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305" r:id="rId2"/>
    <p:sldId id="306" r:id="rId3"/>
    <p:sldId id="321" r:id="rId4"/>
    <p:sldId id="307" r:id="rId5"/>
    <p:sldId id="308" r:id="rId6"/>
    <p:sldId id="309" r:id="rId7"/>
    <p:sldId id="310" r:id="rId8"/>
    <p:sldId id="312" r:id="rId9"/>
    <p:sldId id="313" r:id="rId10"/>
    <p:sldId id="322" r:id="rId11"/>
    <p:sldId id="323" r:id="rId12"/>
    <p:sldId id="324" r:id="rId13"/>
    <p:sldId id="325" r:id="rId14"/>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DCF8E61-3CA9-4213-8E13-A483E628779D}">
          <p14:sldIdLst>
            <p14:sldId id="305"/>
            <p14:sldId id="306"/>
            <p14:sldId id="321"/>
            <p14:sldId id="307"/>
            <p14:sldId id="308"/>
            <p14:sldId id="309"/>
            <p14:sldId id="310"/>
            <p14:sldId id="312"/>
            <p14:sldId id="313"/>
          </p14:sldIdLst>
        </p14:section>
        <p14:section name="Untitled Section" id="{65703344-6EE3-4A0B-9CED-1ED4BD52EB75}">
          <p14:sldIdLst>
            <p14:sldId id="322"/>
            <p14:sldId id="323"/>
            <p14:sldId id="324"/>
            <p14:sldId id="325"/>
          </p14:sldIdLst>
        </p14:section>
      </p14:sectionLst>
    </p:ext>
    <p:ext uri="{EFAFB233-063F-42B5-8137-9DF3F51BA10A}">
      <p15:sldGuideLst xmlns:p15="http://schemas.microsoft.com/office/powerpoint/2012/main">
        <p15:guide id="1" orient="horz" pos="2160">
          <p15:clr>
            <a:srgbClr val="A4A3A4"/>
          </p15:clr>
        </p15:guide>
        <p15:guide id="2" orient="horz" pos="1313">
          <p15:clr>
            <a:srgbClr val="A4A3A4"/>
          </p15:clr>
        </p15:guide>
        <p15:guide id="3" orient="horz" pos="3853">
          <p15:clr>
            <a:srgbClr val="A4A3A4"/>
          </p15:clr>
        </p15:guide>
        <p15:guide id="4" orient="horz" pos="1464">
          <p15:clr>
            <a:srgbClr val="A4A3A4"/>
          </p15:clr>
        </p15:guide>
        <p15:guide id="5" pos="2880">
          <p15:clr>
            <a:srgbClr val="A4A3A4"/>
          </p15:clr>
        </p15:guide>
        <p15:guide id="6" pos="295">
          <p15:clr>
            <a:srgbClr val="A4A3A4"/>
          </p15:clr>
        </p15:guide>
        <p15:guide id="7" pos="5465">
          <p15:clr>
            <a:srgbClr val="A4A3A4"/>
          </p15:clr>
        </p15:guide>
        <p15:guide id="8" pos="4173">
          <p15:clr>
            <a:srgbClr val="A4A3A4"/>
          </p15:clr>
        </p15:guide>
        <p15:guide id="9" pos="483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3D4A"/>
    <a:srgbClr val="00B2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0" autoAdjust="0"/>
    <p:restoredTop sz="94660"/>
  </p:normalViewPr>
  <p:slideViewPr>
    <p:cSldViewPr snapToObjects="1" showGuides="1">
      <p:cViewPr varScale="1">
        <p:scale>
          <a:sx n="70" d="100"/>
          <a:sy n="70" d="100"/>
        </p:scale>
        <p:origin x="798" y="72"/>
      </p:cViewPr>
      <p:guideLst>
        <p:guide orient="horz" pos="2160"/>
        <p:guide orient="horz" pos="1313"/>
        <p:guide orient="horz" pos="3853"/>
        <p:guide orient="horz" pos="1464"/>
        <p:guide pos="2880"/>
        <p:guide pos="295"/>
        <p:guide pos="5465"/>
        <p:guide pos="4173"/>
        <p:guide pos="483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3D91E088-697C-42B7-BDD2-7A363AC70E24}" type="datetimeFigureOut">
              <a:rPr lang="en-GB" smtClean="0"/>
              <a:pPr/>
              <a:t>10/05/2017</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139F3AAD-F18D-416F-9EA7-E63FDBC887DC}" type="slidenum">
              <a:rPr lang="en-GB" smtClean="0"/>
              <a:pPr/>
              <a:t>‹#›</a:t>
            </a:fld>
            <a:endParaRPr lang="en-GB"/>
          </a:p>
        </p:txBody>
      </p:sp>
    </p:spTree>
    <p:extLst>
      <p:ext uri="{BB962C8B-B14F-4D97-AF65-F5344CB8AC3E}">
        <p14:creationId xmlns:p14="http://schemas.microsoft.com/office/powerpoint/2010/main" val="2771737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39F3AAD-F18D-416F-9EA7-E63FDBC887DC}"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131627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39F3AAD-F18D-416F-9EA7-E63FDBC887DC}"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6611312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www.iamroadsmart.com/" TargetMode="External"/><Relationship Id="rId2" Type="http://schemas.openxmlformats.org/officeDocument/2006/relationships/hyperlink" Target="mailto:info@iamroadsmart.com" TargetMode="External"/><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www.twitter.com/IAMROADSMART"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solidFill>
        <a:effectLst/>
      </p:bgPr>
    </p:bg>
    <p:spTree>
      <p:nvGrpSpPr>
        <p:cNvPr id="1" name=""/>
        <p:cNvGrpSpPr/>
        <p:nvPr/>
      </p:nvGrpSpPr>
      <p:grpSpPr>
        <a:xfrm>
          <a:off x="0" y="0"/>
          <a:ext cx="0" cy="0"/>
          <a:chOff x="0" y="0"/>
          <a:chExt cx="0" cy="0"/>
        </a:xfrm>
      </p:grpSpPr>
      <p:grpSp>
        <p:nvGrpSpPr>
          <p:cNvPr id="10" name="Group 14"/>
          <p:cNvGrpSpPr/>
          <p:nvPr userDrawn="1"/>
        </p:nvGrpSpPr>
        <p:grpSpPr>
          <a:xfrm>
            <a:off x="0" y="0"/>
            <a:ext cx="9144508" cy="3284984"/>
            <a:chOff x="0" y="288032"/>
            <a:chExt cx="9144508" cy="2463738"/>
          </a:xfrm>
        </p:grpSpPr>
        <p:sp>
          <p:nvSpPr>
            <p:cNvPr id="12" name="Rectangle 11"/>
            <p:cNvSpPr/>
            <p:nvPr userDrawn="1"/>
          </p:nvSpPr>
          <p:spPr>
            <a:xfrm>
              <a:off x="0" y="288032"/>
              <a:ext cx="9144000" cy="1743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ight Triangle 13"/>
            <p:cNvSpPr/>
            <p:nvPr userDrawn="1"/>
          </p:nvSpPr>
          <p:spPr>
            <a:xfrm flipV="1">
              <a:off x="508" y="2031690"/>
              <a:ext cx="9144000" cy="72008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Subtitle 2"/>
          <p:cNvSpPr>
            <a:spLocks noGrp="1"/>
          </p:cNvSpPr>
          <p:nvPr>
            <p:ph type="subTitle" idx="1" hasCustomPrompt="1"/>
          </p:nvPr>
        </p:nvSpPr>
        <p:spPr>
          <a:xfrm>
            <a:off x="457200" y="1892830"/>
            <a:ext cx="6167438" cy="673629"/>
          </a:xfrm>
        </p:spPr>
        <p:txBody>
          <a:bodyPr anchor="t">
            <a:normAutofit/>
          </a:bodyPr>
          <a:lstStyle>
            <a:lvl1pPr marL="0" indent="0" algn="l">
              <a:buNone/>
              <a:defRPr sz="3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endParaRPr lang="en-GB" dirty="0"/>
          </a:p>
        </p:txBody>
      </p:sp>
      <p:sp>
        <p:nvSpPr>
          <p:cNvPr id="5" name="Footer Placeholder 4"/>
          <p:cNvSpPr>
            <a:spLocks noGrp="1"/>
          </p:cNvSpPr>
          <p:nvPr>
            <p:ph type="ftr" sz="quarter" idx="11"/>
          </p:nvPr>
        </p:nvSpPr>
        <p:spPr/>
        <p:txBody>
          <a:bodyPr/>
          <a:lstStyle/>
          <a:p>
            <a:r>
              <a:rPr lang="en-GB"/>
              <a:t>This is where any footer information would be placed</a:t>
            </a:r>
          </a:p>
        </p:txBody>
      </p:sp>
      <p:sp>
        <p:nvSpPr>
          <p:cNvPr id="6" name="Slide Number Placeholder 5"/>
          <p:cNvSpPr>
            <a:spLocks noGrp="1"/>
          </p:cNvSpPr>
          <p:nvPr>
            <p:ph type="sldNum" sz="quarter" idx="12"/>
          </p:nvPr>
        </p:nvSpPr>
        <p:spPr/>
        <p:txBody>
          <a:bodyPr/>
          <a:lstStyle/>
          <a:p>
            <a:r>
              <a:rPr lang="en-GB" dirty="0"/>
              <a:t>Page </a:t>
            </a:r>
            <a:fld id="{780C4732-A6F7-44CF-9DF7-E38B16CA62E7}" type="slidenum">
              <a:rPr lang="en-GB" smtClean="0"/>
              <a:pPr/>
              <a:t>‹#›</a:t>
            </a:fld>
            <a:endParaRPr lang="en-GB" dirty="0"/>
          </a:p>
        </p:txBody>
      </p:sp>
      <p:grpSp>
        <p:nvGrpSpPr>
          <p:cNvPr id="11" name="Group 9"/>
          <p:cNvGrpSpPr/>
          <p:nvPr userDrawn="1"/>
        </p:nvGrpSpPr>
        <p:grpSpPr>
          <a:xfrm>
            <a:off x="1" y="0"/>
            <a:ext cx="9144001" cy="1012549"/>
            <a:chOff x="216976" y="0"/>
            <a:chExt cx="8927024" cy="759412"/>
          </a:xfrm>
          <a:solidFill>
            <a:schemeClr val="accent2"/>
          </a:solidFill>
        </p:grpSpPr>
        <p:sp>
          <p:nvSpPr>
            <p:cNvPr id="8" name="Right Triangle 7"/>
            <p:cNvSpPr/>
            <p:nvPr userDrawn="1"/>
          </p:nvSpPr>
          <p:spPr>
            <a:xfrm flipV="1">
              <a:off x="216976" y="232470"/>
              <a:ext cx="8927024" cy="52694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userDrawn="1"/>
          </p:nvSpPr>
          <p:spPr>
            <a:xfrm>
              <a:off x="216976" y="0"/>
              <a:ext cx="8927024" cy="2324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ctrTitle" hasCustomPrompt="1"/>
          </p:nvPr>
        </p:nvSpPr>
        <p:spPr>
          <a:xfrm>
            <a:off x="457201" y="1191765"/>
            <a:ext cx="6167438" cy="720000"/>
          </a:xfrm>
        </p:spPr>
        <p:txBody>
          <a:bodyPr wrap="square" anchor="b">
            <a:normAutofit/>
          </a:bodyPr>
          <a:lstStyle>
            <a:lvl1pPr>
              <a:defRPr sz="3300" b="1">
                <a:solidFill>
                  <a:schemeClr val="tx2"/>
                </a:solidFill>
              </a:defRPr>
            </a:lvl1pPr>
          </a:lstStyle>
          <a:p>
            <a:r>
              <a:rPr lang="en-US" dirty="0"/>
              <a:t>Click to edit title</a:t>
            </a:r>
            <a:endParaRPr lang="en-GB" dirty="0"/>
          </a:p>
        </p:txBody>
      </p:sp>
      <p:sp>
        <p:nvSpPr>
          <p:cNvPr id="22" name="Picture Placeholder 21"/>
          <p:cNvSpPr>
            <a:spLocks noGrp="1"/>
          </p:cNvSpPr>
          <p:nvPr>
            <p:ph type="pic" sz="quarter" idx="13" hasCustomPrompt="1"/>
          </p:nvPr>
        </p:nvSpPr>
        <p:spPr>
          <a:xfrm>
            <a:off x="0" y="2324101"/>
            <a:ext cx="9144000" cy="453390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119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119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119"/>
                </a:moveTo>
                <a:lnTo>
                  <a:pt x="10000" y="0"/>
                </a:lnTo>
                <a:lnTo>
                  <a:pt x="10000" y="10000"/>
                </a:lnTo>
                <a:lnTo>
                  <a:pt x="0" y="10000"/>
                </a:lnTo>
                <a:lnTo>
                  <a:pt x="0" y="2119"/>
                </a:lnTo>
                <a:close/>
              </a:path>
            </a:pathLst>
          </a:custGeom>
        </p:spPr>
        <p:txBody>
          <a:bodyPr lIns="2520000" bIns="36000" anchor="ctr">
            <a:normAutofit/>
          </a:bodyPr>
          <a:lstStyle>
            <a:lvl1pPr>
              <a:buNone/>
              <a:defRPr sz="1400" baseline="0">
                <a:solidFill>
                  <a:schemeClr val="tx2"/>
                </a:solidFill>
              </a:defRPr>
            </a:lvl1pPr>
          </a:lstStyle>
          <a:p>
            <a:r>
              <a:rPr lang="en-GB" dirty="0"/>
              <a:t>Insert image &gt; </a:t>
            </a:r>
          </a:p>
        </p:txBody>
      </p:sp>
      <p:sp>
        <p:nvSpPr>
          <p:cNvPr id="39" name="Picture Placeholder 30"/>
          <p:cNvSpPr>
            <a:spLocks noGrp="1"/>
          </p:cNvSpPr>
          <p:nvPr>
            <p:ph type="pic" sz="quarter" idx="20" hasCustomPrompt="1"/>
          </p:nvPr>
        </p:nvSpPr>
        <p:spPr>
          <a:xfrm>
            <a:off x="7812001" y="5898932"/>
            <a:ext cx="681361" cy="518400"/>
          </a:xfrm>
        </p:spPr>
        <p:txBody>
          <a:bodyPr>
            <a:normAutofit/>
          </a:bodyPr>
          <a:lstStyle>
            <a:lvl1pPr>
              <a:buNone/>
              <a:defRPr sz="800">
                <a:solidFill>
                  <a:schemeClr val="tx2"/>
                </a:solidFill>
              </a:defRPr>
            </a:lvl1pPr>
          </a:lstStyle>
          <a:p>
            <a:r>
              <a:rPr lang="en-GB" dirty="0"/>
              <a:t>Partner Logo</a:t>
            </a:r>
          </a:p>
        </p:txBody>
      </p:sp>
      <p:sp>
        <p:nvSpPr>
          <p:cNvPr id="23" name="Text Placeholder 22"/>
          <p:cNvSpPr>
            <a:spLocks noGrp="1"/>
          </p:cNvSpPr>
          <p:nvPr>
            <p:ph type="body" sz="quarter" idx="21" hasCustomPrompt="1"/>
          </p:nvPr>
        </p:nvSpPr>
        <p:spPr>
          <a:xfrm>
            <a:off x="465138" y="328084"/>
            <a:ext cx="4106862" cy="203200"/>
          </a:xfrm>
        </p:spPr>
        <p:txBody>
          <a:bodyPr/>
          <a:lstStyle>
            <a:lvl1pPr marL="0" indent="0">
              <a:buNone/>
              <a:defRPr sz="1000">
                <a:solidFill>
                  <a:schemeClr val="bg1"/>
                </a:solidFill>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dirty="0"/>
              <a:t>Heading to go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21" name="Group 16"/>
          <p:cNvGrpSpPr/>
          <p:nvPr userDrawn="1"/>
        </p:nvGrpSpPr>
        <p:grpSpPr>
          <a:xfrm>
            <a:off x="-1656692" y="1035237"/>
            <a:ext cx="1584684" cy="1925711"/>
            <a:chOff x="-1836712" y="2937191"/>
            <a:chExt cx="1584684" cy="1925711"/>
          </a:xfrm>
        </p:grpSpPr>
        <p:pic>
          <p:nvPicPr>
            <p:cNvPr id="24" name="Picture 23" descr="icon_camera_circle.png"/>
            <p:cNvPicPr>
              <a:picLocks noChangeAspect="1"/>
            </p:cNvPicPr>
            <p:nvPr/>
          </p:nvPicPr>
          <p:blipFill>
            <a:blip r:embed="rId2" cstate="print">
              <a:lum bright="-100000"/>
            </a:blip>
            <a:stretch>
              <a:fillRect/>
            </a:stretch>
          </p:blipFill>
          <p:spPr>
            <a:xfrm>
              <a:off x="-1728699" y="2937191"/>
              <a:ext cx="640111" cy="640111"/>
            </a:xfrm>
            <a:prstGeom prst="rect">
              <a:avLst/>
            </a:prstGeom>
            <a:noFill/>
            <a:ln>
              <a:noFill/>
            </a:ln>
          </p:spPr>
        </p:pic>
        <p:sp>
          <p:nvSpPr>
            <p:cNvPr id="25" name="TextBox 24"/>
            <p:cNvSpPr txBox="1"/>
            <p:nvPr/>
          </p:nvSpPr>
          <p:spPr>
            <a:xfrm>
              <a:off x="-1836712" y="3677962"/>
              <a:ext cx="1584684" cy="1184940"/>
            </a:xfrm>
            <a:prstGeom prst="rect">
              <a:avLst/>
            </a:prstGeom>
            <a:noFill/>
          </p:spPr>
          <p:txBody>
            <a:bodyPr wrap="square" lIns="0" tIns="0" rIns="0" bIns="0" rtlCol="0">
              <a:spAutoFit/>
            </a:bodyPr>
            <a:lstStyle/>
            <a:p>
              <a:r>
                <a:rPr lang="en-GB" sz="1100" dirty="0">
                  <a:solidFill>
                    <a:srgbClr val="000000"/>
                  </a:solidFill>
                </a:rPr>
                <a:t>To alter the background image </a:t>
              </a:r>
            </a:p>
            <a:p>
              <a:r>
                <a:rPr lang="en-GB" sz="1100" dirty="0">
                  <a:solidFill>
                    <a:srgbClr val="000000"/>
                  </a:solidFill>
                </a:rPr>
                <a:t>&gt; click and delete the image </a:t>
              </a:r>
            </a:p>
            <a:p>
              <a:r>
                <a:rPr lang="en-GB" sz="1100" dirty="0">
                  <a:solidFill>
                    <a:srgbClr val="000000"/>
                  </a:solidFill>
                </a:rPr>
                <a:t>&gt; then</a:t>
              </a:r>
              <a:r>
                <a:rPr lang="en-GB" sz="1100" baseline="0" dirty="0">
                  <a:solidFill>
                    <a:srgbClr val="000000"/>
                  </a:solidFill>
                </a:rPr>
                <a:t> click on the image icon and select a new image</a:t>
              </a:r>
              <a:endParaRPr lang="en-GB" sz="1100" dirty="0">
                <a:solidFill>
                  <a:srgbClr val="000000"/>
                </a:solidFill>
              </a:endParaRPr>
            </a:p>
          </p:txBody>
        </p:sp>
        <p:pic>
          <p:nvPicPr>
            <p:cNvPr id="26" name="Picture 25" descr="icon_information-white.png"/>
            <p:cNvPicPr>
              <a:picLocks noChangeAspect="1"/>
            </p:cNvPicPr>
            <p:nvPr/>
          </p:nvPicPr>
          <p:blipFill>
            <a:blip r:embed="rId3" cstate="print">
              <a:lum bright="-100000"/>
            </a:blip>
            <a:stretch>
              <a:fillRect/>
            </a:stretch>
          </p:blipFill>
          <p:spPr>
            <a:xfrm>
              <a:off x="-1728699" y="3245911"/>
              <a:ext cx="121592" cy="320113"/>
            </a:xfrm>
            <a:prstGeom prst="rect">
              <a:avLst/>
            </a:prstGeom>
          </p:spPr>
        </p:pic>
      </p:grpSp>
      <p:pic>
        <p:nvPicPr>
          <p:cNvPr id="27" name="Picture 26" descr="IAM RoadSmart_Logo_RGB_72dpi.png"/>
          <p:cNvPicPr>
            <a:picLocks noChangeAspect="1"/>
          </p:cNvPicPr>
          <p:nvPr userDrawn="1"/>
        </p:nvPicPr>
        <p:blipFill>
          <a:blip r:embed="rId4" cstate="print"/>
          <a:stretch>
            <a:fillRect/>
          </a:stretch>
        </p:blipFill>
        <p:spPr>
          <a:xfrm>
            <a:off x="7667625" y="656692"/>
            <a:ext cx="1008831" cy="610891"/>
          </a:xfrm>
          <a:prstGeom prst="rect">
            <a:avLst/>
          </a:prstGeom>
        </p:spPr>
      </p:pic>
    </p:spTree>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only white log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r>
              <a:rPr lang="en-GB"/>
              <a:t>This is where any footer information would be placed</a:t>
            </a:r>
          </a:p>
        </p:txBody>
      </p:sp>
      <p:sp>
        <p:nvSpPr>
          <p:cNvPr id="5" name="Slide Number Placeholder 4"/>
          <p:cNvSpPr>
            <a:spLocks noGrp="1"/>
          </p:cNvSpPr>
          <p:nvPr>
            <p:ph type="sldNum" sz="quarter" idx="12"/>
          </p:nvPr>
        </p:nvSpPr>
        <p:spPr/>
        <p:txBody>
          <a:bodyPr/>
          <a:lstStyle/>
          <a:p>
            <a:r>
              <a:rPr lang="en-GB" dirty="0"/>
              <a:t>Page </a:t>
            </a:r>
            <a:fld id="{780C4732-A6F7-44CF-9DF7-E38B16CA62E7}" type="slidenum">
              <a:rPr lang="en-GB" smtClean="0"/>
              <a:pPr/>
              <a:t>‹#›</a:t>
            </a:fld>
            <a:endParaRPr lang="en-GB" dirty="0"/>
          </a:p>
        </p:txBody>
      </p:sp>
      <p:pic>
        <p:nvPicPr>
          <p:cNvPr id="14" name="Picture 13" descr="IAM RoadSmart_Logo_RGB_72dpi.png"/>
          <p:cNvPicPr>
            <a:picLocks noChangeAspect="1"/>
          </p:cNvPicPr>
          <p:nvPr userDrawn="1"/>
        </p:nvPicPr>
        <p:blipFill>
          <a:blip r:embed="rId3" cstate="print">
            <a:lum bright="100000"/>
          </a:blip>
          <a:stretch>
            <a:fillRect/>
          </a:stretch>
        </p:blipFill>
        <p:spPr>
          <a:xfrm>
            <a:off x="7667625" y="656692"/>
            <a:ext cx="1008831" cy="610891"/>
          </a:xfrm>
          <a:prstGeom prst="rect">
            <a:avLst/>
          </a:prstGeom>
        </p:spPr>
      </p:pic>
      <p:grpSp>
        <p:nvGrpSpPr>
          <p:cNvPr id="15" name="Group 14"/>
          <p:cNvGrpSpPr/>
          <p:nvPr userDrawn="1"/>
        </p:nvGrpSpPr>
        <p:grpSpPr>
          <a:xfrm>
            <a:off x="-1656692" y="1020719"/>
            <a:ext cx="1584684" cy="2264265"/>
            <a:chOff x="-1836712" y="2937191"/>
            <a:chExt cx="1584684" cy="2264265"/>
          </a:xfrm>
        </p:grpSpPr>
        <p:pic>
          <p:nvPicPr>
            <p:cNvPr id="16" name="Picture 15" descr="icon_camera_circle.png"/>
            <p:cNvPicPr>
              <a:picLocks noChangeAspect="1"/>
            </p:cNvPicPr>
            <p:nvPr/>
          </p:nvPicPr>
          <p:blipFill>
            <a:blip r:embed="rId4" cstate="print">
              <a:lum bright="-100000"/>
            </a:blip>
            <a:stretch>
              <a:fillRect/>
            </a:stretch>
          </p:blipFill>
          <p:spPr>
            <a:xfrm>
              <a:off x="-1728699" y="2937191"/>
              <a:ext cx="640111" cy="640111"/>
            </a:xfrm>
            <a:prstGeom prst="rect">
              <a:avLst/>
            </a:prstGeom>
            <a:noFill/>
            <a:ln>
              <a:noFill/>
            </a:ln>
          </p:spPr>
        </p:pic>
        <p:sp>
          <p:nvSpPr>
            <p:cNvPr id="17" name="TextBox 16"/>
            <p:cNvSpPr txBox="1"/>
            <p:nvPr/>
          </p:nvSpPr>
          <p:spPr>
            <a:xfrm>
              <a:off x="-1836712" y="3677962"/>
              <a:ext cx="1584684" cy="1523494"/>
            </a:xfrm>
            <a:prstGeom prst="rect">
              <a:avLst/>
            </a:prstGeom>
            <a:noFill/>
          </p:spPr>
          <p:txBody>
            <a:bodyPr wrap="square" lIns="0" tIns="0" rIns="0" bIns="0" rtlCol="0">
              <a:spAutoFit/>
            </a:bodyPr>
            <a:lstStyle/>
            <a:p>
              <a:r>
                <a:rPr lang="en-GB" sz="1100" dirty="0">
                  <a:solidFill>
                    <a:srgbClr val="000000"/>
                  </a:solidFill>
                </a:rPr>
                <a:t>To edit</a:t>
              </a:r>
              <a:r>
                <a:rPr lang="en-GB" sz="1100" baseline="0" dirty="0">
                  <a:solidFill>
                    <a:srgbClr val="000000"/>
                  </a:solidFill>
                </a:rPr>
                <a:t> the </a:t>
              </a:r>
              <a:r>
                <a:rPr lang="en-GB" sz="1100" dirty="0">
                  <a:solidFill>
                    <a:srgbClr val="000000"/>
                  </a:solidFill>
                </a:rPr>
                <a:t>photographic image to the background.</a:t>
              </a:r>
            </a:p>
            <a:p>
              <a:r>
                <a:rPr lang="en-GB" sz="1100" dirty="0">
                  <a:solidFill>
                    <a:srgbClr val="000000"/>
                  </a:solidFill>
                </a:rPr>
                <a:t>&gt;Right</a:t>
              </a:r>
              <a:r>
                <a:rPr lang="en-GB" sz="1100" baseline="0" dirty="0">
                  <a:solidFill>
                    <a:srgbClr val="000000"/>
                  </a:solidFill>
                </a:rPr>
                <a:t> Click over slide</a:t>
              </a:r>
            </a:p>
            <a:p>
              <a:r>
                <a:rPr lang="en-GB" sz="1100" baseline="0" dirty="0">
                  <a:solidFill>
                    <a:srgbClr val="000000"/>
                  </a:solidFill>
                </a:rPr>
                <a:t>&gt;format background</a:t>
              </a:r>
            </a:p>
            <a:p>
              <a:r>
                <a:rPr lang="en-GB" sz="1100" baseline="0" dirty="0">
                  <a:solidFill>
                    <a:srgbClr val="000000"/>
                  </a:solidFill>
                </a:rPr>
                <a:t>&gt;fill</a:t>
              </a:r>
            </a:p>
            <a:p>
              <a:r>
                <a:rPr lang="en-GB" sz="1100" baseline="0" dirty="0">
                  <a:solidFill>
                    <a:srgbClr val="000000"/>
                  </a:solidFill>
                </a:rPr>
                <a:t>&gt;picture or texture fill</a:t>
              </a:r>
            </a:p>
            <a:p>
              <a:r>
                <a:rPr lang="en-GB" sz="1100" baseline="0" dirty="0">
                  <a:solidFill>
                    <a:srgbClr val="000000"/>
                  </a:solidFill>
                </a:rPr>
                <a:t>&gt;select image from  </a:t>
              </a:r>
              <a:br>
                <a:rPr lang="en-GB" sz="1100" baseline="0" dirty="0">
                  <a:solidFill>
                    <a:srgbClr val="000000"/>
                  </a:solidFill>
                </a:rPr>
              </a:br>
              <a:r>
                <a:rPr lang="en-GB" sz="1100" baseline="0" dirty="0">
                  <a:solidFill>
                    <a:srgbClr val="000000"/>
                  </a:solidFill>
                </a:rPr>
                <a:t>  your file</a:t>
              </a:r>
              <a:endParaRPr lang="en-GB" sz="1100" dirty="0">
                <a:solidFill>
                  <a:srgbClr val="000000"/>
                </a:solidFill>
              </a:endParaRPr>
            </a:p>
          </p:txBody>
        </p:sp>
        <p:pic>
          <p:nvPicPr>
            <p:cNvPr id="18" name="Picture 17" descr="icon_information-white.png"/>
            <p:cNvPicPr>
              <a:picLocks noChangeAspect="1"/>
            </p:cNvPicPr>
            <p:nvPr/>
          </p:nvPicPr>
          <p:blipFill>
            <a:blip r:embed="rId5" cstate="print">
              <a:lum bright="-100000"/>
            </a:blip>
            <a:stretch>
              <a:fillRect/>
            </a:stretch>
          </p:blipFill>
          <p:spPr>
            <a:xfrm>
              <a:off x="-1728699" y="3245911"/>
              <a:ext cx="121592" cy="320113"/>
            </a:xfrm>
            <a:prstGeom prst="rect">
              <a:avLst/>
            </a:prstGeom>
          </p:spPr>
        </p:pic>
      </p:gr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only black log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r>
              <a:rPr lang="en-GB"/>
              <a:t>This is where any footer information would be placed</a:t>
            </a:r>
          </a:p>
        </p:txBody>
      </p:sp>
      <p:sp>
        <p:nvSpPr>
          <p:cNvPr id="5" name="Slide Number Placeholder 4"/>
          <p:cNvSpPr>
            <a:spLocks noGrp="1"/>
          </p:cNvSpPr>
          <p:nvPr>
            <p:ph type="sldNum" sz="quarter" idx="12"/>
          </p:nvPr>
        </p:nvSpPr>
        <p:spPr/>
        <p:txBody>
          <a:bodyPr/>
          <a:lstStyle/>
          <a:p>
            <a:r>
              <a:rPr lang="en-GB" dirty="0"/>
              <a:t>Page </a:t>
            </a:r>
            <a:fld id="{780C4732-A6F7-44CF-9DF7-E38B16CA62E7}" type="slidenum">
              <a:rPr lang="en-GB" smtClean="0"/>
              <a:pPr/>
              <a:t>‹#›</a:t>
            </a:fld>
            <a:endParaRPr lang="en-GB" dirty="0"/>
          </a:p>
        </p:txBody>
      </p:sp>
      <p:pic>
        <p:nvPicPr>
          <p:cNvPr id="10" name="Picture 9" descr="IAM RoadSmart_Logo_RGB_72dpi.png"/>
          <p:cNvPicPr>
            <a:picLocks noChangeAspect="1"/>
          </p:cNvPicPr>
          <p:nvPr userDrawn="1"/>
        </p:nvPicPr>
        <p:blipFill>
          <a:blip r:embed="rId3" cstate="print">
            <a:lum bright="-100000"/>
          </a:blip>
          <a:stretch>
            <a:fillRect/>
          </a:stretch>
        </p:blipFill>
        <p:spPr>
          <a:xfrm>
            <a:off x="7667625" y="656692"/>
            <a:ext cx="1008831" cy="610891"/>
          </a:xfrm>
          <a:prstGeom prst="rect">
            <a:avLst/>
          </a:prstGeom>
        </p:spPr>
      </p:pic>
      <p:grpSp>
        <p:nvGrpSpPr>
          <p:cNvPr id="14" name="Group 13"/>
          <p:cNvGrpSpPr/>
          <p:nvPr userDrawn="1"/>
        </p:nvGrpSpPr>
        <p:grpSpPr>
          <a:xfrm>
            <a:off x="-1656692" y="1020719"/>
            <a:ext cx="1584684" cy="2264265"/>
            <a:chOff x="-1836712" y="2937191"/>
            <a:chExt cx="1584684" cy="2264265"/>
          </a:xfrm>
        </p:grpSpPr>
        <p:pic>
          <p:nvPicPr>
            <p:cNvPr id="15" name="Picture 14" descr="icon_camera_circle.png"/>
            <p:cNvPicPr>
              <a:picLocks noChangeAspect="1"/>
            </p:cNvPicPr>
            <p:nvPr/>
          </p:nvPicPr>
          <p:blipFill>
            <a:blip r:embed="rId4" cstate="print">
              <a:lum bright="-100000"/>
            </a:blip>
            <a:stretch>
              <a:fillRect/>
            </a:stretch>
          </p:blipFill>
          <p:spPr>
            <a:xfrm>
              <a:off x="-1728699" y="2937191"/>
              <a:ext cx="640111" cy="640111"/>
            </a:xfrm>
            <a:prstGeom prst="rect">
              <a:avLst/>
            </a:prstGeom>
            <a:noFill/>
            <a:ln>
              <a:noFill/>
            </a:ln>
          </p:spPr>
        </p:pic>
        <p:sp>
          <p:nvSpPr>
            <p:cNvPr id="16" name="TextBox 15"/>
            <p:cNvSpPr txBox="1"/>
            <p:nvPr/>
          </p:nvSpPr>
          <p:spPr>
            <a:xfrm>
              <a:off x="-1836712" y="3677962"/>
              <a:ext cx="1584684" cy="1523494"/>
            </a:xfrm>
            <a:prstGeom prst="rect">
              <a:avLst/>
            </a:prstGeom>
            <a:noFill/>
          </p:spPr>
          <p:txBody>
            <a:bodyPr wrap="square" lIns="0" tIns="0" rIns="0" bIns="0" rtlCol="0">
              <a:spAutoFit/>
            </a:bodyPr>
            <a:lstStyle/>
            <a:p>
              <a:r>
                <a:rPr lang="en-GB" sz="1100" dirty="0">
                  <a:solidFill>
                    <a:srgbClr val="000000"/>
                  </a:solidFill>
                </a:rPr>
                <a:t>To edit</a:t>
              </a:r>
              <a:r>
                <a:rPr lang="en-GB" sz="1100" baseline="0" dirty="0">
                  <a:solidFill>
                    <a:srgbClr val="000000"/>
                  </a:solidFill>
                </a:rPr>
                <a:t> the </a:t>
              </a:r>
              <a:r>
                <a:rPr lang="en-GB" sz="1100" dirty="0">
                  <a:solidFill>
                    <a:srgbClr val="000000"/>
                  </a:solidFill>
                </a:rPr>
                <a:t>photographic image to the background.</a:t>
              </a:r>
            </a:p>
            <a:p>
              <a:r>
                <a:rPr lang="en-GB" sz="1100" dirty="0">
                  <a:solidFill>
                    <a:srgbClr val="000000"/>
                  </a:solidFill>
                </a:rPr>
                <a:t>&gt;Right</a:t>
              </a:r>
              <a:r>
                <a:rPr lang="en-GB" sz="1100" baseline="0" dirty="0">
                  <a:solidFill>
                    <a:srgbClr val="000000"/>
                  </a:solidFill>
                </a:rPr>
                <a:t> Click over slide</a:t>
              </a:r>
            </a:p>
            <a:p>
              <a:r>
                <a:rPr lang="en-GB" sz="1100" baseline="0" dirty="0">
                  <a:solidFill>
                    <a:srgbClr val="000000"/>
                  </a:solidFill>
                </a:rPr>
                <a:t>&gt;format background</a:t>
              </a:r>
            </a:p>
            <a:p>
              <a:r>
                <a:rPr lang="en-GB" sz="1100" baseline="0" dirty="0">
                  <a:solidFill>
                    <a:srgbClr val="000000"/>
                  </a:solidFill>
                </a:rPr>
                <a:t>&gt;fill</a:t>
              </a:r>
            </a:p>
            <a:p>
              <a:r>
                <a:rPr lang="en-GB" sz="1100" baseline="0" dirty="0">
                  <a:solidFill>
                    <a:srgbClr val="000000"/>
                  </a:solidFill>
                </a:rPr>
                <a:t>&gt;picture or texture fill</a:t>
              </a:r>
            </a:p>
            <a:p>
              <a:r>
                <a:rPr lang="en-GB" sz="1100" baseline="0" dirty="0">
                  <a:solidFill>
                    <a:srgbClr val="000000"/>
                  </a:solidFill>
                </a:rPr>
                <a:t>&gt;select image from  </a:t>
              </a:r>
              <a:br>
                <a:rPr lang="en-GB" sz="1100" baseline="0" dirty="0">
                  <a:solidFill>
                    <a:srgbClr val="000000"/>
                  </a:solidFill>
                </a:rPr>
              </a:br>
              <a:r>
                <a:rPr lang="en-GB" sz="1100" baseline="0" dirty="0">
                  <a:solidFill>
                    <a:srgbClr val="000000"/>
                  </a:solidFill>
                </a:rPr>
                <a:t>  your file</a:t>
              </a:r>
              <a:endParaRPr lang="en-GB" sz="1100" dirty="0">
                <a:solidFill>
                  <a:srgbClr val="000000"/>
                </a:solidFill>
              </a:endParaRPr>
            </a:p>
          </p:txBody>
        </p:sp>
        <p:pic>
          <p:nvPicPr>
            <p:cNvPr id="17" name="Picture 16" descr="icon_information-white.png"/>
            <p:cNvPicPr>
              <a:picLocks noChangeAspect="1"/>
            </p:cNvPicPr>
            <p:nvPr/>
          </p:nvPicPr>
          <p:blipFill>
            <a:blip r:embed="rId5" cstate="print">
              <a:lum bright="-100000"/>
            </a:blip>
            <a:stretch>
              <a:fillRect/>
            </a:stretch>
          </p:blipFill>
          <p:spPr>
            <a:xfrm>
              <a:off x="-1728699" y="3245911"/>
              <a:ext cx="121592" cy="320113"/>
            </a:xfrm>
            <a:prstGeom prst="rect">
              <a:avLst/>
            </a:prstGeom>
          </p:spPr>
        </p:pic>
      </p:gr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ue grey text box (left align) and im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r>
              <a:rPr lang="en-GB"/>
              <a:t>This is where any footer information would be placed</a:t>
            </a:r>
          </a:p>
        </p:txBody>
      </p:sp>
      <p:sp>
        <p:nvSpPr>
          <p:cNvPr id="5" name="Slide Number Placeholder 4"/>
          <p:cNvSpPr>
            <a:spLocks noGrp="1"/>
          </p:cNvSpPr>
          <p:nvPr>
            <p:ph type="sldNum" sz="quarter" idx="12"/>
          </p:nvPr>
        </p:nvSpPr>
        <p:spPr/>
        <p:txBody>
          <a:bodyPr/>
          <a:lstStyle/>
          <a:p>
            <a:r>
              <a:rPr lang="en-GB" dirty="0"/>
              <a:t>Page </a:t>
            </a:r>
            <a:fld id="{780C4732-A6F7-44CF-9DF7-E38B16CA62E7}" type="slidenum">
              <a:rPr lang="en-GB" smtClean="0"/>
              <a:pPr/>
              <a:t>‹#›</a:t>
            </a:fld>
            <a:endParaRPr lang="en-GB" dirty="0"/>
          </a:p>
        </p:txBody>
      </p:sp>
      <p:sp>
        <p:nvSpPr>
          <p:cNvPr id="14" name="Text Placeholder 13"/>
          <p:cNvSpPr>
            <a:spLocks noGrp="1"/>
          </p:cNvSpPr>
          <p:nvPr>
            <p:ph type="body" sz="quarter" idx="13" hasCustomPrompt="1"/>
          </p:nvPr>
        </p:nvSpPr>
        <p:spPr>
          <a:xfrm>
            <a:off x="1818001" y="2638800"/>
            <a:ext cx="5508625" cy="1512000"/>
          </a:xfrm>
          <a:solidFill>
            <a:srgbClr val="2C3D4A">
              <a:alpha val="80000"/>
            </a:srgbClr>
          </a:solidFill>
        </p:spPr>
        <p:txBody>
          <a:bodyPr wrap="square" lIns="270000" tIns="270000" rIns="720000" bIns="450000" anchor="ctr">
            <a:spAutoFit/>
          </a:bodyPr>
          <a:lstStyle>
            <a:lvl1pPr marL="0" indent="0">
              <a:buNone/>
              <a:defRPr b="0">
                <a:solidFill>
                  <a:schemeClr val="bg1"/>
                </a:solidFill>
              </a:defRPr>
            </a:lvl1pPr>
            <a:lvl2pPr>
              <a:defRPr sz="1800">
                <a:solidFill>
                  <a:schemeClr val="bg1"/>
                </a:solidFill>
              </a:defRPr>
            </a:lvl2pPr>
            <a:lvl4pPr>
              <a:defRPr>
                <a:solidFill>
                  <a:schemeClr val="bg1"/>
                </a:solidFill>
              </a:defRPr>
            </a:lvl4pPr>
          </a:lstStyle>
          <a:p>
            <a:pPr lvl="0"/>
            <a:r>
              <a:rPr lang="en-US" dirty="0"/>
              <a:t>Click to edit body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8" name="Picture 17" descr="IAM RoadSmart_Logo_RGB_72dpi.png"/>
          <p:cNvPicPr>
            <a:picLocks noChangeAspect="1"/>
          </p:cNvPicPr>
          <p:nvPr userDrawn="1"/>
        </p:nvPicPr>
        <p:blipFill>
          <a:blip r:embed="rId3" cstate="print">
            <a:lum bright="100000"/>
          </a:blip>
          <a:stretch>
            <a:fillRect/>
          </a:stretch>
        </p:blipFill>
        <p:spPr>
          <a:xfrm>
            <a:off x="7667625" y="656692"/>
            <a:ext cx="1008831" cy="610891"/>
          </a:xfrm>
          <a:prstGeom prst="rect">
            <a:avLst/>
          </a:prstGeom>
        </p:spPr>
      </p:pic>
      <p:grpSp>
        <p:nvGrpSpPr>
          <p:cNvPr id="19" name="Group 18"/>
          <p:cNvGrpSpPr/>
          <p:nvPr userDrawn="1"/>
        </p:nvGrpSpPr>
        <p:grpSpPr>
          <a:xfrm>
            <a:off x="9208302" y="1020719"/>
            <a:ext cx="1584684" cy="2264265"/>
            <a:chOff x="-1836712" y="2937191"/>
            <a:chExt cx="1584684" cy="2264265"/>
          </a:xfrm>
        </p:grpSpPr>
        <p:pic>
          <p:nvPicPr>
            <p:cNvPr id="20" name="Picture 19" descr="icon_camera_circle.png"/>
            <p:cNvPicPr>
              <a:picLocks noChangeAspect="1"/>
            </p:cNvPicPr>
            <p:nvPr/>
          </p:nvPicPr>
          <p:blipFill>
            <a:blip r:embed="rId4" cstate="print">
              <a:lum bright="-100000"/>
            </a:blip>
            <a:stretch>
              <a:fillRect/>
            </a:stretch>
          </p:blipFill>
          <p:spPr>
            <a:xfrm>
              <a:off x="-1728699" y="2937191"/>
              <a:ext cx="640111" cy="640111"/>
            </a:xfrm>
            <a:prstGeom prst="rect">
              <a:avLst/>
            </a:prstGeom>
            <a:noFill/>
            <a:ln>
              <a:noFill/>
            </a:ln>
          </p:spPr>
        </p:pic>
        <p:sp>
          <p:nvSpPr>
            <p:cNvPr id="21" name="TextBox 20"/>
            <p:cNvSpPr txBox="1"/>
            <p:nvPr/>
          </p:nvSpPr>
          <p:spPr>
            <a:xfrm>
              <a:off x="-1836712" y="3677962"/>
              <a:ext cx="1584684" cy="1523494"/>
            </a:xfrm>
            <a:prstGeom prst="rect">
              <a:avLst/>
            </a:prstGeom>
            <a:noFill/>
          </p:spPr>
          <p:txBody>
            <a:bodyPr wrap="square" lIns="0" tIns="0" rIns="0" bIns="0" rtlCol="0">
              <a:spAutoFit/>
            </a:bodyPr>
            <a:lstStyle/>
            <a:p>
              <a:r>
                <a:rPr lang="en-GB" sz="1100" dirty="0">
                  <a:solidFill>
                    <a:srgbClr val="000000"/>
                  </a:solidFill>
                </a:rPr>
                <a:t>To edit</a:t>
              </a:r>
              <a:r>
                <a:rPr lang="en-GB" sz="1100" baseline="0" dirty="0">
                  <a:solidFill>
                    <a:srgbClr val="000000"/>
                  </a:solidFill>
                </a:rPr>
                <a:t> the </a:t>
              </a:r>
              <a:r>
                <a:rPr lang="en-GB" sz="1100" dirty="0">
                  <a:solidFill>
                    <a:srgbClr val="000000"/>
                  </a:solidFill>
                </a:rPr>
                <a:t>photographic image to the background.</a:t>
              </a:r>
            </a:p>
            <a:p>
              <a:r>
                <a:rPr lang="en-GB" sz="1100" dirty="0">
                  <a:solidFill>
                    <a:srgbClr val="000000"/>
                  </a:solidFill>
                </a:rPr>
                <a:t>&gt;Right</a:t>
              </a:r>
              <a:r>
                <a:rPr lang="en-GB" sz="1100" baseline="0" dirty="0">
                  <a:solidFill>
                    <a:srgbClr val="000000"/>
                  </a:solidFill>
                </a:rPr>
                <a:t> Click over slide</a:t>
              </a:r>
            </a:p>
            <a:p>
              <a:r>
                <a:rPr lang="en-GB" sz="1100" baseline="0" dirty="0">
                  <a:solidFill>
                    <a:srgbClr val="000000"/>
                  </a:solidFill>
                </a:rPr>
                <a:t>&gt;format background</a:t>
              </a:r>
            </a:p>
            <a:p>
              <a:r>
                <a:rPr lang="en-GB" sz="1100" baseline="0" dirty="0">
                  <a:solidFill>
                    <a:srgbClr val="000000"/>
                  </a:solidFill>
                </a:rPr>
                <a:t>&gt;fill</a:t>
              </a:r>
            </a:p>
            <a:p>
              <a:r>
                <a:rPr lang="en-GB" sz="1100" baseline="0" dirty="0">
                  <a:solidFill>
                    <a:srgbClr val="000000"/>
                  </a:solidFill>
                </a:rPr>
                <a:t>&gt;picture or texture fill</a:t>
              </a:r>
            </a:p>
            <a:p>
              <a:r>
                <a:rPr lang="en-GB" sz="1100" baseline="0" dirty="0">
                  <a:solidFill>
                    <a:srgbClr val="000000"/>
                  </a:solidFill>
                </a:rPr>
                <a:t>&gt;select image from  </a:t>
              </a:r>
              <a:br>
                <a:rPr lang="en-GB" sz="1100" baseline="0" dirty="0">
                  <a:solidFill>
                    <a:srgbClr val="000000"/>
                  </a:solidFill>
                </a:rPr>
              </a:br>
              <a:r>
                <a:rPr lang="en-GB" sz="1100" baseline="0" dirty="0">
                  <a:solidFill>
                    <a:srgbClr val="000000"/>
                  </a:solidFill>
                </a:rPr>
                <a:t>  your file</a:t>
              </a:r>
              <a:endParaRPr lang="en-GB" sz="1100" dirty="0">
                <a:solidFill>
                  <a:srgbClr val="000000"/>
                </a:solidFill>
              </a:endParaRPr>
            </a:p>
          </p:txBody>
        </p:sp>
        <p:pic>
          <p:nvPicPr>
            <p:cNvPr id="22" name="Picture 21" descr="icon_information-white.png"/>
            <p:cNvPicPr>
              <a:picLocks noChangeAspect="1"/>
            </p:cNvPicPr>
            <p:nvPr/>
          </p:nvPicPr>
          <p:blipFill>
            <a:blip r:embed="rId5" cstate="print">
              <a:lum bright="-100000"/>
            </a:blip>
            <a:stretch>
              <a:fillRect/>
            </a:stretch>
          </p:blipFill>
          <p:spPr>
            <a:xfrm>
              <a:off x="-1728699" y="3245911"/>
              <a:ext cx="121592" cy="320113"/>
            </a:xfrm>
            <a:prstGeom prst="rect">
              <a:avLst/>
            </a:prstGeom>
          </p:spPr>
        </p:pic>
      </p:grpSp>
      <p:grpSp>
        <p:nvGrpSpPr>
          <p:cNvPr id="23" name="Group 11"/>
          <p:cNvGrpSpPr/>
          <p:nvPr userDrawn="1"/>
        </p:nvGrpSpPr>
        <p:grpSpPr>
          <a:xfrm>
            <a:off x="-1620688" y="1073346"/>
            <a:ext cx="1548680" cy="3579790"/>
            <a:chOff x="6195941" y="562596"/>
            <a:chExt cx="1548680" cy="3579790"/>
          </a:xfrm>
        </p:grpSpPr>
        <p:grpSp>
          <p:nvGrpSpPr>
            <p:cNvPr id="24" name="Group 113"/>
            <p:cNvGrpSpPr/>
            <p:nvPr/>
          </p:nvGrpSpPr>
          <p:grpSpPr>
            <a:xfrm>
              <a:off x="6195941" y="832626"/>
              <a:ext cx="1548680" cy="3309760"/>
              <a:chOff x="-1872716" y="660661"/>
              <a:chExt cx="1548680" cy="2482322"/>
            </a:xfrm>
          </p:grpSpPr>
          <p:sp>
            <p:nvSpPr>
              <p:cNvPr id="39" name="TextBox 38"/>
              <p:cNvSpPr txBox="1"/>
              <p:nvPr/>
            </p:nvSpPr>
            <p:spPr>
              <a:xfrm>
                <a:off x="-1872716" y="984698"/>
                <a:ext cx="1548680" cy="2158285"/>
              </a:xfrm>
              <a:prstGeom prst="rect">
                <a:avLst/>
              </a:prstGeom>
              <a:noFill/>
            </p:spPr>
            <p:txBody>
              <a:bodyPr wrap="square" lIns="0" tIns="0" rIns="0" bIns="0" rtlCol="0">
                <a:spAutoFit/>
              </a:bodyPr>
              <a:lstStyle/>
              <a:p>
                <a:r>
                  <a:rPr lang="en-GB" sz="1100" dirty="0">
                    <a:solidFill>
                      <a:srgbClr val="000000"/>
                    </a:solidFill>
                  </a:rPr>
                  <a:t>To format</a:t>
                </a:r>
                <a:r>
                  <a:rPr lang="en-GB" sz="1100" baseline="0" dirty="0">
                    <a:solidFill>
                      <a:srgbClr val="000000"/>
                    </a:solidFill>
                  </a:rPr>
                  <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endParaRPr lang="en-GB" sz="1100" baseline="0" dirty="0">
                  <a:solidFill>
                    <a:srgbClr val="000000"/>
                  </a:solidFill>
                </a:endParaRPr>
              </a:p>
              <a:p>
                <a:r>
                  <a:rPr lang="en-GB" sz="1100" baseline="0" dirty="0">
                    <a:solidFill>
                      <a:srgbClr val="000000"/>
                    </a:solidFill>
                  </a:rPr>
                  <a:t>Do not use the bullet point button to format your text.</a:t>
                </a:r>
                <a:endParaRPr lang="en-GB" sz="1100" dirty="0">
                  <a:solidFill>
                    <a:srgbClr val="000000"/>
                  </a:solidFill>
                </a:endParaRPr>
              </a:p>
            </p:txBody>
          </p:sp>
          <p:pic>
            <p:nvPicPr>
              <p:cNvPr id="40" name="Picture 39" descr="icon_information-white.png"/>
              <p:cNvPicPr>
                <a:picLocks noChangeAspect="1"/>
              </p:cNvPicPr>
              <p:nvPr/>
            </p:nvPicPr>
            <p:blipFill>
              <a:blip r:embed="rId5" cstate="print">
                <a:lum bright="-100000"/>
              </a:blip>
              <a:stretch>
                <a:fillRect/>
              </a:stretch>
            </p:blipFill>
            <p:spPr>
              <a:xfrm>
                <a:off x="-1764703" y="660661"/>
                <a:ext cx="121592" cy="240085"/>
              </a:xfrm>
              <a:prstGeom prst="rect">
                <a:avLst/>
              </a:prstGeom>
            </p:spPr>
          </p:pic>
        </p:grpSp>
        <p:grpSp>
          <p:nvGrpSpPr>
            <p:cNvPr id="25" name="Group 120"/>
            <p:cNvGrpSpPr/>
            <p:nvPr/>
          </p:nvGrpSpPr>
          <p:grpSpPr>
            <a:xfrm>
              <a:off x="6303954" y="562596"/>
              <a:ext cx="540060" cy="540060"/>
              <a:chOff x="6303954" y="562596"/>
              <a:chExt cx="540060" cy="540060"/>
            </a:xfrm>
          </p:grpSpPr>
          <p:sp>
            <p:nvSpPr>
              <p:cNvPr id="37" name="Donut 36"/>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38" name="Picture 37" descr="increase_indent.png"/>
              <p:cNvPicPr>
                <a:picLocks noChangeAspect="1"/>
              </p:cNvPicPr>
              <p:nvPr/>
            </p:nvPicPr>
            <p:blipFill>
              <a:blip r:embed="rId6" cstate="print">
                <a:lum bright="-100000"/>
              </a:blip>
              <a:stretch>
                <a:fillRect/>
              </a:stretch>
            </p:blipFill>
            <p:spPr>
              <a:xfrm>
                <a:off x="6425212" y="679422"/>
                <a:ext cx="317520" cy="317520"/>
              </a:xfrm>
              <a:prstGeom prst="rect">
                <a:avLst/>
              </a:prstGeom>
            </p:spPr>
          </p:pic>
        </p:grpSp>
      </p:gr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ue grey text box (centre align) and im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r>
              <a:rPr lang="en-GB"/>
              <a:t>This is where any footer information would be placed</a:t>
            </a:r>
          </a:p>
        </p:txBody>
      </p:sp>
      <p:sp>
        <p:nvSpPr>
          <p:cNvPr id="5" name="Slide Number Placeholder 4"/>
          <p:cNvSpPr>
            <a:spLocks noGrp="1"/>
          </p:cNvSpPr>
          <p:nvPr>
            <p:ph type="sldNum" sz="quarter" idx="12"/>
          </p:nvPr>
        </p:nvSpPr>
        <p:spPr/>
        <p:txBody>
          <a:bodyPr/>
          <a:lstStyle/>
          <a:p>
            <a:r>
              <a:rPr lang="en-GB" dirty="0"/>
              <a:t>Page </a:t>
            </a:r>
            <a:fld id="{780C4732-A6F7-44CF-9DF7-E38B16CA62E7}" type="slidenum">
              <a:rPr lang="en-GB" smtClean="0"/>
              <a:pPr/>
              <a:t>‹#›</a:t>
            </a:fld>
            <a:endParaRPr lang="en-GB" dirty="0"/>
          </a:p>
        </p:txBody>
      </p:sp>
      <p:sp>
        <p:nvSpPr>
          <p:cNvPr id="14" name="Text Placeholder 13"/>
          <p:cNvSpPr>
            <a:spLocks noGrp="1"/>
          </p:cNvSpPr>
          <p:nvPr>
            <p:ph type="body" sz="quarter" idx="13" hasCustomPrompt="1"/>
          </p:nvPr>
        </p:nvSpPr>
        <p:spPr>
          <a:xfrm>
            <a:off x="1818001" y="2637080"/>
            <a:ext cx="5508625" cy="1512000"/>
          </a:xfrm>
          <a:solidFill>
            <a:srgbClr val="2C3D4A">
              <a:alpha val="80000"/>
            </a:srgbClr>
          </a:solidFill>
        </p:spPr>
        <p:txBody>
          <a:bodyPr wrap="square" lIns="270000" tIns="450000" rIns="270000" bIns="450000" anchor="ctr">
            <a:spAutoFit/>
          </a:bodyPr>
          <a:lstStyle>
            <a:lvl1pPr marL="0" indent="0" algn="ctr">
              <a:buNone/>
              <a:defRPr b="0">
                <a:solidFill>
                  <a:schemeClr val="bg1"/>
                </a:solidFill>
              </a:defRPr>
            </a:lvl1pPr>
            <a:lvl2pPr algn="ctr">
              <a:defRPr sz="1800">
                <a:solidFill>
                  <a:schemeClr val="bg1"/>
                </a:solidFill>
              </a:defRPr>
            </a:lvl2pPr>
            <a:lvl3pPr algn="ctr">
              <a:defRPr/>
            </a:lvl3pPr>
            <a:lvl4pPr algn="ctr">
              <a:defRPr>
                <a:solidFill>
                  <a:schemeClr val="bg1"/>
                </a:solidFill>
              </a:defRPr>
            </a:lvl4pPr>
            <a:lvl5pPr algn="ctr">
              <a:defRPr/>
            </a:lvl5pPr>
          </a:lstStyle>
          <a:p>
            <a:pPr lvl="0"/>
            <a:r>
              <a:rPr lang="en-US" dirty="0"/>
              <a:t>Click to edit body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8" name="Picture 17" descr="IAM RoadSmart_Logo_RGB_72dpi.png"/>
          <p:cNvPicPr>
            <a:picLocks noChangeAspect="1"/>
          </p:cNvPicPr>
          <p:nvPr userDrawn="1"/>
        </p:nvPicPr>
        <p:blipFill>
          <a:blip r:embed="rId3" cstate="print">
            <a:lum bright="100000"/>
          </a:blip>
          <a:stretch>
            <a:fillRect/>
          </a:stretch>
        </p:blipFill>
        <p:spPr>
          <a:xfrm>
            <a:off x="7667625" y="656692"/>
            <a:ext cx="1008831" cy="610891"/>
          </a:xfrm>
          <a:prstGeom prst="rect">
            <a:avLst/>
          </a:prstGeom>
        </p:spPr>
      </p:pic>
      <p:grpSp>
        <p:nvGrpSpPr>
          <p:cNvPr id="19" name="Group 11"/>
          <p:cNvGrpSpPr/>
          <p:nvPr userDrawn="1"/>
        </p:nvGrpSpPr>
        <p:grpSpPr>
          <a:xfrm>
            <a:off x="-1620688" y="1073346"/>
            <a:ext cx="1548680" cy="3579790"/>
            <a:chOff x="6195941" y="562596"/>
            <a:chExt cx="1548680" cy="3579790"/>
          </a:xfrm>
        </p:grpSpPr>
        <p:grpSp>
          <p:nvGrpSpPr>
            <p:cNvPr id="20" name="Group 113"/>
            <p:cNvGrpSpPr/>
            <p:nvPr/>
          </p:nvGrpSpPr>
          <p:grpSpPr>
            <a:xfrm>
              <a:off x="6195941" y="832626"/>
              <a:ext cx="1548680" cy="3309760"/>
              <a:chOff x="-1872716" y="660661"/>
              <a:chExt cx="1548680" cy="2482322"/>
            </a:xfrm>
          </p:grpSpPr>
          <p:sp>
            <p:nvSpPr>
              <p:cNvPr id="24" name="TextBox 23"/>
              <p:cNvSpPr txBox="1"/>
              <p:nvPr/>
            </p:nvSpPr>
            <p:spPr>
              <a:xfrm>
                <a:off x="-1872716" y="984698"/>
                <a:ext cx="1548680" cy="2158285"/>
              </a:xfrm>
              <a:prstGeom prst="rect">
                <a:avLst/>
              </a:prstGeom>
              <a:noFill/>
            </p:spPr>
            <p:txBody>
              <a:bodyPr wrap="square" lIns="0" tIns="0" rIns="0" bIns="0" rtlCol="0">
                <a:spAutoFit/>
              </a:bodyPr>
              <a:lstStyle/>
              <a:p>
                <a:r>
                  <a:rPr lang="en-GB" sz="1100" dirty="0">
                    <a:solidFill>
                      <a:srgbClr val="000000"/>
                    </a:solidFill>
                  </a:rPr>
                  <a:t>To format</a:t>
                </a:r>
                <a:r>
                  <a:rPr lang="en-GB" sz="1100" baseline="0" dirty="0">
                    <a:solidFill>
                      <a:srgbClr val="000000"/>
                    </a:solidFill>
                  </a:rPr>
                  <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endParaRPr lang="en-GB" sz="1100" baseline="0" dirty="0">
                  <a:solidFill>
                    <a:srgbClr val="000000"/>
                  </a:solidFill>
                </a:endParaRPr>
              </a:p>
              <a:p>
                <a:r>
                  <a:rPr lang="en-GB" sz="1100" baseline="0" dirty="0">
                    <a:solidFill>
                      <a:srgbClr val="000000"/>
                    </a:solidFill>
                  </a:rPr>
                  <a:t>Do not use the bullet point button to format your text.</a:t>
                </a:r>
                <a:endParaRPr lang="en-GB" sz="1100" dirty="0">
                  <a:solidFill>
                    <a:srgbClr val="000000"/>
                  </a:solidFill>
                </a:endParaRPr>
              </a:p>
            </p:txBody>
          </p:sp>
          <p:pic>
            <p:nvPicPr>
              <p:cNvPr id="25" name="Picture 24" descr="icon_information-white.png"/>
              <p:cNvPicPr>
                <a:picLocks noChangeAspect="1"/>
              </p:cNvPicPr>
              <p:nvPr/>
            </p:nvPicPr>
            <p:blipFill>
              <a:blip r:embed="rId4" cstate="print">
                <a:lum bright="-100000"/>
              </a:blip>
              <a:stretch>
                <a:fillRect/>
              </a:stretch>
            </p:blipFill>
            <p:spPr>
              <a:xfrm>
                <a:off x="-1764703" y="660661"/>
                <a:ext cx="121592" cy="240085"/>
              </a:xfrm>
              <a:prstGeom prst="rect">
                <a:avLst/>
              </a:prstGeom>
            </p:spPr>
          </p:pic>
        </p:grpSp>
        <p:grpSp>
          <p:nvGrpSpPr>
            <p:cNvPr id="21" name="Group 120"/>
            <p:cNvGrpSpPr/>
            <p:nvPr/>
          </p:nvGrpSpPr>
          <p:grpSpPr>
            <a:xfrm>
              <a:off x="6303954" y="562596"/>
              <a:ext cx="540060" cy="540060"/>
              <a:chOff x="6303954" y="562596"/>
              <a:chExt cx="540060" cy="540060"/>
            </a:xfrm>
          </p:grpSpPr>
          <p:sp>
            <p:nvSpPr>
              <p:cNvPr id="22" name="Donut 21"/>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3" name="Picture 22" descr="increase_indent.png"/>
              <p:cNvPicPr>
                <a:picLocks noChangeAspect="1"/>
              </p:cNvPicPr>
              <p:nvPr/>
            </p:nvPicPr>
            <p:blipFill>
              <a:blip r:embed="rId5" cstate="print">
                <a:lum bright="-100000"/>
              </a:blip>
              <a:stretch>
                <a:fillRect/>
              </a:stretch>
            </p:blipFill>
            <p:spPr>
              <a:xfrm>
                <a:off x="6425212" y="679422"/>
                <a:ext cx="317520" cy="317520"/>
              </a:xfrm>
              <a:prstGeom prst="rect">
                <a:avLst/>
              </a:prstGeom>
            </p:spPr>
          </p:pic>
        </p:grpSp>
      </p:grpSp>
      <p:grpSp>
        <p:nvGrpSpPr>
          <p:cNvPr id="26" name="Group 25"/>
          <p:cNvGrpSpPr/>
          <p:nvPr userDrawn="1"/>
        </p:nvGrpSpPr>
        <p:grpSpPr>
          <a:xfrm>
            <a:off x="9208302" y="1020719"/>
            <a:ext cx="1584684" cy="2264265"/>
            <a:chOff x="-1836712" y="2937191"/>
            <a:chExt cx="1584684" cy="2264265"/>
          </a:xfrm>
        </p:grpSpPr>
        <p:pic>
          <p:nvPicPr>
            <p:cNvPr id="30" name="Picture 29" descr="icon_camera_circle.png"/>
            <p:cNvPicPr>
              <a:picLocks noChangeAspect="1"/>
            </p:cNvPicPr>
            <p:nvPr/>
          </p:nvPicPr>
          <p:blipFill>
            <a:blip r:embed="rId6" cstate="print">
              <a:lum bright="-100000"/>
            </a:blip>
            <a:stretch>
              <a:fillRect/>
            </a:stretch>
          </p:blipFill>
          <p:spPr>
            <a:xfrm>
              <a:off x="-1728699" y="2937191"/>
              <a:ext cx="640111" cy="640111"/>
            </a:xfrm>
            <a:prstGeom prst="rect">
              <a:avLst/>
            </a:prstGeom>
            <a:noFill/>
            <a:ln>
              <a:noFill/>
            </a:ln>
          </p:spPr>
        </p:pic>
        <p:sp>
          <p:nvSpPr>
            <p:cNvPr id="31" name="TextBox 30"/>
            <p:cNvSpPr txBox="1"/>
            <p:nvPr/>
          </p:nvSpPr>
          <p:spPr>
            <a:xfrm>
              <a:off x="-1836712" y="3677962"/>
              <a:ext cx="1584684" cy="1523494"/>
            </a:xfrm>
            <a:prstGeom prst="rect">
              <a:avLst/>
            </a:prstGeom>
            <a:noFill/>
          </p:spPr>
          <p:txBody>
            <a:bodyPr wrap="square" lIns="0" tIns="0" rIns="0" bIns="0" rtlCol="0">
              <a:spAutoFit/>
            </a:bodyPr>
            <a:lstStyle/>
            <a:p>
              <a:r>
                <a:rPr lang="en-GB" sz="1100" dirty="0">
                  <a:solidFill>
                    <a:srgbClr val="000000"/>
                  </a:solidFill>
                </a:rPr>
                <a:t>To edit</a:t>
              </a:r>
              <a:r>
                <a:rPr lang="en-GB" sz="1100" baseline="0" dirty="0">
                  <a:solidFill>
                    <a:srgbClr val="000000"/>
                  </a:solidFill>
                </a:rPr>
                <a:t> the </a:t>
              </a:r>
              <a:r>
                <a:rPr lang="en-GB" sz="1100" dirty="0">
                  <a:solidFill>
                    <a:srgbClr val="000000"/>
                  </a:solidFill>
                </a:rPr>
                <a:t>photographic image to the background.</a:t>
              </a:r>
            </a:p>
            <a:p>
              <a:r>
                <a:rPr lang="en-GB" sz="1100" dirty="0">
                  <a:solidFill>
                    <a:srgbClr val="000000"/>
                  </a:solidFill>
                </a:rPr>
                <a:t>&gt;Right</a:t>
              </a:r>
              <a:r>
                <a:rPr lang="en-GB" sz="1100" baseline="0" dirty="0">
                  <a:solidFill>
                    <a:srgbClr val="000000"/>
                  </a:solidFill>
                </a:rPr>
                <a:t> Click over slide</a:t>
              </a:r>
            </a:p>
            <a:p>
              <a:r>
                <a:rPr lang="en-GB" sz="1100" baseline="0" dirty="0">
                  <a:solidFill>
                    <a:srgbClr val="000000"/>
                  </a:solidFill>
                </a:rPr>
                <a:t>&gt;format background</a:t>
              </a:r>
            </a:p>
            <a:p>
              <a:r>
                <a:rPr lang="en-GB" sz="1100" baseline="0" dirty="0">
                  <a:solidFill>
                    <a:srgbClr val="000000"/>
                  </a:solidFill>
                </a:rPr>
                <a:t>&gt;fill</a:t>
              </a:r>
            </a:p>
            <a:p>
              <a:r>
                <a:rPr lang="en-GB" sz="1100" baseline="0" dirty="0">
                  <a:solidFill>
                    <a:srgbClr val="000000"/>
                  </a:solidFill>
                </a:rPr>
                <a:t>&gt;picture or texture fill</a:t>
              </a:r>
            </a:p>
            <a:p>
              <a:r>
                <a:rPr lang="en-GB" sz="1100" baseline="0" dirty="0">
                  <a:solidFill>
                    <a:srgbClr val="000000"/>
                  </a:solidFill>
                </a:rPr>
                <a:t>&gt;select image from  </a:t>
              </a:r>
              <a:br>
                <a:rPr lang="en-GB" sz="1100" baseline="0" dirty="0">
                  <a:solidFill>
                    <a:srgbClr val="000000"/>
                  </a:solidFill>
                </a:rPr>
              </a:br>
              <a:r>
                <a:rPr lang="en-GB" sz="1100" baseline="0" dirty="0">
                  <a:solidFill>
                    <a:srgbClr val="000000"/>
                  </a:solidFill>
                </a:rPr>
                <a:t>  your file</a:t>
              </a:r>
              <a:endParaRPr lang="en-GB" sz="1100" dirty="0">
                <a:solidFill>
                  <a:srgbClr val="000000"/>
                </a:solidFill>
              </a:endParaRPr>
            </a:p>
          </p:txBody>
        </p:sp>
        <p:pic>
          <p:nvPicPr>
            <p:cNvPr id="32" name="Picture 31" descr="icon_information-white.png"/>
            <p:cNvPicPr>
              <a:picLocks noChangeAspect="1"/>
            </p:cNvPicPr>
            <p:nvPr/>
          </p:nvPicPr>
          <p:blipFill>
            <a:blip r:embed="rId4" cstate="print">
              <a:lum bright="-100000"/>
            </a:blip>
            <a:stretch>
              <a:fillRect/>
            </a:stretch>
          </p:blipFill>
          <p:spPr>
            <a:xfrm>
              <a:off x="-1728699" y="3245911"/>
              <a:ext cx="121592" cy="320113"/>
            </a:xfrm>
            <a:prstGeom prst="rect">
              <a:avLst/>
            </a:prstGeom>
          </p:spPr>
        </p:pic>
      </p:gr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closing slide">
    <p:spTree>
      <p:nvGrpSpPr>
        <p:cNvPr id="1" name=""/>
        <p:cNvGrpSpPr/>
        <p:nvPr/>
      </p:nvGrpSpPr>
      <p:grpSpPr>
        <a:xfrm>
          <a:off x="0" y="0"/>
          <a:ext cx="0" cy="0"/>
          <a:chOff x="0" y="0"/>
          <a:chExt cx="0" cy="0"/>
        </a:xfrm>
      </p:grpSpPr>
      <p:sp>
        <p:nvSpPr>
          <p:cNvPr id="9" name="Rectangle 8"/>
          <p:cNvSpPr/>
          <p:nvPr userDrawn="1"/>
        </p:nvSpPr>
        <p:spPr>
          <a:xfrm>
            <a:off x="508" y="0"/>
            <a:ext cx="91434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r>
              <a:rPr lang="en-GB"/>
              <a:t>This is where any footer information would be placed</a:t>
            </a:r>
            <a:endParaRPr lang="en-GB" dirty="0"/>
          </a:p>
        </p:txBody>
      </p:sp>
      <p:sp>
        <p:nvSpPr>
          <p:cNvPr id="5" name="Slide Number Placeholder 4"/>
          <p:cNvSpPr>
            <a:spLocks noGrp="1"/>
          </p:cNvSpPr>
          <p:nvPr>
            <p:ph type="sldNum" sz="quarter" idx="12"/>
          </p:nvPr>
        </p:nvSpPr>
        <p:spPr/>
        <p:txBody>
          <a:bodyPr/>
          <a:lstStyle/>
          <a:p>
            <a:r>
              <a:rPr lang="en-GB"/>
              <a:t>Page </a:t>
            </a:r>
            <a:fld id="{780C4732-A6F7-44CF-9DF7-E38B16CA62E7}" type="slidenum">
              <a:rPr lang="en-GB" smtClean="0"/>
              <a:pPr/>
              <a:t>‹#›</a:t>
            </a:fld>
            <a:endParaRPr lang="en-GB" dirty="0"/>
          </a:p>
        </p:txBody>
      </p:sp>
      <p:grpSp>
        <p:nvGrpSpPr>
          <p:cNvPr id="6" name="Group 14"/>
          <p:cNvGrpSpPr/>
          <p:nvPr userDrawn="1"/>
        </p:nvGrpSpPr>
        <p:grpSpPr>
          <a:xfrm>
            <a:off x="0" y="1"/>
            <a:ext cx="9144508" cy="6117167"/>
            <a:chOff x="0" y="-1836105"/>
            <a:chExt cx="9144508" cy="4587875"/>
          </a:xfrm>
          <a:solidFill>
            <a:schemeClr val="tx2"/>
          </a:solidFill>
        </p:grpSpPr>
        <p:sp>
          <p:nvSpPr>
            <p:cNvPr id="7" name="Rectangle 6"/>
            <p:cNvSpPr/>
            <p:nvPr userDrawn="1"/>
          </p:nvSpPr>
          <p:spPr>
            <a:xfrm>
              <a:off x="0" y="-1836105"/>
              <a:ext cx="9144000" cy="38677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ight Triangle 7"/>
            <p:cNvSpPr/>
            <p:nvPr userDrawn="1"/>
          </p:nvSpPr>
          <p:spPr>
            <a:xfrm flipV="1">
              <a:off x="508" y="2031690"/>
              <a:ext cx="9144000" cy="72008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userDrawn="1"/>
        </p:nvSpPr>
        <p:spPr>
          <a:xfrm>
            <a:off x="457201" y="3429000"/>
            <a:ext cx="2212337" cy="1231106"/>
          </a:xfrm>
          <a:prstGeom prst="rect">
            <a:avLst/>
          </a:prstGeom>
          <a:noFill/>
        </p:spPr>
        <p:txBody>
          <a:bodyPr wrap="none" lIns="0" tIns="0" rIns="0" bIns="0" rtlCol="0">
            <a:spAutoFit/>
          </a:bodyPr>
          <a:lstStyle/>
          <a:p>
            <a:r>
              <a:rPr lang="en-GB" sz="1600" kern="1200" baseline="0" dirty="0">
                <a:solidFill>
                  <a:schemeClr val="bg1"/>
                </a:solidFill>
                <a:latin typeface="+mn-lt"/>
                <a:ea typeface="+mn-ea"/>
                <a:cs typeface="+mn-cs"/>
              </a:rPr>
              <a:t>IAM </a:t>
            </a:r>
            <a:r>
              <a:rPr lang="en-GB" sz="1600" kern="1200" baseline="0" dirty="0" err="1">
                <a:solidFill>
                  <a:schemeClr val="bg1"/>
                </a:solidFill>
                <a:latin typeface="+mn-lt"/>
                <a:ea typeface="+mn-ea"/>
                <a:cs typeface="+mn-cs"/>
              </a:rPr>
              <a:t>RoadSmart</a:t>
            </a:r>
            <a:endParaRPr lang="en-GB" sz="1600" kern="1200" baseline="0" dirty="0">
              <a:solidFill>
                <a:schemeClr val="bg1"/>
              </a:solidFill>
              <a:latin typeface="+mn-lt"/>
              <a:ea typeface="+mn-ea"/>
              <a:cs typeface="+mn-cs"/>
            </a:endParaRPr>
          </a:p>
          <a:p>
            <a:endParaRPr lang="en-GB" sz="1600" kern="1200" baseline="0" dirty="0">
              <a:solidFill>
                <a:schemeClr val="bg1"/>
              </a:solidFill>
              <a:latin typeface="+mn-lt"/>
              <a:ea typeface="+mn-ea"/>
              <a:cs typeface="+mn-cs"/>
            </a:endParaRPr>
          </a:p>
          <a:p>
            <a:r>
              <a:rPr lang="en-GB" sz="1600" kern="1200" baseline="0" dirty="0" err="1">
                <a:solidFill>
                  <a:schemeClr val="bg1"/>
                </a:solidFill>
                <a:latin typeface="+mn-lt"/>
                <a:ea typeface="+mn-ea"/>
                <a:cs typeface="+mn-cs"/>
              </a:rPr>
              <a:t>info</a:t>
            </a:r>
            <a:r>
              <a:rPr lang="en-GB" sz="1600" kern="1200" baseline="0" err="1">
                <a:solidFill>
                  <a:schemeClr val="bg1"/>
                </a:solidFill>
                <a:latin typeface="+mn-lt"/>
                <a:ea typeface="+mn-ea"/>
                <a:cs typeface="+mn-cs"/>
              </a:rPr>
              <a:t>@</a:t>
            </a:r>
            <a:r>
              <a:rPr lang="en-GB" sz="1600" kern="1200" baseline="0">
                <a:solidFill>
                  <a:schemeClr val="bg1"/>
                </a:solidFill>
                <a:latin typeface="+mn-lt"/>
                <a:ea typeface="+mn-ea"/>
                <a:cs typeface="+mn-cs"/>
              </a:rPr>
              <a:t>iam.org.uk</a:t>
            </a:r>
          </a:p>
          <a:p>
            <a:r>
              <a:rPr lang="en-GB" sz="1600" kern="1200" baseline="0" dirty="0" err="1">
                <a:solidFill>
                  <a:schemeClr val="bg1"/>
                </a:solidFill>
                <a:latin typeface="+mn-lt"/>
                <a:ea typeface="+mn-ea"/>
                <a:cs typeface="+mn-cs"/>
              </a:rPr>
              <a:t>www.iamroadsmart.com</a:t>
            </a:r>
            <a:endParaRPr lang="en-GB" sz="1600" kern="1200" baseline="0" dirty="0">
              <a:solidFill>
                <a:schemeClr val="bg1"/>
              </a:solidFill>
              <a:latin typeface="+mn-lt"/>
              <a:ea typeface="+mn-ea"/>
              <a:cs typeface="+mn-cs"/>
            </a:endParaRPr>
          </a:p>
          <a:p>
            <a:r>
              <a:rPr lang="en-GB" sz="1600" kern="1200" baseline="0" dirty="0">
                <a:solidFill>
                  <a:schemeClr val="bg1"/>
                </a:solidFill>
                <a:latin typeface="+mn-lt"/>
                <a:ea typeface="+mn-ea"/>
                <a:cs typeface="+mn-cs"/>
              </a:rPr>
              <a:t>@</a:t>
            </a:r>
            <a:r>
              <a:rPr lang="en-GB" sz="1600" kern="1200" baseline="0" dirty="0" err="1">
                <a:solidFill>
                  <a:schemeClr val="bg1"/>
                </a:solidFill>
                <a:latin typeface="+mn-lt"/>
                <a:ea typeface="+mn-ea"/>
                <a:cs typeface="+mn-cs"/>
              </a:rPr>
              <a:t>IAMRoadSmart</a:t>
            </a:r>
            <a:endParaRPr lang="en-GB" sz="1600" kern="1200" baseline="0" dirty="0">
              <a:solidFill>
                <a:schemeClr val="bg1"/>
              </a:solidFill>
              <a:latin typeface="+mn-lt"/>
              <a:ea typeface="+mn-ea"/>
              <a:cs typeface="+mn-cs"/>
            </a:endParaRPr>
          </a:p>
        </p:txBody>
      </p:sp>
      <p:sp>
        <p:nvSpPr>
          <p:cNvPr id="2" name="Title 1"/>
          <p:cNvSpPr>
            <a:spLocks noGrp="1"/>
          </p:cNvSpPr>
          <p:nvPr>
            <p:ph type="title" hasCustomPrompt="1"/>
          </p:nvPr>
        </p:nvSpPr>
        <p:spPr>
          <a:xfrm>
            <a:off x="457200" y="2084918"/>
            <a:ext cx="6167438" cy="1147533"/>
          </a:xfrm>
        </p:spPr>
        <p:txBody>
          <a:bodyPr anchor="b"/>
          <a:lstStyle>
            <a:lvl1pPr>
              <a:defRPr>
                <a:solidFill>
                  <a:schemeClr val="bg1"/>
                </a:solidFill>
              </a:defRPr>
            </a:lvl1pPr>
          </a:lstStyle>
          <a:p>
            <a:r>
              <a:rPr lang="en-US" dirty="0"/>
              <a:t>Click to edit title</a:t>
            </a:r>
            <a:endParaRPr lang="en-GB" dirty="0"/>
          </a:p>
        </p:txBody>
      </p:sp>
      <p:sp>
        <p:nvSpPr>
          <p:cNvPr id="14" name="Rectangle 13">
            <a:hlinkClick r:id="rId2"/>
          </p:cNvPr>
          <p:cNvSpPr/>
          <p:nvPr userDrawn="1"/>
        </p:nvSpPr>
        <p:spPr>
          <a:xfrm>
            <a:off x="421196" y="4437112"/>
            <a:ext cx="2458616" cy="288000"/>
          </a:xfrm>
          <a:prstGeom prst="rect">
            <a:avLst/>
          </a:prstGeom>
          <a:solidFill>
            <a:srgbClr val="00B2E2">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endParaRPr lang="en-GB"/>
          </a:p>
        </p:txBody>
      </p:sp>
      <p:sp>
        <p:nvSpPr>
          <p:cNvPr id="15" name="Rectangle 14">
            <a:hlinkClick r:id="rId3"/>
          </p:cNvPr>
          <p:cNvSpPr/>
          <p:nvPr userDrawn="1"/>
        </p:nvSpPr>
        <p:spPr>
          <a:xfrm>
            <a:off x="421196" y="4752000"/>
            <a:ext cx="2458616" cy="288000"/>
          </a:xfrm>
          <a:prstGeom prst="rect">
            <a:avLst/>
          </a:prstGeom>
          <a:solidFill>
            <a:srgbClr val="00B2E2">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endParaRPr lang="en-GB"/>
          </a:p>
        </p:txBody>
      </p:sp>
      <p:sp>
        <p:nvSpPr>
          <p:cNvPr id="16" name="Rectangle 15">
            <a:hlinkClick r:id="rId4"/>
          </p:cNvPr>
          <p:cNvSpPr/>
          <p:nvPr userDrawn="1"/>
        </p:nvSpPr>
        <p:spPr>
          <a:xfrm>
            <a:off x="421196" y="5109219"/>
            <a:ext cx="2458616" cy="288000"/>
          </a:xfrm>
          <a:prstGeom prst="rect">
            <a:avLst/>
          </a:prstGeom>
          <a:solidFill>
            <a:srgbClr val="00B2E2">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endParaRPr lang="en-GB"/>
          </a:p>
        </p:txBody>
      </p:sp>
      <p:pic>
        <p:nvPicPr>
          <p:cNvPr id="17" name="Picture 16" descr="IAM RoadSmart_Logo_RGB_72dpi.png"/>
          <p:cNvPicPr>
            <a:picLocks noChangeAspect="1"/>
          </p:cNvPicPr>
          <p:nvPr userDrawn="1"/>
        </p:nvPicPr>
        <p:blipFill>
          <a:blip r:embed="rId5" cstate="print">
            <a:lum bright="100000"/>
          </a:blip>
          <a:stretch>
            <a:fillRect/>
          </a:stretch>
        </p:blipFill>
        <p:spPr>
          <a:xfrm>
            <a:off x="7667625" y="656692"/>
            <a:ext cx="1008831" cy="610891"/>
          </a:xfrm>
          <a:prstGeom prst="rect">
            <a:avLst/>
          </a:prstGeom>
        </p:spPr>
      </p:pic>
    </p:spTree>
  </p:cSld>
  <p:clrMapOvr>
    <a:masterClrMapping/>
  </p:clrMapOvr>
  <p:transition spd="med">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sz="5400"/>
            </a:lvl1pPr>
          </a:lstStyle>
          <a:p>
            <a:r>
              <a:rPr lang="en-US"/>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600">
                <a:solidFill>
                  <a:srgbClr val="FF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4" name="Date Placeholder 3"/>
          <p:cNvSpPr>
            <a:spLocks noGrp="1"/>
          </p:cNvSpPr>
          <p:nvPr>
            <p:ph type="dt" sz="half" idx="10"/>
          </p:nvPr>
        </p:nvSpPr>
        <p:spPr/>
        <p:txBody>
          <a:bodyPr/>
          <a:lstStyle/>
          <a:p>
            <a:fld id="{67D0AC4E-A74D-4083-BCF0-BE73AA0F523A}" type="datetimeFigureOut">
              <a:rPr lang="en-GB" smtClean="0">
                <a:solidFill>
                  <a:prstClr val="black">
                    <a:tint val="75000"/>
                  </a:prstClr>
                </a:solidFill>
              </a:rPr>
              <a:pPr/>
              <a:t>10/05/2017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0996C0-0D5B-4A65-9015-B80B5C4F77B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61290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 points and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dirty="0"/>
          </a:p>
        </p:txBody>
      </p:sp>
      <p:sp>
        <p:nvSpPr>
          <p:cNvPr id="4" name="Footer Placeholder 3"/>
          <p:cNvSpPr>
            <a:spLocks noGrp="1"/>
          </p:cNvSpPr>
          <p:nvPr>
            <p:ph type="ftr" sz="quarter" idx="11"/>
          </p:nvPr>
        </p:nvSpPr>
        <p:spPr/>
        <p:txBody>
          <a:bodyPr/>
          <a:lstStyle/>
          <a:p>
            <a:r>
              <a:rPr lang="en-GB"/>
              <a:t>This is where any footer information would be placed</a:t>
            </a:r>
          </a:p>
        </p:txBody>
      </p:sp>
      <p:sp>
        <p:nvSpPr>
          <p:cNvPr id="5" name="Slide Number Placeholder 4"/>
          <p:cNvSpPr>
            <a:spLocks noGrp="1"/>
          </p:cNvSpPr>
          <p:nvPr>
            <p:ph type="sldNum" sz="quarter" idx="12"/>
          </p:nvPr>
        </p:nvSpPr>
        <p:spPr/>
        <p:txBody>
          <a:bodyPr/>
          <a:lstStyle/>
          <a:p>
            <a:r>
              <a:rPr lang="en-GB" dirty="0"/>
              <a:t>Page </a:t>
            </a:r>
            <a:fld id="{780C4732-A6F7-44CF-9DF7-E38B16CA62E7}" type="slidenum">
              <a:rPr lang="en-GB" smtClean="0"/>
              <a:pPr/>
              <a:t>‹#›</a:t>
            </a:fld>
            <a:endParaRPr lang="en-GB" dirty="0"/>
          </a:p>
        </p:txBody>
      </p:sp>
      <p:sp>
        <p:nvSpPr>
          <p:cNvPr id="7" name="Text Placeholder 6"/>
          <p:cNvSpPr>
            <a:spLocks noGrp="1"/>
          </p:cNvSpPr>
          <p:nvPr>
            <p:ph type="body" sz="quarter" idx="13" hasCustomPrompt="1"/>
          </p:nvPr>
        </p:nvSpPr>
        <p:spPr>
          <a:xfrm>
            <a:off x="457201" y="2084918"/>
            <a:ext cx="7210425" cy="4032249"/>
          </a:xfrm>
        </p:spPr>
        <p:txBody>
          <a:bodyPr/>
          <a:lstStyle>
            <a:lvl1pPr>
              <a:defRPr/>
            </a:lvl1pPr>
            <a:lvl2pPr marL="266700" indent="0">
              <a:defRPr sz="1800"/>
            </a:lvl2pPr>
            <a:lvl3pPr marL="444500" indent="0">
              <a:defRPr/>
            </a:lvl3pPr>
          </a:lstStyle>
          <a:p>
            <a:pPr lvl="0"/>
            <a:r>
              <a:rPr lang="en-US" dirty="0"/>
              <a:t>Click to edit body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20" name="Straight Connector 19"/>
          <p:cNvCxnSpPr/>
          <p:nvPr userDrawn="1"/>
        </p:nvCxnSpPr>
        <p:spPr>
          <a:xfrm flipH="1">
            <a:off x="457200" y="452669"/>
            <a:ext cx="8219256"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6" name="Picture 15" descr="IAM RoadSmart_Logo_RGB_72dpi.png"/>
          <p:cNvPicPr>
            <a:picLocks noChangeAspect="1"/>
          </p:cNvPicPr>
          <p:nvPr userDrawn="1"/>
        </p:nvPicPr>
        <p:blipFill>
          <a:blip r:embed="rId2" cstate="print"/>
          <a:stretch>
            <a:fillRect/>
          </a:stretch>
        </p:blipFill>
        <p:spPr>
          <a:xfrm>
            <a:off x="7667625" y="656692"/>
            <a:ext cx="1008831" cy="610891"/>
          </a:xfrm>
          <a:prstGeom prst="rect">
            <a:avLst/>
          </a:prstGeom>
        </p:spPr>
      </p:pic>
      <p:grpSp>
        <p:nvGrpSpPr>
          <p:cNvPr id="17" name="Group 11"/>
          <p:cNvGrpSpPr/>
          <p:nvPr userDrawn="1"/>
        </p:nvGrpSpPr>
        <p:grpSpPr>
          <a:xfrm>
            <a:off x="-1620688" y="1073346"/>
            <a:ext cx="1548680" cy="3579790"/>
            <a:chOff x="6195941" y="562596"/>
            <a:chExt cx="1548680" cy="3579790"/>
          </a:xfrm>
        </p:grpSpPr>
        <p:grpSp>
          <p:nvGrpSpPr>
            <p:cNvPr id="18" name="Group 113"/>
            <p:cNvGrpSpPr/>
            <p:nvPr/>
          </p:nvGrpSpPr>
          <p:grpSpPr>
            <a:xfrm>
              <a:off x="6195941" y="832626"/>
              <a:ext cx="1548680" cy="3309760"/>
              <a:chOff x="-1872716" y="660661"/>
              <a:chExt cx="1548680" cy="2482322"/>
            </a:xfrm>
          </p:grpSpPr>
          <p:sp>
            <p:nvSpPr>
              <p:cNvPr id="23" name="TextBox 22"/>
              <p:cNvSpPr txBox="1"/>
              <p:nvPr/>
            </p:nvSpPr>
            <p:spPr>
              <a:xfrm>
                <a:off x="-1872716" y="984698"/>
                <a:ext cx="1548680" cy="2158285"/>
              </a:xfrm>
              <a:prstGeom prst="rect">
                <a:avLst/>
              </a:prstGeom>
              <a:noFill/>
            </p:spPr>
            <p:txBody>
              <a:bodyPr wrap="square" lIns="0" tIns="0" rIns="0" bIns="0" rtlCol="0">
                <a:spAutoFit/>
              </a:bodyPr>
              <a:lstStyle/>
              <a:p>
                <a:r>
                  <a:rPr lang="en-GB" sz="1100" dirty="0">
                    <a:solidFill>
                      <a:srgbClr val="000000"/>
                    </a:solidFill>
                  </a:rPr>
                  <a:t>To format</a:t>
                </a:r>
                <a:r>
                  <a:rPr lang="en-GB" sz="1100" baseline="0" dirty="0">
                    <a:solidFill>
                      <a:srgbClr val="000000"/>
                    </a:solidFill>
                  </a:rPr>
                  <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endParaRPr lang="en-GB" sz="1100" baseline="0" dirty="0">
                  <a:solidFill>
                    <a:srgbClr val="000000"/>
                  </a:solidFill>
                </a:endParaRPr>
              </a:p>
              <a:p>
                <a:r>
                  <a:rPr lang="en-GB" sz="1100" baseline="0" dirty="0">
                    <a:solidFill>
                      <a:srgbClr val="000000"/>
                    </a:solidFill>
                  </a:rPr>
                  <a:t>Do not use the bullet point button to format your text.</a:t>
                </a:r>
                <a:endParaRPr lang="en-GB" sz="1100" dirty="0">
                  <a:solidFill>
                    <a:srgbClr val="000000"/>
                  </a:solidFill>
                </a:endParaRPr>
              </a:p>
            </p:txBody>
          </p:sp>
          <p:pic>
            <p:nvPicPr>
              <p:cNvPr id="24" name="Picture 23" descr="icon_information-white.png"/>
              <p:cNvPicPr>
                <a:picLocks noChangeAspect="1"/>
              </p:cNvPicPr>
              <p:nvPr/>
            </p:nvPicPr>
            <p:blipFill>
              <a:blip r:embed="rId3" cstate="print">
                <a:lum bright="-100000"/>
              </a:blip>
              <a:stretch>
                <a:fillRect/>
              </a:stretch>
            </p:blipFill>
            <p:spPr>
              <a:xfrm>
                <a:off x="-1764703" y="660661"/>
                <a:ext cx="121592" cy="240085"/>
              </a:xfrm>
              <a:prstGeom prst="rect">
                <a:avLst/>
              </a:prstGeom>
            </p:spPr>
          </p:pic>
        </p:grpSp>
        <p:grpSp>
          <p:nvGrpSpPr>
            <p:cNvPr id="19" name="Group 120"/>
            <p:cNvGrpSpPr/>
            <p:nvPr/>
          </p:nvGrpSpPr>
          <p:grpSpPr>
            <a:xfrm>
              <a:off x="6303954" y="562596"/>
              <a:ext cx="540060" cy="540060"/>
              <a:chOff x="6303954" y="562596"/>
              <a:chExt cx="540060" cy="540060"/>
            </a:xfrm>
          </p:grpSpPr>
          <p:sp>
            <p:nvSpPr>
              <p:cNvPr id="21" name="Donut 20"/>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2" name="Picture 21" descr="increase_indent.png"/>
              <p:cNvPicPr>
                <a:picLocks noChangeAspect="1"/>
              </p:cNvPicPr>
              <p:nvPr/>
            </p:nvPicPr>
            <p:blipFill>
              <a:blip r:embed="rId4" cstate="print">
                <a:lum bright="-100000"/>
              </a:blip>
              <a:stretch>
                <a:fillRect/>
              </a:stretch>
            </p:blipFill>
            <p:spPr>
              <a:xfrm>
                <a:off x="6425212" y="679422"/>
                <a:ext cx="317520" cy="317520"/>
              </a:xfrm>
              <a:prstGeom prst="rect">
                <a:avLst/>
              </a:prstGeom>
            </p:spPr>
          </p:pic>
        </p:grpSp>
      </p:gr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image right and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r>
              <a:rPr lang="en-GB"/>
              <a:t>This is where any footer information would be placed</a:t>
            </a:r>
          </a:p>
        </p:txBody>
      </p:sp>
      <p:sp>
        <p:nvSpPr>
          <p:cNvPr id="5" name="Slide Number Placeholder 4"/>
          <p:cNvSpPr>
            <a:spLocks noGrp="1"/>
          </p:cNvSpPr>
          <p:nvPr>
            <p:ph type="sldNum" sz="quarter" idx="12"/>
          </p:nvPr>
        </p:nvSpPr>
        <p:spPr/>
        <p:txBody>
          <a:bodyPr/>
          <a:lstStyle/>
          <a:p>
            <a:r>
              <a:rPr lang="en-GB" dirty="0"/>
              <a:t>Page </a:t>
            </a:r>
            <a:fld id="{780C4732-A6F7-44CF-9DF7-E38B16CA62E7}" type="slidenum">
              <a:rPr lang="en-GB" smtClean="0"/>
              <a:pPr/>
              <a:t>‹#›</a:t>
            </a:fld>
            <a:endParaRPr lang="en-GB" dirty="0"/>
          </a:p>
        </p:txBody>
      </p:sp>
      <p:sp>
        <p:nvSpPr>
          <p:cNvPr id="7" name="Text Placeholder 6"/>
          <p:cNvSpPr>
            <a:spLocks noGrp="1"/>
          </p:cNvSpPr>
          <p:nvPr>
            <p:ph type="body" sz="quarter" idx="13" hasCustomPrompt="1"/>
          </p:nvPr>
        </p:nvSpPr>
        <p:spPr>
          <a:xfrm>
            <a:off x="457200" y="2084918"/>
            <a:ext cx="4114800" cy="4032249"/>
          </a:xfrm>
        </p:spPr>
        <p:txBody>
          <a:bodyPr rIns="540000"/>
          <a:lstStyle>
            <a:lvl1pPr>
              <a:defRPr/>
            </a:lvl1pPr>
          </a:lstStyle>
          <a:p>
            <a:pPr lvl="0"/>
            <a:r>
              <a:rPr lang="en-US" dirty="0"/>
              <a:t>Click to edit body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hasCustomPrompt="1"/>
          </p:nvPr>
        </p:nvSpPr>
        <p:spPr>
          <a:xfrm>
            <a:off x="4716016" y="2084918"/>
            <a:ext cx="3959672" cy="4032249"/>
          </a:xfrm>
        </p:spPr>
        <p:txBody>
          <a:bodyPr anchor="ctr">
            <a:normAutofit/>
          </a:bodyPr>
          <a:lstStyle>
            <a:lvl1pPr>
              <a:buNone/>
              <a:defRPr sz="1200">
                <a:solidFill>
                  <a:schemeClr val="tx2"/>
                </a:solidFill>
              </a:defRPr>
            </a:lvl1pPr>
          </a:lstStyle>
          <a:p>
            <a:r>
              <a:rPr lang="en-GB" dirty="0"/>
              <a:t>Insert image &gt;</a:t>
            </a:r>
          </a:p>
        </p:txBody>
      </p:sp>
      <p:cxnSp>
        <p:nvCxnSpPr>
          <p:cNvPr id="20" name="Straight Connector 19"/>
          <p:cNvCxnSpPr/>
          <p:nvPr userDrawn="1"/>
        </p:nvCxnSpPr>
        <p:spPr>
          <a:xfrm flipH="1">
            <a:off x="457200" y="452669"/>
            <a:ext cx="8219256"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7" name="Picture 16" descr="IAM RoadSmart_Logo_RGB_72dpi.png"/>
          <p:cNvPicPr>
            <a:picLocks noChangeAspect="1"/>
          </p:cNvPicPr>
          <p:nvPr userDrawn="1"/>
        </p:nvPicPr>
        <p:blipFill>
          <a:blip r:embed="rId2" cstate="print"/>
          <a:stretch>
            <a:fillRect/>
          </a:stretch>
        </p:blipFill>
        <p:spPr>
          <a:xfrm>
            <a:off x="7667625" y="656692"/>
            <a:ext cx="1008831" cy="610891"/>
          </a:xfrm>
          <a:prstGeom prst="rect">
            <a:avLst/>
          </a:prstGeom>
        </p:spPr>
      </p:pic>
      <p:grpSp>
        <p:nvGrpSpPr>
          <p:cNvPr id="18" name="Group 11"/>
          <p:cNvGrpSpPr/>
          <p:nvPr userDrawn="1"/>
        </p:nvGrpSpPr>
        <p:grpSpPr>
          <a:xfrm>
            <a:off x="-1620688" y="1073346"/>
            <a:ext cx="1548680" cy="3579790"/>
            <a:chOff x="6195941" y="562596"/>
            <a:chExt cx="1548680" cy="3579790"/>
          </a:xfrm>
        </p:grpSpPr>
        <p:grpSp>
          <p:nvGrpSpPr>
            <p:cNvPr id="21" name="Group 113"/>
            <p:cNvGrpSpPr/>
            <p:nvPr/>
          </p:nvGrpSpPr>
          <p:grpSpPr>
            <a:xfrm>
              <a:off x="6195941" y="832626"/>
              <a:ext cx="1548680" cy="3309760"/>
              <a:chOff x="-1872716" y="660661"/>
              <a:chExt cx="1548680" cy="2482322"/>
            </a:xfrm>
          </p:grpSpPr>
          <p:sp>
            <p:nvSpPr>
              <p:cNvPr id="25" name="TextBox 24"/>
              <p:cNvSpPr txBox="1"/>
              <p:nvPr/>
            </p:nvSpPr>
            <p:spPr>
              <a:xfrm>
                <a:off x="-1872716" y="984698"/>
                <a:ext cx="1548680" cy="2158285"/>
              </a:xfrm>
              <a:prstGeom prst="rect">
                <a:avLst/>
              </a:prstGeom>
              <a:noFill/>
            </p:spPr>
            <p:txBody>
              <a:bodyPr wrap="square" lIns="0" tIns="0" rIns="0" bIns="0" rtlCol="0">
                <a:spAutoFit/>
              </a:bodyPr>
              <a:lstStyle/>
              <a:p>
                <a:r>
                  <a:rPr lang="en-GB" sz="1100" dirty="0">
                    <a:solidFill>
                      <a:srgbClr val="000000"/>
                    </a:solidFill>
                  </a:rPr>
                  <a:t>To format</a:t>
                </a:r>
                <a:r>
                  <a:rPr lang="en-GB" sz="1100" baseline="0" dirty="0">
                    <a:solidFill>
                      <a:srgbClr val="000000"/>
                    </a:solidFill>
                  </a:rPr>
                  <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endParaRPr lang="en-GB" sz="1100" baseline="0" dirty="0">
                  <a:solidFill>
                    <a:srgbClr val="000000"/>
                  </a:solidFill>
                </a:endParaRPr>
              </a:p>
              <a:p>
                <a:r>
                  <a:rPr lang="en-GB" sz="1100" baseline="0" dirty="0">
                    <a:solidFill>
                      <a:srgbClr val="000000"/>
                    </a:solidFill>
                  </a:rPr>
                  <a:t>Do not use the bullet point button to format your text.</a:t>
                </a:r>
                <a:endParaRPr lang="en-GB" sz="1100" dirty="0">
                  <a:solidFill>
                    <a:srgbClr val="000000"/>
                  </a:solidFill>
                </a:endParaRPr>
              </a:p>
            </p:txBody>
          </p:sp>
          <p:pic>
            <p:nvPicPr>
              <p:cNvPr id="26" name="Picture 25" descr="icon_information-white.png"/>
              <p:cNvPicPr>
                <a:picLocks noChangeAspect="1"/>
              </p:cNvPicPr>
              <p:nvPr/>
            </p:nvPicPr>
            <p:blipFill>
              <a:blip r:embed="rId3" cstate="print">
                <a:lum bright="-100000"/>
              </a:blip>
              <a:stretch>
                <a:fillRect/>
              </a:stretch>
            </p:blipFill>
            <p:spPr>
              <a:xfrm>
                <a:off x="-1764703" y="660661"/>
                <a:ext cx="121592" cy="240085"/>
              </a:xfrm>
              <a:prstGeom prst="rect">
                <a:avLst/>
              </a:prstGeom>
            </p:spPr>
          </p:pic>
        </p:grpSp>
        <p:grpSp>
          <p:nvGrpSpPr>
            <p:cNvPr id="22" name="Group 120"/>
            <p:cNvGrpSpPr/>
            <p:nvPr/>
          </p:nvGrpSpPr>
          <p:grpSpPr>
            <a:xfrm>
              <a:off x="6303954" y="562596"/>
              <a:ext cx="540060" cy="540060"/>
              <a:chOff x="6303954" y="562596"/>
              <a:chExt cx="540060" cy="540060"/>
            </a:xfrm>
          </p:grpSpPr>
          <p:sp>
            <p:nvSpPr>
              <p:cNvPr id="23" name="Donut 22"/>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4" name="Picture 23" descr="increase_indent.png"/>
              <p:cNvPicPr>
                <a:picLocks noChangeAspect="1"/>
              </p:cNvPicPr>
              <p:nvPr/>
            </p:nvPicPr>
            <p:blipFill>
              <a:blip r:embed="rId4" cstate="print">
                <a:lum bright="-100000"/>
              </a:blip>
              <a:stretch>
                <a:fillRect/>
              </a:stretch>
            </p:blipFill>
            <p:spPr>
              <a:xfrm>
                <a:off x="6425212" y="679422"/>
                <a:ext cx="317520" cy="317520"/>
              </a:xfrm>
              <a:prstGeom prst="rect">
                <a:avLst/>
              </a:prstGeom>
            </p:spPr>
          </p:pic>
        </p:grpSp>
      </p:gr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r>
              <a:rPr lang="en-GB"/>
              <a:t>This is where any footer information would be placed</a:t>
            </a:r>
          </a:p>
        </p:txBody>
      </p:sp>
      <p:sp>
        <p:nvSpPr>
          <p:cNvPr id="5" name="Slide Number Placeholder 4"/>
          <p:cNvSpPr>
            <a:spLocks noGrp="1"/>
          </p:cNvSpPr>
          <p:nvPr>
            <p:ph type="sldNum" sz="quarter" idx="12"/>
          </p:nvPr>
        </p:nvSpPr>
        <p:spPr/>
        <p:txBody>
          <a:bodyPr/>
          <a:lstStyle/>
          <a:p>
            <a:r>
              <a:rPr lang="en-GB" dirty="0"/>
              <a:t>Page </a:t>
            </a:r>
            <a:fld id="{780C4732-A6F7-44CF-9DF7-E38B16CA62E7}" type="slidenum">
              <a:rPr lang="en-GB" smtClean="0"/>
              <a:pPr/>
              <a:t>‹#›</a:t>
            </a:fld>
            <a:endParaRPr lang="en-GB" dirty="0"/>
          </a:p>
        </p:txBody>
      </p:sp>
      <p:sp>
        <p:nvSpPr>
          <p:cNvPr id="7" name="Text Placeholder 6"/>
          <p:cNvSpPr>
            <a:spLocks noGrp="1"/>
          </p:cNvSpPr>
          <p:nvPr>
            <p:ph type="body" sz="quarter" idx="13" hasCustomPrompt="1"/>
          </p:nvPr>
        </p:nvSpPr>
        <p:spPr>
          <a:xfrm>
            <a:off x="457200" y="2084918"/>
            <a:ext cx="3862772" cy="4032249"/>
          </a:xfrm>
        </p:spPr>
        <p:txBody>
          <a:bodyPr rIns="0"/>
          <a:lstStyle>
            <a:lvl1pPr>
              <a:defRPr/>
            </a:lvl1pPr>
            <a:lvl2pPr marL="266400">
              <a:defRPr sz="1800"/>
            </a:lvl2pPr>
            <a:lvl3pPr marL="446400">
              <a:defRPr/>
            </a:lvl3pPr>
          </a:lstStyle>
          <a:p>
            <a:pPr lvl="0"/>
            <a:r>
              <a:rPr lang="en-US" dirty="0"/>
              <a:t>Click to edit body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20" name="Straight Connector 19"/>
          <p:cNvCxnSpPr/>
          <p:nvPr userDrawn="1"/>
        </p:nvCxnSpPr>
        <p:spPr>
          <a:xfrm flipH="1">
            <a:off x="457200" y="452669"/>
            <a:ext cx="821925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1" name="Text Placeholder 6"/>
          <p:cNvSpPr>
            <a:spLocks noGrp="1"/>
          </p:cNvSpPr>
          <p:nvPr>
            <p:ph type="body" sz="quarter" idx="14" hasCustomPrompt="1"/>
          </p:nvPr>
        </p:nvSpPr>
        <p:spPr>
          <a:xfrm>
            <a:off x="4788024" y="2084918"/>
            <a:ext cx="3862772" cy="4032249"/>
          </a:xfrm>
        </p:spPr>
        <p:txBody>
          <a:bodyPr rIns="0"/>
          <a:lstStyle>
            <a:lvl1pPr>
              <a:defRPr/>
            </a:lvl1pPr>
            <a:lvl2pPr marL="266400">
              <a:defRPr sz="1800"/>
            </a:lvl2pPr>
            <a:lvl3pPr marL="446400">
              <a:defRPr/>
            </a:lvl3pPr>
          </a:lstStyle>
          <a:p>
            <a:pPr lvl="0"/>
            <a:r>
              <a:rPr lang="en-US" dirty="0"/>
              <a:t>Click to edit body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2" name="Picture 21" descr="IAM RoadSmart_Logo_RGB_72dpi.png"/>
          <p:cNvPicPr>
            <a:picLocks noChangeAspect="1"/>
          </p:cNvPicPr>
          <p:nvPr userDrawn="1"/>
        </p:nvPicPr>
        <p:blipFill>
          <a:blip r:embed="rId2" cstate="print"/>
          <a:stretch>
            <a:fillRect/>
          </a:stretch>
        </p:blipFill>
        <p:spPr>
          <a:xfrm>
            <a:off x="7667625" y="656692"/>
            <a:ext cx="1008831" cy="610891"/>
          </a:xfrm>
          <a:prstGeom prst="rect">
            <a:avLst/>
          </a:prstGeom>
        </p:spPr>
      </p:pic>
      <p:grpSp>
        <p:nvGrpSpPr>
          <p:cNvPr id="23" name="Group 11"/>
          <p:cNvGrpSpPr/>
          <p:nvPr userDrawn="1"/>
        </p:nvGrpSpPr>
        <p:grpSpPr>
          <a:xfrm>
            <a:off x="-1620688" y="1073346"/>
            <a:ext cx="1548680" cy="3579790"/>
            <a:chOff x="6195941" y="562596"/>
            <a:chExt cx="1548680" cy="3579790"/>
          </a:xfrm>
        </p:grpSpPr>
        <p:grpSp>
          <p:nvGrpSpPr>
            <p:cNvPr id="24" name="Group 113"/>
            <p:cNvGrpSpPr/>
            <p:nvPr/>
          </p:nvGrpSpPr>
          <p:grpSpPr>
            <a:xfrm>
              <a:off x="6195941" y="832626"/>
              <a:ext cx="1548680" cy="3309760"/>
              <a:chOff x="-1872716" y="660661"/>
              <a:chExt cx="1548680" cy="2482322"/>
            </a:xfrm>
          </p:grpSpPr>
          <p:sp>
            <p:nvSpPr>
              <p:cNvPr id="28" name="TextBox 27"/>
              <p:cNvSpPr txBox="1"/>
              <p:nvPr/>
            </p:nvSpPr>
            <p:spPr>
              <a:xfrm>
                <a:off x="-1872716" y="984698"/>
                <a:ext cx="1548680" cy="2158285"/>
              </a:xfrm>
              <a:prstGeom prst="rect">
                <a:avLst/>
              </a:prstGeom>
              <a:noFill/>
            </p:spPr>
            <p:txBody>
              <a:bodyPr wrap="square" lIns="0" tIns="0" rIns="0" bIns="0" rtlCol="0">
                <a:spAutoFit/>
              </a:bodyPr>
              <a:lstStyle/>
              <a:p>
                <a:r>
                  <a:rPr lang="en-GB" sz="1100" dirty="0">
                    <a:solidFill>
                      <a:srgbClr val="000000"/>
                    </a:solidFill>
                  </a:rPr>
                  <a:t>To format</a:t>
                </a:r>
                <a:r>
                  <a:rPr lang="en-GB" sz="1100" baseline="0" dirty="0">
                    <a:solidFill>
                      <a:srgbClr val="000000"/>
                    </a:solidFill>
                  </a:rPr>
                  <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endParaRPr lang="en-GB" sz="1100" baseline="0" dirty="0">
                  <a:solidFill>
                    <a:srgbClr val="000000"/>
                  </a:solidFill>
                </a:endParaRPr>
              </a:p>
              <a:p>
                <a:r>
                  <a:rPr lang="en-GB" sz="1100" baseline="0" dirty="0">
                    <a:solidFill>
                      <a:srgbClr val="000000"/>
                    </a:solidFill>
                  </a:rPr>
                  <a:t>Do not use the bullet point button to format your text.</a:t>
                </a:r>
                <a:endParaRPr lang="en-GB" sz="1100" dirty="0">
                  <a:solidFill>
                    <a:srgbClr val="000000"/>
                  </a:solidFill>
                </a:endParaRPr>
              </a:p>
            </p:txBody>
          </p:sp>
          <p:pic>
            <p:nvPicPr>
              <p:cNvPr id="29" name="Picture 28" descr="icon_information-white.png"/>
              <p:cNvPicPr>
                <a:picLocks noChangeAspect="1"/>
              </p:cNvPicPr>
              <p:nvPr/>
            </p:nvPicPr>
            <p:blipFill>
              <a:blip r:embed="rId3" cstate="print">
                <a:lum bright="-100000"/>
              </a:blip>
              <a:stretch>
                <a:fillRect/>
              </a:stretch>
            </p:blipFill>
            <p:spPr>
              <a:xfrm>
                <a:off x="-1764703" y="660661"/>
                <a:ext cx="121592" cy="240085"/>
              </a:xfrm>
              <a:prstGeom prst="rect">
                <a:avLst/>
              </a:prstGeom>
            </p:spPr>
          </p:pic>
        </p:grpSp>
        <p:grpSp>
          <p:nvGrpSpPr>
            <p:cNvPr id="25" name="Group 120"/>
            <p:cNvGrpSpPr/>
            <p:nvPr/>
          </p:nvGrpSpPr>
          <p:grpSpPr>
            <a:xfrm>
              <a:off x="6303954" y="562596"/>
              <a:ext cx="540060" cy="540060"/>
              <a:chOff x="6303954" y="562596"/>
              <a:chExt cx="540060" cy="540060"/>
            </a:xfrm>
          </p:grpSpPr>
          <p:sp>
            <p:nvSpPr>
              <p:cNvPr id="26" name="Donut 25"/>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7" name="Picture 26" descr="increase_indent.png"/>
              <p:cNvPicPr>
                <a:picLocks noChangeAspect="1"/>
              </p:cNvPicPr>
              <p:nvPr/>
            </p:nvPicPr>
            <p:blipFill>
              <a:blip r:embed="rId4" cstate="print">
                <a:lum bright="-100000"/>
              </a:blip>
              <a:stretch>
                <a:fillRect/>
              </a:stretch>
            </p:blipFill>
            <p:spPr>
              <a:xfrm>
                <a:off x="6425212" y="679422"/>
                <a:ext cx="317520" cy="317520"/>
              </a:xfrm>
              <a:prstGeom prst="rect">
                <a:avLst/>
              </a:prstGeom>
            </p:spPr>
          </p:pic>
        </p:grpSp>
      </p:gr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r>
              <a:rPr lang="en-GB"/>
              <a:t>This is where any footer information would be placed</a:t>
            </a:r>
          </a:p>
        </p:txBody>
      </p:sp>
      <p:sp>
        <p:nvSpPr>
          <p:cNvPr id="5" name="Slide Number Placeholder 4"/>
          <p:cNvSpPr>
            <a:spLocks noGrp="1"/>
          </p:cNvSpPr>
          <p:nvPr>
            <p:ph type="sldNum" sz="quarter" idx="12"/>
          </p:nvPr>
        </p:nvSpPr>
        <p:spPr/>
        <p:txBody>
          <a:bodyPr/>
          <a:lstStyle/>
          <a:p>
            <a:r>
              <a:rPr lang="en-GB" dirty="0"/>
              <a:t>Page </a:t>
            </a:r>
            <a:fld id="{780C4732-A6F7-44CF-9DF7-E38B16CA62E7}" type="slidenum">
              <a:rPr lang="en-GB" smtClean="0"/>
              <a:pPr/>
              <a:t>‹#›</a:t>
            </a:fld>
            <a:endParaRPr lang="en-GB" dirty="0"/>
          </a:p>
        </p:txBody>
      </p:sp>
      <p:cxnSp>
        <p:nvCxnSpPr>
          <p:cNvPr id="20" name="Straight Connector 19"/>
          <p:cNvCxnSpPr/>
          <p:nvPr userDrawn="1"/>
        </p:nvCxnSpPr>
        <p:spPr>
          <a:xfrm flipH="1">
            <a:off x="457200" y="452669"/>
            <a:ext cx="821925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2" name="Table Placeholder 21"/>
          <p:cNvSpPr>
            <a:spLocks noGrp="1"/>
          </p:cNvSpPr>
          <p:nvPr>
            <p:ph type="tbl" sz="quarter" idx="17" hasCustomPrompt="1"/>
          </p:nvPr>
        </p:nvSpPr>
        <p:spPr>
          <a:xfrm>
            <a:off x="465139" y="2084918"/>
            <a:ext cx="8210549" cy="4032249"/>
          </a:xfrm>
        </p:spPr>
        <p:txBody>
          <a:bodyPr lIns="1800000" anchor="ctr">
            <a:normAutofit/>
          </a:bodyPr>
          <a:lstStyle>
            <a:lvl1pPr>
              <a:buNone/>
              <a:defRPr sz="1200">
                <a:solidFill>
                  <a:schemeClr val="tx2"/>
                </a:solidFill>
              </a:defRPr>
            </a:lvl1pPr>
          </a:lstStyle>
          <a:p>
            <a:r>
              <a:rPr lang="en-GB" dirty="0"/>
              <a:t>Click to insert table &gt;</a:t>
            </a:r>
          </a:p>
        </p:txBody>
      </p:sp>
      <p:pic>
        <p:nvPicPr>
          <p:cNvPr id="15" name="Picture 14" descr="IAM RoadSmart_Logo_RGB_72dpi.png"/>
          <p:cNvPicPr>
            <a:picLocks noChangeAspect="1"/>
          </p:cNvPicPr>
          <p:nvPr userDrawn="1"/>
        </p:nvPicPr>
        <p:blipFill>
          <a:blip r:embed="rId2" cstate="print"/>
          <a:stretch>
            <a:fillRect/>
          </a:stretch>
        </p:blipFill>
        <p:spPr>
          <a:xfrm>
            <a:off x="7667625" y="656692"/>
            <a:ext cx="1008831" cy="610891"/>
          </a:xfrm>
          <a:prstGeom prst="rect">
            <a:avLst/>
          </a:prstGeom>
        </p:spPr>
      </p:pic>
      <p:grpSp>
        <p:nvGrpSpPr>
          <p:cNvPr id="16" name="Group 30"/>
          <p:cNvGrpSpPr/>
          <p:nvPr userDrawn="1"/>
        </p:nvGrpSpPr>
        <p:grpSpPr>
          <a:xfrm>
            <a:off x="-1620688" y="1057501"/>
            <a:ext cx="1548680" cy="4279711"/>
            <a:chOff x="-1691380" y="2732371"/>
            <a:chExt cx="1548680" cy="4279711"/>
          </a:xfrm>
        </p:grpSpPr>
        <p:sp>
          <p:nvSpPr>
            <p:cNvPr id="17" name="Donut 16"/>
            <p:cNvSpPr>
              <a:spLocks noChangeAspect="1"/>
            </p:cNvSpPr>
            <p:nvPr/>
          </p:nvSpPr>
          <p:spPr>
            <a:xfrm>
              <a:off x="-1605600" y="2732371"/>
              <a:ext cx="576000" cy="57600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4D4D4D"/>
                </a:solidFill>
                <a:latin typeface="+mn-lt"/>
              </a:endParaRPr>
            </a:p>
          </p:txBody>
        </p:sp>
        <p:grpSp>
          <p:nvGrpSpPr>
            <p:cNvPr id="18" name="Group 15"/>
            <p:cNvGrpSpPr/>
            <p:nvPr/>
          </p:nvGrpSpPr>
          <p:grpSpPr>
            <a:xfrm>
              <a:off x="-1691380" y="2803266"/>
              <a:ext cx="1548680" cy="4208816"/>
              <a:chOff x="-1553715" y="3400885"/>
              <a:chExt cx="1719267" cy="4208816"/>
            </a:xfrm>
          </p:grpSpPr>
          <p:pic>
            <p:nvPicPr>
              <p:cNvPr id="21" name="Picture 20" descr="symbol---donut.png"/>
              <p:cNvPicPr>
                <a:picLocks noChangeAspect="1"/>
              </p:cNvPicPr>
              <p:nvPr/>
            </p:nvPicPr>
            <p:blipFill>
              <a:blip r:embed="rId3" cstate="print"/>
              <a:stretch>
                <a:fillRect/>
              </a:stretch>
            </p:blipFill>
            <p:spPr>
              <a:xfrm>
                <a:off x="-1374480" y="3400885"/>
                <a:ext cx="463455" cy="417471"/>
              </a:xfrm>
              <a:prstGeom prst="rect">
                <a:avLst/>
              </a:prstGeom>
            </p:spPr>
          </p:pic>
          <p:pic>
            <p:nvPicPr>
              <p:cNvPr id="29" name="Picture 28" descr="icon_information-white.png"/>
              <p:cNvPicPr>
                <a:picLocks noChangeAspect="1"/>
              </p:cNvPicPr>
              <p:nvPr/>
            </p:nvPicPr>
            <p:blipFill>
              <a:blip r:embed="rId4" cstate="print">
                <a:lum bright="-100000"/>
              </a:blip>
              <a:stretch>
                <a:fillRect/>
              </a:stretch>
            </p:blipFill>
            <p:spPr>
              <a:xfrm>
                <a:off x="-1428202" y="3681287"/>
                <a:ext cx="121592" cy="320113"/>
              </a:xfrm>
              <a:prstGeom prst="rect">
                <a:avLst/>
              </a:prstGeom>
            </p:spPr>
          </p:pic>
          <p:sp>
            <p:nvSpPr>
              <p:cNvPr id="30" name="Rectangle 29"/>
              <p:cNvSpPr/>
              <p:nvPr/>
            </p:nvSpPr>
            <p:spPr>
              <a:xfrm>
                <a:off x="-1553715" y="3962549"/>
                <a:ext cx="1719267" cy="3647152"/>
              </a:xfrm>
              <a:prstGeom prst="rect">
                <a:avLst/>
              </a:prstGeom>
            </p:spPr>
            <p:txBody>
              <a:bodyPr wrap="square" lIns="0" rIns="0">
                <a:spAutoFit/>
              </a:bodyPr>
              <a:lstStyle/>
              <a:p>
                <a:r>
                  <a:rPr lang="en-GB" sz="1100" dirty="0">
                    <a:solidFill>
                      <a:srgbClr val="000000"/>
                    </a:solidFill>
                  </a:rPr>
                  <a:t>To edit the table simply</a:t>
                </a:r>
                <a:r>
                  <a:rPr lang="en-GB" sz="1100" baseline="0" dirty="0">
                    <a:solidFill>
                      <a:srgbClr val="000000"/>
                    </a:solidFill>
                  </a:rPr>
                  <a:t> over type the sample text</a:t>
                </a:r>
              </a:p>
              <a:p>
                <a:endParaRPr lang="en-GB" sz="1100" baseline="0" dirty="0">
                  <a:solidFill>
                    <a:srgbClr val="000000"/>
                  </a:solidFill>
                </a:endParaRPr>
              </a:p>
              <a:p>
                <a:r>
                  <a:rPr lang="en-GB" sz="1100" baseline="0" dirty="0">
                    <a:solidFill>
                      <a:srgbClr val="000000"/>
                    </a:solidFill>
                  </a:rPr>
                  <a:t>Alternatively…</a:t>
                </a:r>
              </a:p>
              <a:p>
                <a:r>
                  <a:rPr lang="en-GB" sz="1100" baseline="0" dirty="0">
                    <a:solidFill>
                      <a:srgbClr val="000000"/>
                    </a:solidFill>
                  </a:rPr>
                  <a:t>If you have created a table in Excel delete the example table and the table placeholder on the slide, then go to Excel</a:t>
                </a:r>
              </a:p>
              <a:p>
                <a:r>
                  <a:rPr lang="en-GB" sz="1100" baseline="0" dirty="0">
                    <a:solidFill>
                      <a:srgbClr val="000000"/>
                    </a:solidFill>
                  </a:rPr>
                  <a:t>select the data…</a:t>
                </a:r>
              </a:p>
              <a:p>
                <a:r>
                  <a:rPr lang="en-GB" sz="1100" baseline="0" dirty="0">
                    <a:solidFill>
                      <a:srgbClr val="000000"/>
                    </a:solidFill>
                  </a:rPr>
                  <a:t>&gt;Right click on the table</a:t>
                </a:r>
              </a:p>
              <a:p>
                <a:r>
                  <a:rPr lang="en-GB" sz="1100" baseline="0" dirty="0">
                    <a:solidFill>
                      <a:srgbClr val="000000"/>
                    </a:solidFill>
                  </a:rPr>
                  <a:t>&gt;’Copy’</a:t>
                </a:r>
              </a:p>
              <a:p>
                <a:r>
                  <a:rPr lang="en-GB" sz="1100" baseline="0" dirty="0">
                    <a:solidFill>
                      <a:srgbClr val="000000"/>
                    </a:solidFill>
                  </a:rPr>
                  <a:t>  (Go to your PowerPoint file)</a:t>
                </a:r>
              </a:p>
              <a:p>
                <a:r>
                  <a:rPr lang="en-GB" sz="1100" baseline="0" dirty="0">
                    <a:solidFill>
                      <a:srgbClr val="000000"/>
                    </a:solidFill>
                  </a:rPr>
                  <a:t>&gt;’Paste’ table into  relevant slide and  format the style accordingly</a:t>
                </a:r>
              </a:p>
              <a:p>
                <a:endParaRPr lang="en-GB" sz="1100" baseline="0" dirty="0">
                  <a:solidFill>
                    <a:srgbClr val="000000"/>
                  </a:solidFill>
                </a:endParaRPr>
              </a:p>
              <a:p>
                <a:endParaRPr lang="en-GB" sz="1100" dirty="0">
                  <a:solidFill>
                    <a:srgbClr val="000000"/>
                  </a:solidFill>
                </a:endParaRPr>
              </a:p>
            </p:txBody>
          </p:sp>
        </p:grpSp>
      </p:gr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r>
              <a:rPr lang="en-GB"/>
              <a:t>This is where any footer information would be placed</a:t>
            </a:r>
          </a:p>
        </p:txBody>
      </p:sp>
      <p:sp>
        <p:nvSpPr>
          <p:cNvPr id="5" name="Slide Number Placeholder 4"/>
          <p:cNvSpPr>
            <a:spLocks noGrp="1"/>
          </p:cNvSpPr>
          <p:nvPr>
            <p:ph type="sldNum" sz="quarter" idx="12"/>
          </p:nvPr>
        </p:nvSpPr>
        <p:spPr/>
        <p:txBody>
          <a:bodyPr/>
          <a:lstStyle/>
          <a:p>
            <a:r>
              <a:rPr lang="en-GB" dirty="0"/>
              <a:t>Page </a:t>
            </a:r>
            <a:fld id="{780C4732-A6F7-44CF-9DF7-E38B16CA62E7}" type="slidenum">
              <a:rPr lang="en-GB" smtClean="0"/>
              <a:pPr/>
              <a:t>‹#›</a:t>
            </a:fld>
            <a:endParaRPr lang="en-GB" dirty="0"/>
          </a:p>
        </p:txBody>
      </p:sp>
      <p:cxnSp>
        <p:nvCxnSpPr>
          <p:cNvPr id="20" name="Straight Connector 19"/>
          <p:cNvCxnSpPr/>
          <p:nvPr userDrawn="1"/>
        </p:nvCxnSpPr>
        <p:spPr>
          <a:xfrm flipH="1">
            <a:off x="457200" y="452669"/>
            <a:ext cx="8219256"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8" name="Picture 7" descr="IAM RoadSmart_Logo_RGB_72dpi.png"/>
          <p:cNvPicPr>
            <a:picLocks noChangeAspect="1"/>
          </p:cNvPicPr>
          <p:nvPr userDrawn="1"/>
        </p:nvPicPr>
        <p:blipFill>
          <a:blip r:embed="rId2" cstate="print"/>
          <a:stretch>
            <a:fillRect/>
          </a:stretch>
        </p:blipFill>
        <p:spPr>
          <a:xfrm>
            <a:off x="7667625" y="656692"/>
            <a:ext cx="1008831" cy="610891"/>
          </a:xfrm>
          <a:prstGeom prst="rect">
            <a:avLst/>
          </a:prstGeom>
        </p:spPr>
      </p:pic>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r>
              <a:rPr lang="en-GB"/>
              <a:t>This is where any footer information would be placed</a:t>
            </a:r>
          </a:p>
        </p:txBody>
      </p:sp>
      <p:sp>
        <p:nvSpPr>
          <p:cNvPr id="5" name="Slide Number Placeholder 4"/>
          <p:cNvSpPr>
            <a:spLocks noGrp="1"/>
          </p:cNvSpPr>
          <p:nvPr>
            <p:ph type="sldNum" sz="quarter" idx="12"/>
          </p:nvPr>
        </p:nvSpPr>
        <p:spPr/>
        <p:txBody>
          <a:bodyPr/>
          <a:lstStyle/>
          <a:p>
            <a:r>
              <a:rPr lang="en-GB" dirty="0"/>
              <a:t>Page </a:t>
            </a:r>
            <a:fld id="{780C4732-A6F7-44CF-9DF7-E38B16CA62E7}" type="slidenum">
              <a:rPr lang="en-GB" smtClean="0"/>
              <a:pPr/>
              <a:t>‹#›</a:t>
            </a:fld>
            <a:endParaRPr lang="en-GB" dirty="0"/>
          </a:p>
        </p:txBody>
      </p:sp>
      <p:cxnSp>
        <p:nvCxnSpPr>
          <p:cNvPr id="20" name="Straight Connector 19"/>
          <p:cNvCxnSpPr/>
          <p:nvPr userDrawn="1"/>
        </p:nvCxnSpPr>
        <p:spPr>
          <a:xfrm flipH="1">
            <a:off x="457200" y="452669"/>
            <a:ext cx="8219256"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7" name="Picture 6" descr="IAM RoadSmart_Logo_RGB_72dpi.png"/>
          <p:cNvPicPr>
            <a:picLocks noChangeAspect="1"/>
          </p:cNvPicPr>
          <p:nvPr userDrawn="1"/>
        </p:nvPicPr>
        <p:blipFill>
          <a:blip r:embed="rId2" cstate="print"/>
          <a:stretch>
            <a:fillRect/>
          </a:stretch>
        </p:blipFill>
        <p:spPr>
          <a:xfrm>
            <a:off x="7667625" y="656692"/>
            <a:ext cx="1008831" cy="610891"/>
          </a:xfrm>
          <a:prstGeom prst="rect">
            <a:avLst/>
          </a:prstGeom>
        </p:spPr>
      </p:pic>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r>
              <a:rPr lang="en-GB"/>
              <a:t>This is where any footer information would be placed</a:t>
            </a:r>
          </a:p>
        </p:txBody>
      </p:sp>
      <p:sp>
        <p:nvSpPr>
          <p:cNvPr id="5" name="Slide Number Placeholder 4"/>
          <p:cNvSpPr>
            <a:spLocks noGrp="1"/>
          </p:cNvSpPr>
          <p:nvPr>
            <p:ph type="sldNum" sz="quarter" idx="12"/>
          </p:nvPr>
        </p:nvSpPr>
        <p:spPr/>
        <p:txBody>
          <a:bodyPr/>
          <a:lstStyle/>
          <a:p>
            <a:r>
              <a:rPr lang="en-GB" dirty="0"/>
              <a:t>Page </a:t>
            </a:r>
            <a:fld id="{780C4732-A6F7-44CF-9DF7-E38B16CA62E7}" type="slidenum">
              <a:rPr lang="en-GB" smtClean="0"/>
              <a:pPr/>
              <a:t>‹#›</a:t>
            </a:fld>
            <a:endParaRPr lang="en-GB" dirty="0"/>
          </a:p>
        </p:txBody>
      </p:sp>
      <p:cxnSp>
        <p:nvCxnSpPr>
          <p:cNvPr id="20" name="Straight Connector 19"/>
          <p:cNvCxnSpPr/>
          <p:nvPr userDrawn="1"/>
        </p:nvCxnSpPr>
        <p:spPr>
          <a:xfrm flipH="1">
            <a:off x="457200" y="452669"/>
            <a:ext cx="821925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 name="Media Placeholder 7"/>
          <p:cNvSpPr>
            <a:spLocks noGrp="1"/>
          </p:cNvSpPr>
          <p:nvPr>
            <p:ph type="media" sz="quarter" idx="13" hasCustomPrompt="1"/>
          </p:nvPr>
        </p:nvSpPr>
        <p:spPr>
          <a:xfrm>
            <a:off x="465138" y="1872493"/>
            <a:ext cx="6159500" cy="3464719"/>
          </a:xfrm>
          <a:blipFill dpi="0" rotWithShape="1">
            <a:blip r:embed="rId2" cstate="print">
              <a:alphaModFix amt="20000"/>
            </a:blip>
            <a:srcRect/>
            <a:stretch>
              <a:fillRect/>
            </a:stretch>
          </a:blipFill>
        </p:spPr>
        <p:txBody>
          <a:bodyPr anchor="ctr">
            <a:normAutofit/>
          </a:bodyPr>
          <a:lstStyle>
            <a:lvl1pPr marL="0" indent="0">
              <a:buNone/>
              <a:defRPr sz="1200" baseline="0">
                <a:solidFill>
                  <a:schemeClr val="tx2"/>
                </a:solidFill>
              </a:defRPr>
            </a:lvl1pPr>
          </a:lstStyle>
          <a:p>
            <a:r>
              <a:rPr lang="en-GB" dirty="0"/>
              <a:t>Click to insert video &gt;</a:t>
            </a:r>
          </a:p>
        </p:txBody>
      </p:sp>
      <p:pic>
        <p:nvPicPr>
          <p:cNvPr id="16" name="Picture 15" descr="IAM RoadSmart_Logo_RGB_72dpi.png"/>
          <p:cNvPicPr>
            <a:picLocks noChangeAspect="1"/>
          </p:cNvPicPr>
          <p:nvPr userDrawn="1"/>
        </p:nvPicPr>
        <p:blipFill>
          <a:blip r:embed="rId3" cstate="print"/>
          <a:stretch>
            <a:fillRect/>
          </a:stretch>
        </p:blipFill>
        <p:spPr>
          <a:xfrm>
            <a:off x="7667625" y="656692"/>
            <a:ext cx="1008831" cy="610891"/>
          </a:xfrm>
          <a:prstGeom prst="rect">
            <a:avLst/>
          </a:prstGeom>
        </p:spPr>
      </p:pic>
      <p:grpSp>
        <p:nvGrpSpPr>
          <p:cNvPr id="27" name="Group 26"/>
          <p:cNvGrpSpPr/>
          <p:nvPr userDrawn="1"/>
        </p:nvGrpSpPr>
        <p:grpSpPr>
          <a:xfrm>
            <a:off x="-1620688" y="1029428"/>
            <a:ext cx="1548680" cy="5171880"/>
            <a:chOff x="-1872716" y="2511865"/>
            <a:chExt cx="1548680" cy="5171880"/>
          </a:xfrm>
        </p:grpSpPr>
        <p:sp>
          <p:nvSpPr>
            <p:cNvPr id="28" name="Oval 27"/>
            <p:cNvSpPr/>
            <p:nvPr/>
          </p:nvSpPr>
          <p:spPr>
            <a:xfrm>
              <a:off x="-1781739" y="2511865"/>
              <a:ext cx="629103" cy="62910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 name="Group 66"/>
            <p:cNvGrpSpPr/>
            <p:nvPr/>
          </p:nvGrpSpPr>
          <p:grpSpPr>
            <a:xfrm>
              <a:off x="-1872716" y="2636912"/>
              <a:ext cx="1548680" cy="5046833"/>
              <a:chOff x="-1382920" y="881001"/>
              <a:chExt cx="1311932" cy="5046833"/>
            </a:xfrm>
          </p:grpSpPr>
          <p:grpSp>
            <p:nvGrpSpPr>
              <p:cNvPr id="30" name="Group 32"/>
              <p:cNvGrpSpPr/>
              <p:nvPr/>
            </p:nvGrpSpPr>
            <p:grpSpPr>
              <a:xfrm>
                <a:off x="-1368151" y="881001"/>
                <a:ext cx="1297163" cy="5046833"/>
                <a:chOff x="-1872715" y="500478"/>
                <a:chExt cx="1297163" cy="3785130"/>
              </a:xfrm>
            </p:grpSpPr>
            <p:pic>
              <p:nvPicPr>
                <p:cNvPr id="32" name="Picture 31" descr="icon_camera_circle.png"/>
                <p:cNvPicPr>
                  <a:picLocks/>
                </p:cNvPicPr>
                <p:nvPr/>
              </p:nvPicPr>
              <p:blipFill>
                <a:blip r:embed="rId4" cstate="print"/>
                <a:stretch>
                  <a:fillRect/>
                </a:stretch>
              </p:blipFill>
              <p:spPr>
                <a:xfrm>
                  <a:off x="-1716184" y="500478"/>
                  <a:ext cx="316701" cy="280389"/>
                </a:xfrm>
                <a:prstGeom prst="rect">
                  <a:avLst/>
                </a:prstGeom>
                <a:noFill/>
                <a:ln>
                  <a:noFill/>
                </a:ln>
              </p:spPr>
            </p:pic>
            <p:sp>
              <p:nvSpPr>
                <p:cNvPr id="33" name="TextBox 32"/>
                <p:cNvSpPr txBox="1"/>
                <p:nvPr/>
              </p:nvSpPr>
              <p:spPr>
                <a:xfrm>
                  <a:off x="-1872715" y="984699"/>
                  <a:ext cx="1297163" cy="3300909"/>
                </a:xfrm>
                <a:prstGeom prst="rect">
                  <a:avLst/>
                </a:prstGeom>
                <a:noFill/>
              </p:spPr>
              <p:txBody>
                <a:bodyPr wrap="square" lIns="0" tIns="0" rIns="0" bIns="0" rtlCol="0">
                  <a:spAutoFit/>
                </a:bodyPr>
                <a:lstStyle/>
                <a:p>
                  <a:r>
                    <a:rPr lang="en-GB" sz="1100" dirty="0">
                      <a:solidFill>
                        <a:srgbClr val="000000"/>
                      </a:solidFill>
                    </a:rPr>
                    <a:t>When inserting a video file (by clicking the icon shown) always ensure that when saving and circulating the PowerPoint file that the video file is also sent (as a separate file). The recipient of both the PowerPoint file and the Video file should save both files in the same location (as the same file names) to ensure the PowerPoint file finds the video file to play.</a:t>
                  </a:r>
                  <a:endParaRPr lang="en-GB" sz="1100" baseline="0" dirty="0">
                    <a:solidFill>
                      <a:srgbClr val="000000"/>
                    </a:solidFill>
                  </a:endParaRPr>
                </a:p>
                <a:p>
                  <a:endParaRPr lang="en-GB" sz="1100" baseline="0" dirty="0">
                    <a:solidFill>
                      <a:srgbClr val="000000"/>
                    </a:solidFill>
                  </a:endParaRPr>
                </a:p>
                <a:p>
                  <a:endParaRPr lang="en-GB" sz="1100" baseline="0" dirty="0">
                    <a:solidFill>
                      <a:srgbClr val="000000"/>
                    </a:solidFill>
                  </a:endParaRPr>
                </a:p>
                <a:p>
                  <a:r>
                    <a:rPr lang="en-GB" sz="1100" baseline="0" dirty="0">
                      <a:solidFill>
                        <a:srgbClr val="000000"/>
                      </a:solidFill>
                    </a:rPr>
                    <a:t>You should always double check the recipient can play the selected video</a:t>
                  </a:r>
                  <a:r>
                    <a:rPr lang="en-GB" sz="1100" dirty="0">
                      <a:solidFill>
                        <a:srgbClr val="000000"/>
                      </a:solidFill>
                    </a:rPr>
                    <a:t> file type other wise the video may not play in the presentation.</a:t>
                  </a:r>
                </a:p>
                <a:p>
                  <a:endParaRPr lang="en-GB" sz="1100" dirty="0">
                    <a:solidFill>
                      <a:srgbClr val="000000"/>
                    </a:solidFill>
                  </a:endParaRPr>
                </a:p>
              </p:txBody>
            </p:sp>
            <p:pic>
              <p:nvPicPr>
                <p:cNvPr id="34" name="Picture 33" descr="icon_information-white.png"/>
                <p:cNvPicPr>
                  <a:picLocks noChangeAspect="1"/>
                </p:cNvPicPr>
                <p:nvPr/>
              </p:nvPicPr>
              <p:blipFill>
                <a:blip r:embed="rId5" cstate="screen">
                  <a:lum bright="-100000"/>
                </a:blip>
                <a:stretch>
                  <a:fillRect/>
                </a:stretch>
              </p:blipFill>
              <p:spPr>
                <a:xfrm>
                  <a:off x="-1764703" y="660661"/>
                  <a:ext cx="121592" cy="240085"/>
                </a:xfrm>
                <a:prstGeom prst="rect">
                  <a:avLst/>
                </a:prstGeom>
              </p:spPr>
            </p:pic>
          </p:grpSp>
          <p:pic>
            <p:nvPicPr>
              <p:cNvPr id="31" name="Picture 30" descr="alert-icon.png"/>
              <p:cNvPicPr>
                <a:picLocks/>
              </p:cNvPicPr>
              <p:nvPr/>
            </p:nvPicPr>
            <p:blipFill>
              <a:blip r:embed="rId6" cstate="screen">
                <a:lum bright="-99000"/>
              </a:blip>
              <a:stretch>
                <a:fillRect/>
              </a:stretch>
            </p:blipFill>
            <p:spPr>
              <a:xfrm>
                <a:off x="-1382920" y="4250572"/>
                <a:ext cx="240924" cy="285802"/>
              </a:xfrm>
              <a:prstGeom prst="rect">
                <a:avLst/>
              </a:prstGeom>
            </p:spPr>
          </p:pic>
        </p:grpSp>
      </p:gr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457200" y="2420889"/>
            <a:ext cx="7210425" cy="2013927"/>
          </a:xfrm>
        </p:spPr>
        <p:txBody>
          <a:bodyPr anchor="ctr">
            <a:noAutofit/>
          </a:bodyPr>
          <a:lstStyle>
            <a:lvl1pPr>
              <a:defRPr sz="3500">
                <a:solidFill>
                  <a:schemeClr val="bg1"/>
                </a:solidFill>
              </a:defRPr>
            </a:lvl1pPr>
          </a:lstStyle>
          <a:p>
            <a:r>
              <a:rPr lang="en-US" dirty="0"/>
              <a:t>Click to edit divider title</a:t>
            </a:r>
            <a:endParaRPr lang="en-GB" dirty="0"/>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r>
              <a:rPr lang="en-GB"/>
              <a:t>This is where any footer information would be placed</a:t>
            </a:r>
          </a:p>
        </p:txBody>
      </p:sp>
      <p:sp>
        <p:nvSpPr>
          <p:cNvPr id="5" name="Slide Number Placeholder 4"/>
          <p:cNvSpPr>
            <a:spLocks noGrp="1"/>
          </p:cNvSpPr>
          <p:nvPr>
            <p:ph type="sldNum" sz="quarter" idx="12"/>
          </p:nvPr>
        </p:nvSpPr>
        <p:spPr/>
        <p:txBody>
          <a:bodyPr/>
          <a:lstStyle/>
          <a:p>
            <a:r>
              <a:rPr lang="en-GB" dirty="0"/>
              <a:t>Page </a:t>
            </a:r>
            <a:fld id="{780C4732-A6F7-44CF-9DF7-E38B16CA62E7}" type="slidenum">
              <a:rPr lang="en-GB" smtClean="0"/>
              <a:pPr/>
              <a:t>‹#›</a:t>
            </a:fld>
            <a:endParaRPr lang="en-GB" dirty="0"/>
          </a:p>
        </p:txBody>
      </p:sp>
      <p:pic>
        <p:nvPicPr>
          <p:cNvPr id="8" name="Picture 7" descr="IAM RoadSmart_Logo_RGB_72dpi.png"/>
          <p:cNvPicPr>
            <a:picLocks noChangeAspect="1"/>
          </p:cNvPicPr>
          <p:nvPr userDrawn="1"/>
        </p:nvPicPr>
        <p:blipFill>
          <a:blip r:embed="rId2" cstate="print">
            <a:lum bright="100000"/>
          </a:blip>
          <a:stretch>
            <a:fillRect/>
          </a:stretch>
        </p:blipFill>
        <p:spPr>
          <a:xfrm>
            <a:off x="7667625" y="656692"/>
            <a:ext cx="1008831" cy="610891"/>
          </a:xfrm>
          <a:prstGeom prst="rect">
            <a:avLst/>
          </a:prstGeom>
        </p:spPr>
      </p:pic>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2668"/>
            <a:ext cx="6167438" cy="1147533"/>
          </a:xfrm>
          <a:prstGeom prst="rect">
            <a:avLst/>
          </a:prstGeom>
        </p:spPr>
        <p:txBody>
          <a:bodyPr vert="horz" lIns="0" tIns="0" rIns="0" bIns="0" rtlCol="0" anchor="t">
            <a:normAutofit/>
          </a:bodyPr>
          <a:lstStyle/>
          <a:p>
            <a:r>
              <a:rPr lang="en-US" dirty="0"/>
              <a:t>Click to edit title</a:t>
            </a:r>
            <a:endParaRPr lang="en-GB" dirty="0"/>
          </a:p>
        </p:txBody>
      </p:sp>
      <p:sp>
        <p:nvSpPr>
          <p:cNvPr id="3" name="Text Placeholder 2"/>
          <p:cNvSpPr>
            <a:spLocks noGrp="1"/>
          </p:cNvSpPr>
          <p:nvPr>
            <p:ph type="body" idx="1"/>
          </p:nvPr>
        </p:nvSpPr>
        <p:spPr>
          <a:xfrm>
            <a:off x="457201" y="2084917"/>
            <a:ext cx="7210425" cy="4022400"/>
          </a:xfrm>
          <a:prstGeom prst="rect">
            <a:avLst/>
          </a:prstGeom>
        </p:spPr>
        <p:txBody>
          <a:bodyPr vert="horz" lIns="0" tIns="0" rIns="0" bIns="0" rtlCol="0">
            <a:normAutofit/>
          </a:bodyPr>
          <a:lstStyle/>
          <a:p>
            <a:pPr lvl="0"/>
            <a:r>
              <a:rPr lang="en-US" dirty="0"/>
              <a:t>Click to edit body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endParaRPr lang="en-GB" dirty="0"/>
          </a:p>
        </p:txBody>
      </p:sp>
      <p:sp>
        <p:nvSpPr>
          <p:cNvPr id="4" name="Date Placeholder 3"/>
          <p:cNvSpPr>
            <a:spLocks noGrp="1"/>
          </p:cNvSpPr>
          <p:nvPr>
            <p:ph type="dt" sz="half" idx="2"/>
          </p:nvPr>
        </p:nvSpPr>
        <p:spPr>
          <a:xfrm>
            <a:off x="457200" y="164637"/>
            <a:ext cx="4114800" cy="240000"/>
          </a:xfrm>
          <a:prstGeom prst="rect">
            <a:avLst/>
          </a:prstGeom>
        </p:spPr>
        <p:txBody>
          <a:bodyPr vert="horz" lIns="0" tIns="0" rIns="0" bIns="0" rtlCol="0" anchor="ctr"/>
          <a:lstStyle>
            <a:lvl1pPr algn="l">
              <a:defRPr sz="1000">
                <a:solidFill>
                  <a:schemeClr val="accent3"/>
                </a:solidFill>
              </a:defRPr>
            </a:lvl1pPr>
          </a:lstStyle>
          <a:p>
            <a:endParaRPr lang="en-GB"/>
          </a:p>
        </p:txBody>
      </p:sp>
      <p:sp>
        <p:nvSpPr>
          <p:cNvPr id="5" name="Footer Placeholder 4"/>
          <p:cNvSpPr>
            <a:spLocks noGrp="1"/>
          </p:cNvSpPr>
          <p:nvPr>
            <p:ph type="ftr" sz="quarter" idx="3"/>
          </p:nvPr>
        </p:nvSpPr>
        <p:spPr>
          <a:xfrm>
            <a:off x="465138" y="6166147"/>
            <a:ext cx="6159500" cy="239184"/>
          </a:xfrm>
          <a:prstGeom prst="rect">
            <a:avLst/>
          </a:prstGeom>
        </p:spPr>
        <p:txBody>
          <a:bodyPr vert="horz" lIns="0" tIns="0" rIns="0" bIns="0" rtlCol="0" anchor="ctr">
            <a:normAutofit/>
          </a:bodyPr>
          <a:lstStyle>
            <a:lvl1pPr algn="l">
              <a:defRPr sz="900">
                <a:solidFill>
                  <a:schemeClr val="accent3"/>
                </a:solidFill>
              </a:defRPr>
            </a:lvl1pPr>
          </a:lstStyle>
          <a:p>
            <a:r>
              <a:rPr lang="en-GB"/>
              <a:t>This is where any footer information would be placed</a:t>
            </a:r>
            <a:endParaRPr lang="en-GB" dirty="0"/>
          </a:p>
        </p:txBody>
      </p:sp>
      <p:sp>
        <p:nvSpPr>
          <p:cNvPr id="6" name="Slide Number Placeholder 5"/>
          <p:cNvSpPr>
            <a:spLocks noGrp="1"/>
          </p:cNvSpPr>
          <p:nvPr>
            <p:ph type="sldNum" sz="quarter" idx="4"/>
          </p:nvPr>
        </p:nvSpPr>
        <p:spPr>
          <a:xfrm>
            <a:off x="465138" y="6356351"/>
            <a:ext cx="4106862" cy="240000"/>
          </a:xfrm>
          <a:prstGeom prst="rect">
            <a:avLst/>
          </a:prstGeom>
        </p:spPr>
        <p:txBody>
          <a:bodyPr vert="horz" lIns="0" tIns="0" rIns="0" bIns="0" rtlCol="0" anchor="ctr"/>
          <a:lstStyle>
            <a:lvl1pPr algn="l">
              <a:defRPr sz="900">
                <a:solidFill>
                  <a:schemeClr val="accent3"/>
                </a:solidFill>
              </a:defRPr>
            </a:lvl1pPr>
          </a:lstStyle>
          <a:p>
            <a:r>
              <a:rPr lang="en-GB" dirty="0"/>
              <a:t>Page </a:t>
            </a:r>
            <a:fld id="{780C4732-A6F7-44CF-9DF7-E38B16CA62E7}" type="slidenum">
              <a:rPr lang="en-GB" smtClean="0"/>
              <a:pPr/>
              <a:t>‹#›</a:t>
            </a:fld>
            <a:endParaRPr lang="en-GB" dirty="0"/>
          </a:p>
        </p:txBody>
      </p:sp>
    </p:spTree>
  </p:cSld>
  <p:clrMap bg1="lt1" tx1="dk1" bg2="lt2" tx2="dk2" accent1="accent1" accent2="accent2" accent3="accent3" accent4="accent4" accent5="accent5" accent6="accent6" hlink="hlink" folHlink="folHlink"/>
  <p:sldLayoutIdLst>
    <p:sldLayoutId id="2147483654" r:id="rId1"/>
    <p:sldLayoutId id="2147483650" r:id="rId2"/>
    <p:sldLayoutId id="2147483651" r:id="rId3"/>
    <p:sldLayoutId id="2147483663" r:id="rId4"/>
    <p:sldLayoutId id="2147483656" r:id="rId5"/>
    <p:sldLayoutId id="2147483657" r:id="rId6"/>
    <p:sldLayoutId id="2147483658" r:id="rId7"/>
    <p:sldLayoutId id="2147483662" r:id="rId8"/>
    <p:sldLayoutId id="2147483652" r:id="rId9"/>
    <p:sldLayoutId id="2147483653" r:id="rId10"/>
    <p:sldLayoutId id="2147483661" r:id="rId11"/>
    <p:sldLayoutId id="2147483659" r:id="rId12"/>
    <p:sldLayoutId id="2147483660" r:id="rId13"/>
    <p:sldLayoutId id="2147483655" r:id="rId14"/>
    <p:sldLayoutId id="2147483664" r:id="rId15"/>
  </p:sldLayoutIdLst>
  <p:hf sldNum="0" hdr="0" ftr="0" dt="0"/>
  <p:txStyles>
    <p:titleStyle>
      <a:lvl1pPr algn="l" defTabSz="914400" rtl="0" eaLnBrk="1" latinLnBrk="0" hangingPunct="1">
        <a:spcBef>
          <a:spcPct val="0"/>
        </a:spcBef>
        <a:buNone/>
        <a:defRPr sz="2700" b="1" kern="1200">
          <a:solidFill>
            <a:schemeClr val="tx2"/>
          </a:solidFill>
          <a:latin typeface="+mj-lt"/>
          <a:ea typeface="+mj-ea"/>
          <a:cs typeface="+mj-cs"/>
        </a:defRPr>
      </a:lvl1pPr>
    </p:titleStyle>
    <p:bodyStyle>
      <a:lvl1pPr marL="180000" indent="-180000" algn="l" defTabSz="914400" rtl="0" eaLnBrk="1" latinLnBrk="0" hangingPunct="1">
        <a:spcBef>
          <a:spcPts val="400"/>
        </a:spcBef>
        <a:spcAft>
          <a:spcPts val="400"/>
        </a:spcAft>
        <a:buClr>
          <a:schemeClr val="tx2"/>
        </a:buClr>
        <a:buFont typeface="Arial" pitchFamily="34" charset="0"/>
        <a:buChar char="•"/>
        <a:defRPr sz="2200" kern="1200">
          <a:solidFill>
            <a:schemeClr val="tx1"/>
          </a:solidFill>
          <a:latin typeface="+mn-lt"/>
          <a:ea typeface="+mn-ea"/>
          <a:cs typeface="+mn-cs"/>
        </a:defRPr>
      </a:lvl1pPr>
      <a:lvl2pPr marL="0" indent="0" algn="l" defTabSz="914400" rtl="0" eaLnBrk="1" latinLnBrk="0" hangingPunct="1">
        <a:spcBef>
          <a:spcPts val="400"/>
        </a:spcBef>
        <a:spcAft>
          <a:spcPts val="400"/>
        </a:spcAft>
        <a:buFont typeface="Arial" pitchFamily="34" charset="0"/>
        <a:buNone/>
        <a:defRPr sz="2200" kern="1200">
          <a:solidFill>
            <a:schemeClr val="tx1"/>
          </a:solidFill>
          <a:latin typeface="+mn-lt"/>
          <a:ea typeface="+mn-ea"/>
          <a:cs typeface="+mn-cs"/>
        </a:defRPr>
      </a:lvl2pPr>
      <a:lvl3pPr marL="0" indent="0" algn="l" defTabSz="914400" rtl="0" eaLnBrk="1" latinLnBrk="0" hangingPunct="1">
        <a:spcBef>
          <a:spcPts val="600"/>
        </a:spcBef>
        <a:spcAft>
          <a:spcPts val="600"/>
        </a:spcAft>
        <a:buFont typeface="Arial" pitchFamily="34" charset="0"/>
        <a:buNone/>
        <a:defRPr sz="1200" kern="1200">
          <a:solidFill>
            <a:schemeClr val="tx2"/>
          </a:solidFill>
          <a:latin typeface="+mn-lt"/>
          <a:ea typeface="+mn-ea"/>
          <a:cs typeface="+mn-cs"/>
        </a:defRPr>
      </a:lvl3pPr>
      <a:lvl4pPr marL="0" indent="0" algn="l" defTabSz="914400" rtl="0" eaLnBrk="1" latinLnBrk="0" hangingPunct="1">
        <a:spcBef>
          <a:spcPts val="600"/>
        </a:spcBef>
        <a:spcAft>
          <a:spcPts val="600"/>
        </a:spcAft>
        <a:buFont typeface="Arial" pitchFamily="34" charset="0"/>
        <a:buNone/>
        <a:defRPr sz="1100" kern="1200">
          <a:solidFill>
            <a:schemeClr val="tx1"/>
          </a:solidFill>
          <a:latin typeface="+mn-lt"/>
          <a:ea typeface="+mn-ea"/>
          <a:cs typeface="+mn-cs"/>
        </a:defRPr>
      </a:lvl4pPr>
      <a:lvl5pPr marL="0" indent="0" algn="l" defTabSz="914400" rtl="0" eaLnBrk="1" latinLnBrk="0" hangingPunct="1">
        <a:spcBef>
          <a:spcPts val="800"/>
        </a:spcBef>
        <a:spcAft>
          <a:spcPts val="800"/>
        </a:spcAft>
        <a:buFont typeface="Arial" pitchFamily="34" charset="0"/>
        <a:buNone/>
        <a:defRPr sz="1600" kern="1200">
          <a:solidFill>
            <a:schemeClr val="tx2"/>
          </a:solidFill>
          <a:latin typeface="+mn-lt"/>
          <a:ea typeface="+mn-ea"/>
          <a:cs typeface="+mn-cs"/>
        </a:defRPr>
      </a:lvl5pPr>
      <a:lvl6pPr marL="0" indent="0" algn="l" defTabSz="914400" rtl="0" eaLnBrk="1" latinLnBrk="0" hangingPunct="1">
        <a:spcBef>
          <a:spcPts val="800"/>
        </a:spcBef>
        <a:spcAft>
          <a:spcPts val="800"/>
        </a:spcAft>
        <a:buFont typeface="Arial" pitchFamily="34" charset="0"/>
        <a:buNone/>
        <a:defRPr sz="14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rgbClr val="FF0000"/>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png"/><Relationship Id="rId16"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JP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4.png"/><Relationship Id="rId4" Type="http://schemas.openxmlformats.org/officeDocument/2006/relationships/image" Target="../media/image26.JP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18.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 Id="rId5" Type="http://schemas.openxmlformats.org/officeDocument/2006/relationships/image" Target="../media/image41.jpeg"/><Relationship Id="rId4" Type="http://schemas.openxmlformats.org/officeDocument/2006/relationships/image" Target="../media/image40.jpeg"/></Relationships>
</file>

<file path=ppt/slides/_rels/slide9.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jpg"/><Relationship Id="rId4" Type="http://schemas.openxmlformats.org/officeDocument/2006/relationships/image" Target="../media/image15.png"/><Relationship Id="rId9" Type="http://schemas.openxmlformats.org/officeDocument/2006/relationships/image" Target="../media/image4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79512" y="968027"/>
            <a:ext cx="7488832" cy="720000"/>
          </a:xfrm>
        </p:spPr>
        <p:txBody>
          <a:bodyPr>
            <a:normAutofit fontScale="90000"/>
          </a:bodyPr>
          <a:lstStyle/>
          <a:p>
            <a:r>
              <a:rPr lang="en-GB" dirty="0"/>
              <a:t>Wolverhampton Group  10/05/2017</a:t>
            </a:r>
          </a:p>
        </p:txBody>
      </p:sp>
      <p:sp>
        <p:nvSpPr>
          <p:cNvPr id="9" name="Picture Placeholder 8"/>
          <p:cNvSpPr>
            <a:spLocks noGrp="1"/>
          </p:cNvSpPr>
          <p:nvPr>
            <p:ph type="pic" sz="quarter" idx="20"/>
          </p:nvPr>
        </p:nvSpPr>
        <p:spPr/>
      </p:sp>
      <p:pic>
        <p:nvPicPr>
          <p:cNvPr id="15" name="Picture Placeholder 1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2487" r="12487"/>
          <a:stretch>
            <a:fillRect/>
          </a:stretch>
        </p:blipFill>
        <p:spPr/>
      </p:pic>
    </p:spTree>
    <p:extLst>
      <p:ext uri="{BB962C8B-B14F-4D97-AF65-F5344CB8AC3E}">
        <p14:creationId xmlns:p14="http://schemas.microsoft.com/office/powerpoint/2010/main" val="1192767854"/>
      </p:ext>
    </p:extLst>
  </p:cSld>
  <p:clrMapOvr>
    <a:masterClrMapping/>
  </p:clrMapOvr>
  <p:transition spd="med">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3081 </a:t>
            </a:r>
            <a:r>
              <a:rPr lang="en-GB" b="0" dirty="0"/>
              <a:t>Wolverhampton 1978(Sub)</a:t>
            </a:r>
            <a:r>
              <a:rPr lang="en-GB" dirty="0"/>
              <a:t> </a:t>
            </a:r>
          </a:p>
        </p:txBody>
      </p:sp>
    </p:spTree>
    <p:extLst>
      <p:ext uri="{BB962C8B-B14F-4D97-AF65-F5344CB8AC3E}">
        <p14:creationId xmlns:p14="http://schemas.microsoft.com/office/powerpoint/2010/main" val="1694059989"/>
      </p:ext>
    </p:extLst>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members I remember</a:t>
            </a:r>
          </a:p>
        </p:txBody>
      </p:sp>
      <p:sp>
        <p:nvSpPr>
          <p:cNvPr id="9" name="Text Placeholder 8"/>
          <p:cNvSpPr>
            <a:spLocks noGrp="1"/>
          </p:cNvSpPr>
          <p:nvPr>
            <p:ph type="body" sz="quarter" idx="13"/>
          </p:nvPr>
        </p:nvSpPr>
        <p:spPr/>
        <p:txBody>
          <a:bodyPr>
            <a:normAutofit lnSpcReduction="10000"/>
          </a:bodyPr>
          <a:lstStyle/>
          <a:p>
            <a:r>
              <a:rPr lang="en-GB" dirty="0"/>
              <a:t>Chairman     Bill Goodreds</a:t>
            </a:r>
          </a:p>
          <a:p>
            <a:r>
              <a:rPr lang="en-GB" dirty="0"/>
              <a:t>Secretary     Judith Rowley</a:t>
            </a:r>
          </a:p>
          <a:p>
            <a:r>
              <a:rPr lang="en-GB" dirty="0"/>
              <a:t>Treasurer	Carol ?</a:t>
            </a:r>
          </a:p>
          <a:p>
            <a:r>
              <a:rPr lang="en-GB" dirty="0"/>
              <a:t>Committee    Joe Brooks, Geoff Davis, Tony Robson, 		Claire, </a:t>
            </a:r>
          </a:p>
          <a:p>
            <a:r>
              <a:rPr lang="en-GB" dirty="0"/>
              <a:t>Others 	Jeff Bagnell, Mike Robson</a:t>
            </a:r>
          </a:p>
          <a:p>
            <a:endParaRPr lang="en-GB" dirty="0"/>
          </a:p>
          <a:p>
            <a:r>
              <a:rPr lang="en-GB" dirty="0"/>
              <a:t>Motorcycle section run by Joe from his house</a:t>
            </a:r>
          </a:p>
          <a:p>
            <a:r>
              <a:rPr lang="en-GB" dirty="0"/>
              <a:t>Early members Brian Johnson, John Gardner , Derren Stokes, Alan Foster,  </a:t>
            </a:r>
          </a:p>
        </p:txBody>
      </p:sp>
    </p:spTree>
    <p:extLst>
      <p:ext uri="{BB962C8B-B14F-4D97-AF65-F5344CB8AC3E}">
        <p14:creationId xmlns:p14="http://schemas.microsoft.com/office/powerpoint/2010/main" val="432121491"/>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My path</a:t>
            </a:r>
          </a:p>
        </p:txBody>
      </p:sp>
      <p:sp>
        <p:nvSpPr>
          <p:cNvPr id="3" name="Text Placeholder 2"/>
          <p:cNvSpPr>
            <a:spLocks noGrp="1"/>
          </p:cNvSpPr>
          <p:nvPr>
            <p:ph type="body" sz="quarter" idx="13"/>
          </p:nvPr>
        </p:nvSpPr>
        <p:spPr/>
        <p:txBody>
          <a:bodyPr/>
          <a:lstStyle/>
          <a:p>
            <a:r>
              <a:rPr lang="en-GB" dirty="0"/>
              <a:t>Joined in 1985</a:t>
            </a:r>
          </a:p>
          <a:p>
            <a:r>
              <a:rPr lang="en-GB" dirty="0"/>
              <a:t>1986/7 became chairman</a:t>
            </a:r>
          </a:p>
          <a:p>
            <a:r>
              <a:rPr lang="en-GB" dirty="0"/>
              <a:t>1989 appointed Examiner</a:t>
            </a:r>
          </a:p>
          <a:p>
            <a:r>
              <a:rPr lang="en-GB" dirty="0"/>
              <a:t>Continued as Chair and Newsletter editor</a:t>
            </a:r>
          </a:p>
          <a:p>
            <a:r>
              <a:rPr lang="en-GB" dirty="0"/>
              <a:t>1992 required to stand </a:t>
            </a:r>
            <a:r>
              <a:rPr lang="en-GB" dirty="0" err="1"/>
              <a:t>doen</a:t>
            </a:r>
            <a:r>
              <a:rPr lang="en-GB" dirty="0"/>
              <a:t> from group</a:t>
            </a:r>
          </a:p>
          <a:p>
            <a:r>
              <a:rPr lang="en-GB" dirty="0"/>
              <a:t>2000 appointed  advisor to IAM Council</a:t>
            </a:r>
          </a:p>
          <a:p>
            <a:r>
              <a:rPr lang="en-GB" dirty="0"/>
              <a:t>2004 Joined IAM as paid member of staff</a:t>
            </a:r>
          </a:p>
        </p:txBody>
      </p:sp>
    </p:spTree>
    <p:extLst>
      <p:ext uri="{BB962C8B-B14F-4D97-AF65-F5344CB8AC3E}">
        <p14:creationId xmlns:p14="http://schemas.microsoft.com/office/powerpoint/2010/main" val="3926462808"/>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group</a:t>
            </a:r>
          </a:p>
        </p:txBody>
      </p:sp>
      <p:sp>
        <p:nvSpPr>
          <p:cNvPr id="3" name="Text Placeholder 2"/>
          <p:cNvSpPr>
            <a:spLocks noGrp="1"/>
          </p:cNvSpPr>
          <p:nvPr>
            <p:ph type="body" sz="quarter" idx="13"/>
          </p:nvPr>
        </p:nvSpPr>
        <p:spPr/>
        <p:txBody>
          <a:bodyPr>
            <a:normAutofit fontScale="92500" lnSpcReduction="20000"/>
          </a:bodyPr>
          <a:lstStyle/>
          <a:p>
            <a:r>
              <a:rPr lang="en-GB" dirty="0"/>
              <a:t>Met at Northcote school</a:t>
            </a:r>
          </a:p>
          <a:p>
            <a:r>
              <a:rPr lang="en-GB" dirty="0"/>
              <a:t>Moved to Goodyear </a:t>
            </a:r>
            <a:r>
              <a:rPr lang="en-GB" dirty="0" err="1"/>
              <a:t>Pavillion</a:t>
            </a:r>
            <a:endParaRPr lang="en-GB" dirty="0"/>
          </a:p>
          <a:p>
            <a:r>
              <a:rPr lang="en-GB" dirty="0"/>
              <a:t>The sports centre</a:t>
            </a:r>
          </a:p>
          <a:p>
            <a:endParaRPr lang="en-GB" dirty="0"/>
          </a:p>
          <a:p>
            <a:r>
              <a:rPr lang="en-GB" dirty="0"/>
              <a:t>Events</a:t>
            </a:r>
          </a:p>
          <a:p>
            <a:r>
              <a:rPr lang="en-GB" dirty="0"/>
              <a:t>Compton boys club fete, Himley show, WI event 1990</a:t>
            </a:r>
          </a:p>
          <a:p>
            <a:r>
              <a:rPr lang="en-GB" dirty="0"/>
              <a:t>Semphill trophy, Dominic fox challenge</a:t>
            </a:r>
          </a:p>
          <a:p>
            <a:r>
              <a:rPr lang="en-GB" dirty="0"/>
              <a:t>250,000 member event at Lords</a:t>
            </a:r>
          </a:p>
          <a:p>
            <a:r>
              <a:rPr lang="en-GB" dirty="0"/>
              <a:t>Manned National car and bike events at the NEC</a:t>
            </a:r>
          </a:p>
          <a:p>
            <a:r>
              <a:rPr lang="en-GB" dirty="0"/>
              <a:t>National bike rally </a:t>
            </a:r>
          </a:p>
          <a:p>
            <a:r>
              <a:rPr lang="en-GB" dirty="0"/>
              <a:t>Skid Pan sessions at High </a:t>
            </a:r>
            <a:r>
              <a:rPr lang="en-GB" dirty="0" err="1"/>
              <a:t>Ercal</a:t>
            </a:r>
            <a:r>
              <a:rPr lang="en-GB" dirty="0"/>
              <a:t>   </a:t>
            </a:r>
          </a:p>
        </p:txBody>
      </p:sp>
    </p:spTree>
    <p:extLst>
      <p:ext uri="{BB962C8B-B14F-4D97-AF65-F5344CB8AC3E}">
        <p14:creationId xmlns:p14="http://schemas.microsoft.com/office/powerpoint/2010/main" val="4169589797"/>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420889"/>
            <a:ext cx="8003232" cy="2013927"/>
          </a:xfrm>
        </p:spPr>
        <p:txBody>
          <a:bodyPr/>
          <a:lstStyle/>
          <a:p>
            <a:r>
              <a:rPr lang="en-GB" dirty="0"/>
              <a:t>About IAM RoadSmart</a:t>
            </a:r>
            <a:br>
              <a:rPr lang="en-GB" dirty="0"/>
            </a:br>
            <a:r>
              <a:rPr lang="en-GB" dirty="0"/>
              <a:t>About the Group (from Memory)</a:t>
            </a:r>
          </a:p>
        </p:txBody>
      </p:sp>
    </p:spTree>
    <p:extLst>
      <p:ext uri="{BB962C8B-B14F-4D97-AF65-F5344CB8AC3E}">
        <p14:creationId xmlns:p14="http://schemas.microsoft.com/office/powerpoint/2010/main" val="3992459293"/>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611560" y="4247510"/>
            <a:ext cx="799288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11560" y="4247510"/>
            <a:ext cx="0" cy="5760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300192" y="4247510"/>
            <a:ext cx="0" cy="5760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115616" y="4247510"/>
            <a:ext cx="0" cy="57606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691680" y="4247510"/>
            <a:ext cx="0" cy="57606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604448" y="4247510"/>
            <a:ext cx="0" cy="576064"/>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95536" y="4823574"/>
            <a:ext cx="504056" cy="261610"/>
          </a:xfrm>
          <a:prstGeom prst="rect">
            <a:avLst/>
          </a:prstGeom>
          <a:noFill/>
        </p:spPr>
        <p:txBody>
          <a:bodyPr wrap="square" rtlCol="0">
            <a:spAutoFit/>
          </a:bodyPr>
          <a:lstStyle/>
          <a:p>
            <a:r>
              <a:rPr lang="en-GB" sz="1100" b="1" dirty="0">
                <a:solidFill>
                  <a:prstClr val="black"/>
                </a:solidFill>
              </a:rPr>
              <a:t>1956</a:t>
            </a:r>
          </a:p>
        </p:txBody>
      </p:sp>
      <p:sp>
        <p:nvSpPr>
          <p:cNvPr id="28" name="TextBox 27"/>
          <p:cNvSpPr txBox="1"/>
          <p:nvPr/>
        </p:nvSpPr>
        <p:spPr>
          <a:xfrm>
            <a:off x="899592" y="4823574"/>
            <a:ext cx="504056" cy="261610"/>
          </a:xfrm>
          <a:prstGeom prst="rect">
            <a:avLst/>
          </a:prstGeom>
          <a:noFill/>
        </p:spPr>
        <p:txBody>
          <a:bodyPr wrap="square" rtlCol="0">
            <a:spAutoFit/>
          </a:bodyPr>
          <a:lstStyle/>
          <a:p>
            <a:r>
              <a:rPr lang="en-GB" sz="1100" b="1" dirty="0">
                <a:solidFill>
                  <a:prstClr val="black"/>
                </a:solidFill>
              </a:rPr>
              <a:t>1958</a:t>
            </a:r>
          </a:p>
        </p:txBody>
      </p:sp>
      <p:sp>
        <p:nvSpPr>
          <p:cNvPr id="29" name="TextBox 28"/>
          <p:cNvSpPr txBox="1"/>
          <p:nvPr/>
        </p:nvSpPr>
        <p:spPr>
          <a:xfrm>
            <a:off x="1403648" y="4823574"/>
            <a:ext cx="504056" cy="261610"/>
          </a:xfrm>
          <a:prstGeom prst="rect">
            <a:avLst/>
          </a:prstGeom>
          <a:noFill/>
        </p:spPr>
        <p:txBody>
          <a:bodyPr wrap="square" rtlCol="0">
            <a:spAutoFit/>
          </a:bodyPr>
          <a:lstStyle/>
          <a:p>
            <a:r>
              <a:rPr lang="en-GB" sz="1100" b="1" dirty="0">
                <a:solidFill>
                  <a:prstClr val="black"/>
                </a:solidFill>
              </a:rPr>
              <a:t>1970</a:t>
            </a:r>
          </a:p>
        </p:txBody>
      </p:sp>
      <p:sp>
        <p:nvSpPr>
          <p:cNvPr id="30" name="TextBox 29"/>
          <p:cNvSpPr txBox="1"/>
          <p:nvPr/>
        </p:nvSpPr>
        <p:spPr>
          <a:xfrm>
            <a:off x="6084168" y="4823574"/>
            <a:ext cx="504056" cy="261610"/>
          </a:xfrm>
          <a:prstGeom prst="rect">
            <a:avLst/>
          </a:prstGeom>
          <a:noFill/>
        </p:spPr>
        <p:txBody>
          <a:bodyPr wrap="square" rtlCol="0">
            <a:spAutoFit/>
          </a:bodyPr>
          <a:lstStyle/>
          <a:p>
            <a:r>
              <a:rPr lang="en-GB" sz="1100" b="1" dirty="0">
                <a:solidFill>
                  <a:prstClr val="black"/>
                </a:solidFill>
              </a:rPr>
              <a:t>2013</a:t>
            </a:r>
          </a:p>
        </p:txBody>
      </p:sp>
      <p:sp>
        <p:nvSpPr>
          <p:cNvPr id="31" name="TextBox 30"/>
          <p:cNvSpPr txBox="1"/>
          <p:nvPr/>
        </p:nvSpPr>
        <p:spPr>
          <a:xfrm>
            <a:off x="8316416" y="4895582"/>
            <a:ext cx="504056" cy="261610"/>
          </a:xfrm>
          <a:prstGeom prst="rect">
            <a:avLst/>
          </a:prstGeom>
          <a:noFill/>
        </p:spPr>
        <p:txBody>
          <a:bodyPr wrap="square" rtlCol="0">
            <a:spAutoFit/>
          </a:bodyPr>
          <a:lstStyle/>
          <a:p>
            <a:r>
              <a:rPr lang="en-GB" sz="1100" b="1" dirty="0">
                <a:solidFill>
                  <a:prstClr val="black"/>
                </a:solidFill>
              </a:rPr>
              <a:t>2020</a:t>
            </a:r>
          </a:p>
        </p:txBody>
      </p:sp>
      <p:cxnSp>
        <p:nvCxnSpPr>
          <p:cNvPr id="33" name="Straight Connector 32"/>
          <p:cNvCxnSpPr/>
          <p:nvPr/>
        </p:nvCxnSpPr>
        <p:spPr>
          <a:xfrm>
            <a:off x="3131840" y="4247510"/>
            <a:ext cx="0" cy="576064"/>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915816" y="4823574"/>
            <a:ext cx="504056" cy="261610"/>
          </a:xfrm>
          <a:prstGeom prst="rect">
            <a:avLst/>
          </a:prstGeom>
          <a:noFill/>
        </p:spPr>
        <p:txBody>
          <a:bodyPr wrap="square" rtlCol="0">
            <a:spAutoFit/>
          </a:bodyPr>
          <a:lstStyle/>
          <a:p>
            <a:r>
              <a:rPr lang="en-GB" sz="1100" b="1" dirty="0">
                <a:solidFill>
                  <a:prstClr val="black"/>
                </a:solidFill>
              </a:rPr>
              <a:t>1976</a:t>
            </a:r>
          </a:p>
        </p:txBody>
      </p:sp>
      <p:sp>
        <p:nvSpPr>
          <p:cNvPr id="35" name="TextBox 34"/>
          <p:cNvSpPr txBox="1"/>
          <p:nvPr/>
        </p:nvSpPr>
        <p:spPr>
          <a:xfrm rot="16200000">
            <a:off x="-134652" y="2977497"/>
            <a:ext cx="1512168" cy="307777"/>
          </a:xfrm>
          <a:prstGeom prst="rect">
            <a:avLst/>
          </a:prstGeom>
          <a:noFill/>
        </p:spPr>
        <p:txBody>
          <a:bodyPr wrap="square" rtlCol="0">
            <a:spAutoFit/>
          </a:bodyPr>
          <a:lstStyle/>
          <a:p>
            <a:r>
              <a:rPr lang="en-GB" sz="1400" b="1" dirty="0">
                <a:solidFill>
                  <a:prstClr val="black"/>
                </a:solidFill>
              </a:rPr>
              <a:t>IAM Launched</a:t>
            </a:r>
          </a:p>
        </p:txBody>
      </p:sp>
      <p:sp>
        <p:nvSpPr>
          <p:cNvPr id="36" name="TextBox 35"/>
          <p:cNvSpPr txBox="1"/>
          <p:nvPr/>
        </p:nvSpPr>
        <p:spPr>
          <a:xfrm rot="16200000">
            <a:off x="-345736" y="2272805"/>
            <a:ext cx="2808312" cy="276999"/>
          </a:xfrm>
          <a:prstGeom prst="rect">
            <a:avLst/>
          </a:prstGeom>
          <a:noFill/>
        </p:spPr>
        <p:txBody>
          <a:bodyPr wrap="square" rtlCol="0">
            <a:spAutoFit/>
          </a:bodyPr>
          <a:lstStyle/>
          <a:p>
            <a:r>
              <a:rPr lang="en-GB" sz="1200" b="1" dirty="0">
                <a:solidFill>
                  <a:prstClr val="black"/>
                </a:solidFill>
              </a:rPr>
              <a:t>Membership Price Increased by 50%</a:t>
            </a:r>
          </a:p>
        </p:txBody>
      </p:sp>
      <p:sp>
        <p:nvSpPr>
          <p:cNvPr id="37" name="TextBox 36"/>
          <p:cNvSpPr txBox="1"/>
          <p:nvPr/>
        </p:nvSpPr>
        <p:spPr>
          <a:xfrm rot="16200000">
            <a:off x="930080" y="2920878"/>
            <a:ext cx="1512168" cy="276999"/>
          </a:xfrm>
          <a:prstGeom prst="rect">
            <a:avLst/>
          </a:prstGeom>
          <a:noFill/>
        </p:spPr>
        <p:txBody>
          <a:bodyPr wrap="square" rtlCol="0">
            <a:spAutoFit/>
          </a:bodyPr>
          <a:lstStyle/>
          <a:p>
            <a:r>
              <a:rPr lang="en-GB" sz="1200" b="1" dirty="0">
                <a:solidFill>
                  <a:prstClr val="black"/>
                </a:solidFill>
              </a:rPr>
              <a:t>49 Groups, </a:t>
            </a:r>
          </a:p>
        </p:txBody>
      </p:sp>
      <p:cxnSp>
        <p:nvCxnSpPr>
          <p:cNvPr id="39" name="Straight Connector 38"/>
          <p:cNvCxnSpPr/>
          <p:nvPr/>
        </p:nvCxnSpPr>
        <p:spPr>
          <a:xfrm>
            <a:off x="2339752" y="4247510"/>
            <a:ext cx="0" cy="576064"/>
          </a:xfrm>
          <a:prstGeom prst="line">
            <a:avLst/>
          </a:prstGeom>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123728" y="4823574"/>
            <a:ext cx="504056" cy="261610"/>
          </a:xfrm>
          <a:prstGeom prst="rect">
            <a:avLst/>
          </a:prstGeom>
          <a:noFill/>
        </p:spPr>
        <p:txBody>
          <a:bodyPr wrap="square" rtlCol="0">
            <a:spAutoFit/>
          </a:bodyPr>
          <a:lstStyle/>
          <a:p>
            <a:r>
              <a:rPr lang="en-GB" sz="1100" b="1" dirty="0">
                <a:solidFill>
                  <a:prstClr val="black"/>
                </a:solidFill>
              </a:rPr>
              <a:t>1973</a:t>
            </a:r>
          </a:p>
        </p:txBody>
      </p:sp>
      <p:sp>
        <p:nvSpPr>
          <p:cNvPr id="41" name="TextBox 40"/>
          <p:cNvSpPr txBox="1"/>
          <p:nvPr/>
        </p:nvSpPr>
        <p:spPr>
          <a:xfrm rot="16200000">
            <a:off x="1094423" y="2488830"/>
            <a:ext cx="2520280" cy="276999"/>
          </a:xfrm>
          <a:prstGeom prst="rect">
            <a:avLst/>
          </a:prstGeom>
          <a:noFill/>
        </p:spPr>
        <p:txBody>
          <a:bodyPr wrap="square" rtlCol="0">
            <a:spAutoFit/>
          </a:bodyPr>
          <a:lstStyle/>
          <a:p>
            <a:r>
              <a:rPr lang="en-GB" sz="1200" b="1" dirty="0">
                <a:solidFill>
                  <a:prstClr val="black"/>
                </a:solidFill>
              </a:rPr>
              <a:t>100000  Members , 6452 tests</a:t>
            </a:r>
          </a:p>
        </p:txBody>
      </p:sp>
      <p:sp>
        <p:nvSpPr>
          <p:cNvPr id="42" name="Rectangle 41"/>
          <p:cNvSpPr/>
          <p:nvPr/>
        </p:nvSpPr>
        <p:spPr>
          <a:xfrm rot="16200000">
            <a:off x="2023975" y="2587714"/>
            <a:ext cx="2141984" cy="276999"/>
          </a:xfrm>
          <a:prstGeom prst="rect">
            <a:avLst/>
          </a:prstGeom>
        </p:spPr>
        <p:txBody>
          <a:bodyPr wrap="square">
            <a:spAutoFit/>
          </a:bodyPr>
          <a:lstStyle/>
          <a:p>
            <a:r>
              <a:rPr lang="en-GB" sz="1200" b="1" dirty="0">
                <a:solidFill>
                  <a:prstClr val="black"/>
                </a:solidFill>
              </a:rPr>
              <a:t>Motorcycle Test Introduced</a:t>
            </a:r>
          </a:p>
        </p:txBody>
      </p:sp>
      <p:cxnSp>
        <p:nvCxnSpPr>
          <p:cNvPr id="43" name="Straight Connector 42"/>
          <p:cNvCxnSpPr/>
          <p:nvPr/>
        </p:nvCxnSpPr>
        <p:spPr>
          <a:xfrm>
            <a:off x="3635896" y="4247510"/>
            <a:ext cx="0" cy="576064"/>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419872" y="4823574"/>
            <a:ext cx="504056" cy="261610"/>
          </a:xfrm>
          <a:prstGeom prst="rect">
            <a:avLst/>
          </a:prstGeom>
          <a:noFill/>
        </p:spPr>
        <p:txBody>
          <a:bodyPr wrap="square" rtlCol="0">
            <a:spAutoFit/>
          </a:bodyPr>
          <a:lstStyle/>
          <a:p>
            <a:r>
              <a:rPr lang="en-GB" sz="1100" b="1" dirty="0">
                <a:solidFill>
                  <a:prstClr val="black"/>
                </a:solidFill>
              </a:rPr>
              <a:t>1996</a:t>
            </a:r>
          </a:p>
        </p:txBody>
      </p:sp>
      <p:sp>
        <p:nvSpPr>
          <p:cNvPr id="45" name="TextBox 44"/>
          <p:cNvSpPr txBox="1"/>
          <p:nvPr/>
        </p:nvSpPr>
        <p:spPr>
          <a:xfrm>
            <a:off x="4067944" y="4823574"/>
            <a:ext cx="504056" cy="261610"/>
          </a:xfrm>
          <a:prstGeom prst="rect">
            <a:avLst/>
          </a:prstGeom>
          <a:noFill/>
        </p:spPr>
        <p:txBody>
          <a:bodyPr wrap="square" rtlCol="0">
            <a:spAutoFit/>
          </a:bodyPr>
          <a:lstStyle/>
          <a:p>
            <a:r>
              <a:rPr lang="en-GB" sz="1100" b="1" dirty="0">
                <a:solidFill>
                  <a:prstClr val="black"/>
                </a:solidFill>
              </a:rPr>
              <a:t>1999</a:t>
            </a:r>
          </a:p>
        </p:txBody>
      </p:sp>
      <p:cxnSp>
        <p:nvCxnSpPr>
          <p:cNvPr id="46" name="Straight Connector 45"/>
          <p:cNvCxnSpPr/>
          <p:nvPr/>
        </p:nvCxnSpPr>
        <p:spPr>
          <a:xfrm>
            <a:off x="4355976" y="4247510"/>
            <a:ext cx="0" cy="576064"/>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436096" y="4247510"/>
            <a:ext cx="0" cy="576064"/>
          </a:xfrm>
          <a:prstGeom prst="line">
            <a:avLst/>
          </a:prstGeom>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5220072" y="4823574"/>
            <a:ext cx="504056" cy="261610"/>
          </a:xfrm>
          <a:prstGeom prst="rect">
            <a:avLst/>
          </a:prstGeom>
          <a:noFill/>
        </p:spPr>
        <p:txBody>
          <a:bodyPr wrap="square" rtlCol="0">
            <a:spAutoFit/>
          </a:bodyPr>
          <a:lstStyle/>
          <a:p>
            <a:r>
              <a:rPr lang="en-GB" sz="1100" b="1" dirty="0">
                <a:solidFill>
                  <a:prstClr val="black"/>
                </a:solidFill>
              </a:rPr>
              <a:t>2012</a:t>
            </a:r>
          </a:p>
        </p:txBody>
      </p:sp>
      <p:sp>
        <p:nvSpPr>
          <p:cNvPr id="51" name="Rectangle 50"/>
          <p:cNvSpPr/>
          <p:nvPr/>
        </p:nvSpPr>
        <p:spPr>
          <a:xfrm rot="16200000">
            <a:off x="2298233" y="2344813"/>
            <a:ext cx="2520280" cy="276999"/>
          </a:xfrm>
          <a:prstGeom prst="rect">
            <a:avLst/>
          </a:prstGeom>
        </p:spPr>
        <p:txBody>
          <a:bodyPr wrap="square">
            <a:spAutoFit/>
          </a:bodyPr>
          <a:lstStyle/>
          <a:p>
            <a:r>
              <a:rPr lang="en-GB" sz="1200" b="1" dirty="0">
                <a:solidFill>
                  <a:prstClr val="black"/>
                </a:solidFill>
              </a:rPr>
              <a:t>One Cost Only</a:t>
            </a:r>
          </a:p>
        </p:txBody>
      </p:sp>
      <p:sp>
        <p:nvSpPr>
          <p:cNvPr id="52" name="Rectangle 51"/>
          <p:cNvSpPr/>
          <p:nvPr/>
        </p:nvSpPr>
        <p:spPr>
          <a:xfrm rot="16200000">
            <a:off x="3018313" y="2344813"/>
            <a:ext cx="2520280" cy="276999"/>
          </a:xfrm>
          <a:prstGeom prst="rect">
            <a:avLst/>
          </a:prstGeom>
        </p:spPr>
        <p:txBody>
          <a:bodyPr wrap="square">
            <a:spAutoFit/>
          </a:bodyPr>
          <a:lstStyle/>
          <a:p>
            <a:r>
              <a:rPr lang="en-GB" sz="1200" b="1" dirty="0">
                <a:solidFill>
                  <a:prstClr val="black"/>
                </a:solidFill>
              </a:rPr>
              <a:t>Skill for Life </a:t>
            </a:r>
          </a:p>
        </p:txBody>
      </p:sp>
      <p:sp>
        <p:nvSpPr>
          <p:cNvPr id="53" name="Rectangle 52"/>
          <p:cNvSpPr/>
          <p:nvPr/>
        </p:nvSpPr>
        <p:spPr>
          <a:xfrm rot="16200000">
            <a:off x="4056041" y="2027165"/>
            <a:ext cx="2520280" cy="1200329"/>
          </a:xfrm>
          <a:prstGeom prst="rect">
            <a:avLst/>
          </a:prstGeom>
        </p:spPr>
        <p:txBody>
          <a:bodyPr wrap="square">
            <a:spAutoFit/>
          </a:bodyPr>
          <a:lstStyle/>
          <a:p>
            <a:r>
              <a:rPr lang="en-GB" sz="1200" b="1" dirty="0">
                <a:solidFill>
                  <a:prstClr val="black"/>
                </a:solidFill>
              </a:rPr>
              <a:t>DTE</a:t>
            </a:r>
          </a:p>
          <a:p>
            <a:r>
              <a:rPr lang="en-GB" sz="1200" b="1" dirty="0">
                <a:solidFill>
                  <a:prstClr val="black"/>
                </a:solidFill>
              </a:rPr>
              <a:t>IMI National Observer Qualification</a:t>
            </a:r>
          </a:p>
          <a:p>
            <a:r>
              <a:rPr lang="en-GB" sz="1200" b="1" dirty="0">
                <a:solidFill>
                  <a:prstClr val="black"/>
                </a:solidFill>
              </a:rPr>
              <a:t>218 Groups</a:t>
            </a:r>
          </a:p>
          <a:p>
            <a:r>
              <a:rPr lang="en-GB" sz="1200" b="1" dirty="0">
                <a:solidFill>
                  <a:prstClr val="black"/>
                </a:solidFill>
              </a:rPr>
              <a:t>95500 members</a:t>
            </a:r>
          </a:p>
          <a:p>
            <a:r>
              <a:rPr lang="en-GB" sz="1200" b="1" dirty="0">
                <a:solidFill>
                  <a:prstClr val="black"/>
                </a:solidFill>
              </a:rPr>
              <a:t>4589 tests</a:t>
            </a:r>
          </a:p>
          <a:p>
            <a:endParaRPr lang="en-GB" sz="1200" b="1" dirty="0">
              <a:solidFill>
                <a:prstClr val="black"/>
              </a:solidFill>
            </a:endParaRPr>
          </a:p>
        </p:txBody>
      </p:sp>
      <p:sp>
        <p:nvSpPr>
          <p:cNvPr id="54" name="Rectangle 53"/>
          <p:cNvSpPr/>
          <p:nvPr/>
        </p:nvSpPr>
        <p:spPr>
          <a:xfrm rot="16200000">
            <a:off x="5485167" y="1750167"/>
            <a:ext cx="2520280" cy="1754326"/>
          </a:xfrm>
          <a:prstGeom prst="rect">
            <a:avLst/>
          </a:prstGeom>
        </p:spPr>
        <p:txBody>
          <a:bodyPr wrap="square">
            <a:spAutoFit/>
          </a:bodyPr>
          <a:lstStyle/>
          <a:p>
            <a:r>
              <a:rPr lang="en-GB" sz="1200" b="1" dirty="0">
                <a:solidFill>
                  <a:prstClr val="black"/>
                </a:solidFill>
              </a:rPr>
              <a:t>IMI Local Observer Qualification</a:t>
            </a:r>
          </a:p>
          <a:p>
            <a:r>
              <a:rPr lang="en-GB" sz="1200" b="1" dirty="0">
                <a:solidFill>
                  <a:prstClr val="black"/>
                </a:solidFill>
              </a:rPr>
              <a:t>211 Groups</a:t>
            </a:r>
          </a:p>
          <a:p>
            <a:r>
              <a:rPr lang="en-GB" sz="1200" b="1" dirty="0">
                <a:solidFill>
                  <a:prstClr val="black"/>
                </a:solidFill>
              </a:rPr>
              <a:t>2 voluntary  partnerships</a:t>
            </a:r>
          </a:p>
          <a:p>
            <a:r>
              <a:rPr lang="en-GB" sz="1200" b="1" dirty="0">
                <a:solidFill>
                  <a:prstClr val="black"/>
                </a:solidFill>
              </a:rPr>
              <a:t>Central Southern Group</a:t>
            </a:r>
          </a:p>
          <a:p>
            <a:r>
              <a:rPr lang="en-GB" sz="1200" b="1" dirty="0">
                <a:solidFill>
                  <a:prstClr val="black"/>
                </a:solidFill>
              </a:rPr>
              <a:t>2 Closures</a:t>
            </a:r>
          </a:p>
          <a:p>
            <a:r>
              <a:rPr lang="en-GB" sz="1200" b="1" dirty="0">
                <a:solidFill>
                  <a:prstClr val="black"/>
                </a:solidFill>
              </a:rPr>
              <a:t>91000 members</a:t>
            </a:r>
          </a:p>
          <a:p>
            <a:r>
              <a:rPr lang="en-GB" sz="1200" b="1" dirty="0">
                <a:solidFill>
                  <a:prstClr val="black"/>
                </a:solidFill>
              </a:rPr>
              <a:t>4000 forecast tests</a:t>
            </a:r>
          </a:p>
          <a:p>
            <a:r>
              <a:rPr lang="en-GB" sz="1200" b="1" dirty="0">
                <a:solidFill>
                  <a:prstClr val="black"/>
                </a:solidFill>
              </a:rPr>
              <a:t>Regional manager</a:t>
            </a:r>
          </a:p>
          <a:p>
            <a:endParaRPr lang="en-GB" sz="1200" b="1" dirty="0">
              <a:solidFill>
                <a:prstClr val="black"/>
              </a:solidFill>
            </a:endParaRPr>
          </a:p>
        </p:txBody>
      </p:sp>
      <p:sp>
        <p:nvSpPr>
          <p:cNvPr id="55" name="Pentagon 54"/>
          <p:cNvSpPr/>
          <p:nvPr/>
        </p:nvSpPr>
        <p:spPr>
          <a:xfrm rot="10800000">
            <a:off x="395536" y="6021289"/>
            <a:ext cx="5832648" cy="720080"/>
          </a:xfrm>
          <a:prstGeom prst="homePlate">
            <a:avLst/>
          </a:prstGeom>
          <a:solidFill>
            <a:srgbClr val="0B296B"/>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prstClr val="white"/>
              </a:solidFill>
            </a:endParaRPr>
          </a:p>
        </p:txBody>
      </p:sp>
      <p:sp>
        <p:nvSpPr>
          <p:cNvPr id="56" name="TextBox 55"/>
          <p:cNvSpPr txBox="1"/>
          <p:nvPr/>
        </p:nvSpPr>
        <p:spPr>
          <a:xfrm>
            <a:off x="2051720" y="6165305"/>
            <a:ext cx="2448272" cy="400110"/>
          </a:xfrm>
          <a:prstGeom prst="rect">
            <a:avLst/>
          </a:prstGeom>
          <a:noFill/>
        </p:spPr>
        <p:txBody>
          <a:bodyPr wrap="square" rtlCol="0">
            <a:spAutoFit/>
          </a:bodyPr>
          <a:lstStyle/>
          <a:p>
            <a:pPr algn="ctr"/>
            <a:r>
              <a:rPr lang="en-GB" sz="2000" b="1" dirty="0">
                <a:solidFill>
                  <a:prstClr val="white"/>
                </a:solidFill>
              </a:rPr>
              <a:t>Past</a:t>
            </a:r>
          </a:p>
        </p:txBody>
      </p:sp>
      <p:sp>
        <p:nvSpPr>
          <p:cNvPr id="57" name="Pentagon 56"/>
          <p:cNvSpPr/>
          <p:nvPr/>
        </p:nvSpPr>
        <p:spPr>
          <a:xfrm>
            <a:off x="6516216" y="6021289"/>
            <a:ext cx="2376264" cy="700656"/>
          </a:xfrm>
          <a:prstGeom prst="homePlate">
            <a:avLst/>
          </a:prstGeom>
          <a:solidFill>
            <a:srgbClr val="0B296B"/>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Future</a:t>
            </a:r>
          </a:p>
        </p:txBody>
      </p:sp>
      <p:sp>
        <p:nvSpPr>
          <p:cNvPr id="60" name="Rectangle 59"/>
          <p:cNvSpPr/>
          <p:nvPr/>
        </p:nvSpPr>
        <p:spPr>
          <a:xfrm>
            <a:off x="5652120" y="5229201"/>
            <a:ext cx="1368152" cy="64807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black"/>
                </a:solidFill>
              </a:rPr>
              <a:t>Present </a:t>
            </a:r>
          </a:p>
        </p:txBody>
      </p:sp>
      <p:sp>
        <p:nvSpPr>
          <p:cNvPr id="38" name="TextBox 37"/>
          <p:cNvSpPr txBox="1"/>
          <p:nvPr/>
        </p:nvSpPr>
        <p:spPr>
          <a:xfrm>
            <a:off x="7740352" y="4895582"/>
            <a:ext cx="504056" cy="261610"/>
          </a:xfrm>
          <a:prstGeom prst="rect">
            <a:avLst/>
          </a:prstGeom>
          <a:noFill/>
        </p:spPr>
        <p:txBody>
          <a:bodyPr wrap="square" rtlCol="0">
            <a:spAutoFit/>
          </a:bodyPr>
          <a:lstStyle/>
          <a:p>
            <a:r>
              <a:rPr lang="en-GB" sz="1100" b="1" dirty="0">
                <a:solidFill>
                  <a:prstClr val="black"/>
                </a:solidFill>
              </a:rPr>
              <a:t>2016</a:t>
            </a:r>
          </a:p>
        </p:txBody>
      </p:sp>
      <p:cxnSp>
        <p:nvCxnSpPr>
          <p:cNvPr id="47" name="Straight Connector 46"/>
          <p:cNvCxnSpPr/>
          <p:nvPr/>
        </p:nvCxnSpPr>
        <p:spPr>
          <a:xfrm>
            <a:off x="7956376" y="4247510"/>
            <a:ext cx="0" cy="576064"/>
          </a:xfrm>
          <a:prstGeom prst="line">
            <a:avLst/>
          </a:prstGeom>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rot="16200000">
            <a:off x="6790452" y="1669019"/>
            <a:ext cx="2996766" cy="1384995"/>
          </a:xfrm>
          <a:prstGeom prst="rect">
            <a:avLst/>
          </a:prstGeom>
        </p:spPr>
        <p:txBody>
          <a:bodyPr wrap="square">
            <a:spAutoFit/>
          </a:bodyPr>
          <a:lstStyle/>
          <a:p>
            <a:r>
              <a:rPr lang="en-GB" sz="1200" b="1" dirty="0">
                <a:solidFill>
                  <a:srgbClr val="FF0000"/>
                </a:solidFill>
              </a:rPr>
              <a:t>New territories </a:t>
            </a:r>
          </a:p>
          <a:p>
            <a:r>
              <a:rPr lang="en-GB" sz="1200" b="1" dirty="0">
                <a:solidFill>
                  <a:srgbClr val="FF0000"/>
                </a:solidFill>
              </a:rPr>
              <a:t>Integrated Groups</a:t>
            </a:r>
          </a:p>
          <a:p>
            <a:r>
              <a:rPr lang="en-GB" sz="1200" b="1" dirty="0">
                <a:solidFill>
                  <a:srgbClr val="FF0000"/>
                </a:solidFill>
              </a:rPr>
              <a:t>Recognised Experts in Riding &amp; Driving</a:t>
            </a:r>
          </a:p>
          <a:p>
            <a:r>
              <a:rPr lang="en-GB" sz="1200" b="1" dirty="0">
                <a:solidFill>
                  <a:srgbClr val="FF0000"/>
                </a:solidFill>
              </a:rPr>
              <a:t>50 % Qualified Observers</a:t>
            </a:r>
          </a:p>
          <a:p>
            <a:r>
              <a:rPr lang="en-GB" sz="1200" b="1" dirty="0">
                <a:solidFill>
                  <a:srgbClr val="FF0000"/>
                </a:solidFill>
              </a:rPr>
              <a:t>New products</a:t>
            </a:r>
          </a:p>
          <a:p>
            <a:endParaRPr lang="en-GB" sz="1200" b="1" dirty="0">
              <a:solidFill>
                <a:prstClr val="black"/>
              </a:solidFill>
            </a:endParaRPr>
          </a:p>
          <a:p>
            <a:endParaRPr lang="en-GB" sz="1200" b="1" dirty="0">
              <a:solidFill>
                <a:prstClr val="black"/>
              </a:solidFill>
            </a:endParaRPr>
          </a:p>
        </p:txBody>
      </p:sp>
      <p:cxnSp>
        <p:nvCxnSpPr>
          <p:cNvPr id="59" name="Straight Connector 58"/>
          <p:cNvCxnSpPr/>
          <p:nvPr/>
        </p:nvCxnSpPr>
        <p:spPr>
          <a:xfrm>
            <a:off x="5940152" y="3887470"/>
            <a:ext cx="14401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6300192" y="3887470"/>
            <a:ext cx="0" cy="360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7668344" y="3887470"/>
            <a:ext cx="8640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7956376" y="3887470"/>
            <a:ext cx="0" cy="360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4788024" y="3887470"/>
            <a:ext cx="8640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5436096" y="3887470"/>
            <a:ext cx="0" cy="36004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266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One year on…….</a:t>
            </a:r>
          </a:p>
        </p:txBody>
      </p:sp>
      <p:grpSp>
        <p:nvGrpSpPr>
          <p:cNvPr id="4" name="Group 3"/>
          <p:cNvGrpSpPr/>
          <p:nvPr/>
        </p:nvGrpSpPr>
        <p:grpSpPr>
          <a:xfrm>
            <a:off x="640906" y="1591141"/>
            <a:ext cx="8503094" cy="5094735"/>
            <a:chOff x="152558" y="1095605"/>
            <a:chExt cx="9207475" cy="5600830"/>
          </a:xfrm>
        </p:grpSpPr>
        <p:grpSp>
          <p:nvGrpSpPr>
            <p:cNvPr id="5" name="Group 4"/>
            <p:cNvGrpSpPr/>
            <p:nvPr/>
          </p:nvGrpSpPr>
          <p:grpSpPr>
            <a:xfrm>
              <a:off x="2035277" y="1131000"/>
              <a:ext cx="5073446" cy="5073446"/>
              <a:chOff x="1650809" y="399570"/>
              <a:chExt cx="5909922" cy="5909922"/>
            </a:xfrm>
            <a:effectLst/>
          </p:grpSpPr>
          <p:sp>
            <p:nvSpPr>
              <p:cNvPr id="111" name="Oval 138"/>
              <p:cNvSpPr/>
              <p:nvPr/>
            </p:nvSpPr>
            <p:spPr>
              <a:xfrm>
                <a:off x="1650809" y="399570"/>
                <a:ext cx="5909922" cy="5909922"/>
              </a:xfrm>
              <a:custGeom>
                <a:avLst/>
                <a:gdLst/>
                <a:ahLst/>
                <a:cxnLst/>
                <a:rect l="l" t="t" r="r" b="b"/>
                <a:pathLst>
                  <a:path w="5909922" h="5909922">
                    <a:moveTo>
                      <a:pt x="3042327" y="5791566"/>
                    </a:moveTo>
                    <a:lnTo>
                      <a:pt x="3002333" y="5792264"/>
                    </a:lnTo>
                    <a:cubicBezTo>
                      <a:pt x="2996811" y="5792360"/>
                      <a:pt x="2992412" y="5796916"/>
                      <a:pt x="2992508" y="5802438"/>
                    </a:cubicBezTo>
                    <a:lnTo>
                      <a:pt x="2993534" y="5861188"/>
                    </a:lnTo>
                    <a:cubicBezTo>
                      <a:pt x="2993630" y="5866710"/>
                      <a:pt x="2998186" y="5871109"/>
                      <a:pt x="3003708" y="5871013"/>
                    </a:cubicBezTo>
                    <a:lnTo>
                      <a:pt x="3043702" y="5870315"/>
                    </a:lnTo>
                    <a:cubicBezTo>
                      <a:pt x="3049224" y="5870218"/>
                      <a:pt x="3053623" y="5865663"/>
                      <a:pt x="3053527" y="5860141"/>
                    </a:cubicBezTo>
                    <a:lnTo>
                      <a:pt x="3052501" y="5801391"/>
                    </a:lnTo>
                    <a:cubicBezTo>
                      <a:pt x="3052405" y="5795869"/>
                      <a:pt x="3047849" y="5791469"/>
                      <a:pt x="3042327" y="5791566"/>
                    </a:cubicBezTo>
                    <a:close/>
                    <a:moveTo>
                      <a:pt x="2863468" y="5790862"/>
                    </a:moveTo>
                    <a:cubicBezTo>
                      <a:pt x="2857946" y="5790765"/>
                      <a:pt x="2853390" y="5795164"/>
                      <a:pt x="2853294" y="5800687"/>
                    </a:cubicBezTo>
                    <a:lnTo>
                      <a:pt x="2852268" y="5859437"/>
                    </a:lnTo>
                    <a:cubicBezTo>
                      <a:pt x="2852172" y="5864959"/>
                      <a:pt x="2856571" y="5869514"/>
                      <a:pt x="2862093" y="5869611"/>
                    </a:cubicBezTo>
                    <a:lnTo>
                      <a:pt x="2902087" y="5870309"/>
                    </a:lnTo>
                    <a:cubicBezTo>
                      <a:pt x="2907609" y="5870405"/>
                      <a:pt x="2912165" y="5866006"/>
                      <a:pt x="2912261" y="5860484"/>
                    </a:cubicBezTo>
                    <a:lnTo>
                      <a:pt x="2913287" y="5801734"/>
                    </a:lnTo>
                    <a:cubicBezTo>
                      <a:pt x="2913383" y="5796212"/>
                      <a:pt x="2908984" y="5791656"/>
                      <a:pt x="2903462" y="5791560"/>
                    </a:cubicBezTo>
                    <a:close/>
                    <a:moveTo>
                      <a:pt x="2724119" y="5782376"/>
                    </a:moveTo>
                    <a:cubicBezTo>
                      <a:pt x="2718604" y="5782087"/>
                      <a:pt x="2713898" y="5786324"/>
                      <a:pt x="2713609" y="5791840"/>
                    </a:cubicBezTo>
                    <a:lnTo>
                      <a:pt x="2710533" y="5850518"/>
                    </a:lnTo>
                    <a:cubicBezTo>
                      <a:pt x="2710244" y="5856034"/>
                      <a:pt x="2714482" y="5860740"/>
                      <a:pt x="2719997" y="5861029"/>
                    </a:cubicBezTo>
                    <a:lnTo>
                      <a:pt x="2759942" y="5863122"/>
                    </a:lnTo>
                    <a:cubicBezTo>
                      <a:pt x="2765458" y="5863411"/>
                      <a:pt x="2770164" y="5859174"/>
                      <a:pt x="2770453" y="5853659"/>
                    </a:cubicBezTo>
                    <a:lnTo>
                      <a:pt x="2773528" y="5794980"/>
                    </a:lnTo>
                    <a:cubicBezTo>
                      <a:pt x="2773817" y="5789465"/>
                      <a:pt x="2769580" y="5784758"/>
                      <a:pt x="2764064" y="5784469"/>
                    </a:cubicBezTo>
                    <a:close/>
                    <a:moveTo>
                      <a:pt x="3177560" y="5780945"/>
                    </a:moveTo>
                    <a:lnTo>
                      <a:pt x="3137658" y="5783736"/>
                    </a:lnTo>
                    <a:cubicBezTo>
                      <a:pt x="3132148" y="5784121"/>
                      <a:pt x="3127993" y="5788900"/>
                      <a:pt x="3128379" y="5794410"/>
                    </a:cubicBezTo>
                    <a:lnTo>
                      <a:pt x="3132477" y="5853026"/>
                    </a:lnTo>
                    <a:cubicBezTo>
                      <a:pt x="3132863" y="5858535"/>
                      <a:pt x="3137642" y="5862690"/>
                      <a:pt x="3143152" y="5862305"/>
                    </a:cubicBezTo>
                    <a:lnTo>
                      <a:pt x="3183054" y="5859515"/>
                    </a:lnTo>
                    <a:cubicBezTo>
                      <a:pt x="3188564" y="5859129"/>
                      <a:pt x="3192718" y="5854350"/>
                      <a:pt x="3192333" y="5848840"/>
                    </a:cubicBezTo>
                    <a:lnTo>
                      <a:pt x="3188234" y="5790224"/>
                    </a:lnTo>
                    <a:cubicBezTo>
                      <a:pt x="3187849" y="5784715"/>
                      <a:pt x="3183070" y="5780560"/>
                      <a:pt x="3177560" y="5780945"/>
                    </a:cubicBezTo>
                    <a:close/>
                    <a:moveTo>
                      <a:pt x="3318006" y="5768106"/>
                    </a:moveTo>
                    <a:lnTo>
                      <a:pt x="3278395" y="5773673"/>
                    </a:lnTo>
                    <a:cubicBezTo>
                      <a:pt x="3272926" y="5774441"/>
                      <a:pt x="3269114" y="5779499"/>
                      <a:pt x="3269883" y="5784968"/>
                    </a:cubicBezTo>
                    <a:lnTo>
                      <a:pt x="3278061" y="5843155"/>
                    </a:lnTo>
                    <a:cubicBezTo>
                      <a:pt x="3278829" y="5848624"/>
                      <a:pt x="3283887" y="5852436"/>
                      <a:pt x="3289356" y="5851667"/>
                    </a:cubicBezTo>
                    <a:lnTo>
                      <a:pt x="3328967" y="5846100"/>
                    </a:lnTo>
                    <a:cubicBezTo>
                      <a:pt x="3334436" y="5845331"/>
                      <a:pt x="3338247" y="5840274"/>
                      <a:pt x="3337479" y="5834805"/>
                    </a:cubicBezTo>
                    <a:lnTo>
                      <a:pt x="3329301" y="5776617"/>
                    </a:lnTo>
                    <a:cubicBezTo>
                      <a:pt x="3328532" y="5771148"/>
                      <a:pt x="3323475" y="5767337"/>
                      <a:pt x="3318006" y="5768106"/>
                    </a:cubicBezTo>
                    <a:close/>
                    <a:moveTo>
                      <a:pt x="2587273" y="5767262"/>
                    </a:moveTo>
                    <a:cubicBezTo>
                      <a:pt x="2581791" y="5766589"/>
                      <a:pt x="2576801" y="5770487"/>
                      <a:pt x="2576128" y="5775969"/>
                    </a:cubicBezTo>
                    <a:lnTo>
                      <a:pt x="2568967" y="5834290"/>
                    </a:lnTo>
                    <a:cubicBezTo>
                      <a:pt x="2568294" y="5839772"/>
                      <a:pt x="2572193" y="5844763"/>
                      <a:pt x="2577674" y="5845436"/>
                    </a:cubicBezTo>
                    <a:lnTo>
                      <a:pt x="2617376" y="5850310"/>
                    </a:lnTo>
                    <a:cubicBezTo>
                      <a:pt x="2622858" y="5850983"/>
                      <a:pt x="2627848" y="5847085"/>
                      <a:pt x="2628522" y="5841603"/>
                    </a:cubicBezTo>
                    <a:lnTo>
                      <a:pt x="2635682" y="5783282"/>
                    </a:lnTo>
                    <a:cubicBezTo>
                      <a:pt x="2636356" y="5777800"/>
                      <a:pt x="2632457" y="5772810"/>
                      <a:pt x="2626975" y="5772136"/>
                    </a:cubicBezTo>
                    <a:close/>
                    <a:moveTo>
                      <a:pt x="3455561" y="5749931"/>
                    </a:moveTo>
                    <a:lnTo>
                      <a:pt x="3416172" y="5756898"/>
                    </a:lnTo>
                    <a:cubicBezTo>
                      <a:pt x="3410733" y="5757860"/>
                      <a:pt x="3407104" y="5763049"/>
                      <a:pt x="3408066" y="5768488"/>
                    </a:cubicBezTo>
                    <a:lnTo>
                      <a:pt x="3418299" y="5826349"/>
                    </a:lnTo>
                    <a:cubicBezTo>
                      <a:pt x="3419261" y="5831787"/>
                      <a:pt x="3424451" y="5835417"/>
                      <a:pt x="3429889" y="5834455"/>
                    </a:cubicBezTo>
                    <a:lnTo>
                      <a:pt x="3469278" y="5827488"/>
                    </a:lnTo>
                    <a:cubicBezTo>
                      <a:pt x="3474717" y="5826526"/>
                      <a:pt x="3478346" y="5821337"/>
                      <a:pt x="3477384" y="5815898"/>
                    </a:cubicBezTo>
                    <a:lnTo>
                      <a:pt x="3467151" y="5758037"/>
                    </a:lnTo>
                    <a:cubicBezTo>
                      <a:pt x="3466189" y="5752599"/>
                      <a:pt x="3460999" y="5748969"/>
                      <a:pt x="3455561" y="5749931"/>
                    </a:cubicBezTo>
                    <a:close/>
                    <a:moveTo>
                      <a:pt x="2446822" y="5746670"/>
                    </a:moveTo>
                    <a:cubicBezTo>
                      <a:pt x="2441367" y="5745806"/>
                      <a:pt x="2436244" y="5749528"/>
                      <a:pt x="2435380" y="5754983"/>
                    </a:cubicBezTo>
                    <a:lnTo>
                      <a:pt x="2426188" y="5813019"/>
                    </a:lnTo>
                    <a:cubicBezTo>
                      <a:pt x="2425324" y="5818474"/>
                      <a:pt x="2429046" y="5823597"/>
                      <a:pt x="2434501" y="5824461"/>
                    </a:cubicBezTo>
                    <a:lnTo>
                      <a:pt x="2474009" y="5830719"/>
                    </a:lnTo>
                    <a:cubicBezTo>
                      <a:pt x="2479464" y="5831583"/>
                      <a:pt x="2484587" y="5827860"/>
                      <a:pt x="2485451" y="5822405"/>
                    </a:cubicBezTo>
                    <a:lnTo>
                      <a:pt x="2494643" y="5764370"/>
                    </a:lnTo>
                    <a:cubicBezTo>
                      <a:pt x="2495507" y="5758915"/>
                      <a:pt x="2491785" y="5753791"/>
                      <a:pt x="2486330" y="5752927"/>
                    </a:cubicBezTo>
                    <a:close/>
                    <a:moveTo>
                      <a:pt x="2311310" y="5719368"/>
                    </a:moveTo>
                    <a:cubicBezTo>
                      <a:pt x="2305889" y="5718314"/>
                      <a:pt x="2300639" y="5721856"/>
                      <a:pt x="2299585" y="5727277"/>
                    </a:cubicBezTo>
                    <a:lnTo>
                      <a:pt x="2288373" y="5784957"/>
                    </a:lnTo>
                    <a:cubicBezTo>
                      <a:pt x="2287319" y="5790378"/>
                      <a:pt x="2290860" y="5795628"/>
                      <a:pt x="2296282" y="5796682"/>
                    </a:cubicBezTo>
                    <a:lnTo>
                      <a:pt x="2335547" y="5804314"/>
                    </a:lnTo>
                    <a:cubicBezTo>
                      <a:pt x="2340969" y="5805368"/>
                      <a:pt x="2346219" y="5801827"/>
                      <a:pt x="2347273" y="5796405"/>
                    </a:cubicBezTo>
                    <a:lnTo>
                      <a:pt x="2358484" y="5738726"/>
                    </a:lnTo>
                    <a:cubicBezTo>
                      <a:pt x="2359538" y="5733304"/>
                      <a:pt x="2355997" y="5728054"/>
                      <a:pt x="2350575" y="5727000"/>
                    </a:cubicBezTo>
                    <a:close/>
                    <a:moveTo>
                      <a:pt x="3592040" y="5718806"/>
                    </a:moveTo>
                    <a:lnTo>
                      <a:pt x="3553065" y="5727804"/>
                    </a:lnTo>
                    <a:cubicBezTo>
                      <a:pt x="3547683" y="5729046"/>
                      <a:pt x="3544327" y="5734417"/>
                      <a:pt x="3545570" y="5739798"/>
                    </a:cubicBezTo>
                    <a:lnTo>
                      <a:pt x="3558788" y="5797051"/>
                    </a:lnTo>
                    <a:cubicBezTo>
                      <a:pt x="3560030" y="5802433"/>
                      <a:pt x="3565401" y="5805789"/>
                      <a:pt x="3570782" y="5804546"/>
                    </a:cubicBezTo>
                    <a:lnTo>
                      <a:pt x="3609757" y="5795548"/>
                    </a:lnTo>
                    <a:cubicBezTo>
                      <a:pt x="3615138" y="5794306"/>
                      <a:pt x="3618494" y="5788935"/>
                      <a:pt x="3617252" y="5783554"/>
                    </a:cubicBezTo>
                    <a:lnTo>
                      <a:pt x="3604034" y="5726301"/>
                    </a:lnTo>
                    <a:cubicBezTo>
                      <a:pt x="3602792" y="5720919"/>
                      <a:pt x="3597421" y="5717564"/>
                      <a:pt x="3592040" y="5718806"/>
                    </a:cubicBezTo>
                    <a:close/>
                    <a:moveTo>
                      <a:pt x="2177751" y="5682872"/>
                    </a:moveTo>
                    <a:cubicBezTo>
                      <a:pt x="2172442" y="5681349"/>
                      <a:pt x="2166903" y="5684419"/>
                      <a:pt x="2165381" y="5689729"/>
                    </a:cubicBezTo>
                    <a:lnTo>
                      <a:pt x="2149185" y="5746211"/>
                    </a:lnTo>
                    <a:cubicBezTo>
                      <a:pt x="2147662" y="5751520"/>
                      <a:pt x="2150733" y="5757059"/>
                      <a:pt x="2156042" y="5758582"/>
                    </a:cubicBezTo>
                    <a:lnTo>
                      <a:pt x="2194492" y="5769607"/>
                    </a:lnTo>
                    <a:cubicBezTo>
                      <a:pt x="2199801" y="5771129"/>
                      <a:pt x="2205340" y="5768059"/>
                      <a:pt x="2206862" y="5762750"/>
                    </a:cubicBezTo>
                    <a:lnTo>
                      <a:pt x="2223058" y="5706267"/>
                    </a:lnTo>
                    <a:cubicBezTo>
                      <a:pt x="2224581" y="5700958"/>
                      <a:pt x="2221511" y="5695419"/>
                      <a:pt x="2216202" y="5693897"/>
                    </a:cubicBezTo>
                    <a:close/>
                    <a:moveTo>
                      <a:pt x="3730781" y="5682138"/>
                    </a:moveTo>
                    <a:lnTo>
                      <a:pt x="3692144" y="5692491"/>
                    </a:lnTo>
                    <a:cubicBezTo>
                      <a:pt x="3686809" y="5693920"/>
                      <a:pt x="3683643" y="5699405"/>
                      <a:pt x="3685072" y="5704740"/>
                    </a:cubicBezTo>
                    <a:lnTo>
                      <a:pt x="3700280" y="5761496"/>
                    </a:lnTo>
                    <a:cubicBezTo>
                      <a:pt x="3701710" y="5766831"/>
                      <a:pt x="3707194" y="5769998"/>
                      <a:pt x="3712529" y="5768568"/>
                    </a:cubicBezTo>
                    <a:lnTo>
                      <a:pt x="3751166" y="5758215"/>
                    </a:lnTo>
                    <a:cubicBezTo>
                      <a:pt x="3756501" y="5756786"/>
                      <a:pt x="3759667" y="5751302"/>
                      <a:pt x="3758238" y="5745967"/>
                    </a:cubicBezTo>
                    <a:lnTo>
                      <a:pt x="3743030" y="5689210"/>
                    </a:lnTo>
                    <a:cubicBezTo>
                      <a:pt x="3741600" y="5683875"/>
                      <a:pt x="3736116" y="5680709"/>
                      <a:pt x="3730781" y="5682138"/>
                    </a:cubicBezTo>
                    <a:close/>
                    <a:moveTo>
                      <a:pt x="3862759" y="5644808"/>
                    </a:moveTo>
                    <a:lnTo>
                      <a:pt x="3824715" y="5657162"/>
                    </a:lnTo>
                    <a:cubicBezTo>
                      <a:pt x="3819462" y="5658868"/>
                      <a:pt x="3816586" y="5664510"/>
                      <a:pt x="3818291" y="5669763"/>
                    </a:cubicBezTo>
                    <a:lnTo>
                      <a:pt x="3836439" y="5725649"/>
                    </a:lnTo>
                    <a:cubicBezTo>
                      <a:pt x="3838145" y="5730902"/>
                      <a:pt x="3843787" y="5733778"/>
                      <a:pt x="3849040" y="5732072"/>
                    </a:cubicBezTo>
                    <a:lnTo>
                      <a:pt x="3887084" y="5719719"/>
                    </a:lnTo>
                    <a:cubicBezTo>
                      <a:pt x="3892337" y="5718013"/>
                      <a:pt x="3895213" y="5712371"/>
                      <a:pt x="3893508" y="5707118"/>
                    </a:cubicBezTo>
                    <a:lnTo>
                      <a:pt x="3875360" y="5651231"/>
                    </a:lnTo>
                    <a:cubicBezTo>
                      <a:pt x="3873654" y="5645978"/>
                      <a:pt x="3868012" y="5643102"/>
                      <a:pt x="3862759" y="5644808"/>
                    </a:cubicBezTo>
                    <a:close/>
                    <a:moveTo>
                      <a:pt x="2042357" y="5640004"/>
                    </a:moveTo>
                    <a:cubicBezTo>
                      <a:pt x="2037135" y="5638206"/>
                      <a:pt x="2031443" y="5640982"/>
                      <a:pt x="2029645" y="5646204"/>
                    </a:cubicBezTo>
                    <a:lnTo>
                      <a:pt x="2010515" y="5701762"/>
                    </a:lnTo>
                    <a:cubicBezTo>
                      <a:pt x="2008717" y="5706984"/>
                      <a:pt x="2011493" y="5712676"/>
                      <a:pt x="2016715" y="5714474"/>
                    </a:cubicBezTo>
                    <a:lnTo>
                      <a:pt x="2054536" y="5727497"/>
                    </a:lnTo>
                    <a:cubicBezTo>
                      <a:pt x="2059758" y="5729295"/>
                      <a:pt x="2065450" y="5726519"/>
                      <a:pt x="2067248" y="5721297"/>
                    </a:cubicBezTo>
                    <a:lnTo>
                      <a:pt x="2086378" y="5665739"/>
                    </a:lnTo>
                    <a:cubicBezTo>
                      <a:pt x="2088176" y="5660517"/>
                      <a:pt x="2085400" y="5654825"/>
                      <a:pt x="2080178" y="5653027"/>
                    </a:cubicBezTo>
                    <a:close/>
                    <a:moveTo>
                      <a:pt x="3992338" y="5592704"/>
                    </a:moveTo>
                    <a:lnTo>
                      <a:pt x="3954919" y="5606840"/>
                    </a:lnTo>
                    <a:cubicBezTo>
                      <a:pt x="3949753" y="5608792"/>
                      <a:pt x="3947146" y="5614563"/>
                      <a:pt x="3949098" y="5619730"/>
                    </a:cubicBezTo>
                    <a:lnTo>
                      <a:pt x="3969863" y="5674697"/>
                    </a:lnTo>
                    <a:cubicBezTo>
                      <a:pt x="3971815" y="5679864"/>
                      <a:pt x="3977587" y="5682471"/>
                      <a:pt x="3982753" y="5680519"/>
                    </a:cubicBezTo>
                    <a:lnTo>
                      <a:pt x="4020172" y="5666383"/>
                    </a:lnTo>
                    <a:cubicBezTo>
                      <a:pt x="4025339" y="5664431"/>
                      <a:pt x="4027945" y="5658660"/>
                      <a:pt x="4025993" y="5653493"/>
                    </a:cubicBezTo>
                    <a:lnTo>
                      <a:pt x="4005228" y="5598525"/>
                    </a:lnTo>
                    <a:cubicBezTo>
                      <a:pt x="4003276" y="5593359"/>
                      <a:pt x="3997505" y="5590752"/>
                      <a:pt x="3992338" y="5592704"/>
                    </a:cubicBezTo>
                    <a:close/>
                    <a:moveTo>
                      <a:pt x="1913883" y="5592342"/>
                    </a:moveTo>
                    <a:cubicBezTo>
                      <a:pt x="1908799" y="5590184"/>
                      <a:pt x="1902927" y="5592556"/>
                      <a:pt x="1900769" y="5597640"/>
                    </a:cubicBezTo>
                    <a:lnTo>
                      <a:pt x="1877810" y="5651728"/>
                    </a:lnTo>
                    <a:cubicBezTo>
                      <a:pt x="1875652" y="5656812"/>
                      <a:pt x="1878024" y="5662684"/>
                      <a:pt x="1883108" y="5664842"/>
                    </a:cubicBezTo>
                    <a:lnTo>
                      <a:pt x="1919929" y="5680471"/>
                    </a:lnTo>
                    <a:cubicBezTo>
                      <a:pt x="1925012" y="5682629"/>
                      <a:pt x="1930884" y="5680257"/>
                      <a:pt x="1933042" y="5675173"/>
                    </a:cubicBezTo>
                    <a:lnTo>
                      <a:pt x="1956001" y="5621085"/>
                    </a:lnTo>
                    <a:cubicBezTo>
                      <a:pt x="1958159" y="5616001"/>
                      <a:pt x="1955787" y="5610129"/>
                      <a:pt x="1950703" y="5607971"/>
                    </a:cubicBezTo>
                    <a:close/>
                    <a:moveTo>
                      <a:pt x="4120802" y="5540374"/>
                    </a:moveTo>
                    <a:lnTo>
                      <a:pt x="4083715" y="5555358"/>
                    </a:lnTo>
                    <a:cubicBezTo>
                      <a:pt x="4078594" y="5557427"/>
                      <a:pt x="4076119" y="5563257"/>
                      <a:pt x="4078188" y="5568378"/>
                    </a:cubicBezTo>
                    <a:lnTo>
                      <a:pt x="4100200" y="5622858"/>
                    </a:lnTo>
                    <a:cubicBezTo>
                      <a:pt x="4102269" y="5627979"/>
                      <a:pt x="4108098" y="5630453"/>
                      <a:pt x="4113219" y="5628384"/>
                    </a:cubicBezTo>
                    <a:lnTo>
                      <a:pt x="4150306" y="5613400"/>
                    </a:lnTo>
                    <a:cubicBezTo>
                      <a:pt x="4155427" y="5611331"/>
                      <a:pt x="4157902" y="5605502"/>
                      <a:pt x="4155833" y="5600381"/>
                    </a:cubicBezTo>
                    <a:lnTo>
                      <a:pt x="4133821" y="5545901"/>
                    </a:lnTo>
                    <a:cubicBezTo>
                      <a:pt x="4131752" y="5540780"/>
                      <a:pt x="4125923" y="5538305"/>
                      <a:pt x="4120802" y="5540374"/>
                    </a:cubicBezTo>
                    <a:close/>
                    <a:moveTo>
                      <a:pt x="1784956" y="5538396"/>
                    </a:moveTo>
                    <a:cubicBezTo>
                      <a:pt x="1779885" y="5536207"/>
                      <a:pt x="1773999" y="5538544"/>
                      <a:pt x="1771810" y="5543615"/>
                    </a:cubicBezTo>
                    <a:lnTo>
                      <a:pt x="1748527" y="5597564"/>
                    </a:lnTo>
                    <a:cubicBezTo>
                      <a:pt x="1746338" y="5602635"/>
                      <a:pt x="1748675" y="5608521"/>
                      <a:pt x="1753746" y="5610709"/>
                    </a:cubicBezTo>
                    <a:lnTo>
                      <a:pt x="1790472" y="5626559"/>
                    </a:lnTo>
                    <a:cubicBezTo>
                      <a:pt x="1795543" y="5628748"/>
                      <a:pt x="1801428" y="5626411"/>
                      <a:pt x="1803617" y="5621340"/>
                    </a:cubicBezTo>
                    <a:lnTo>
                      <a:pt x="1826901" y="5567391"/>
                    </a:lnTo>
                    <a:cubicBezTo>
                      <a:pt x="1829089" y="5562320"/>
                      <a:pt x="1826752" y="5556434"/>
                      <a:pt x="1821681" y="5554246"/>
                    </a:cubicBezTo>
                    <a:close/>
                    <a:moveTo>
                      <a:pt x="1660950" y="5478369"/>
                    </a:moveTo>
                    <a:cubicBezTo>
                      <a:pt x="1656029" y="5475862"/>
                      <a:pt x="1650006" y="5477819"/>
                      <a:pt x="1647499" y="5482740"/>
                    </a:cubicBezTo>
                    <a:lnTo>
                      <a:pt x="1620823" y="5535095"/>
                    </a:lnTo>
                    <a:cubicBezTo>
                      <a:pt x="1618315" y="5540016"/>
                      <a:pt x="1620272" y="5546038"/>
                      <a:pt x="1625193" y="5548546"/>
                    </a:cubicBezTo>
                    <a:lnTo>
                      <a:pt x="1660833" y="5566705"/>
                    </a:lnTo>
                    <a:cubicBezTo>
                      <a:pt x="1665754" y="5569213"/>
                      <a:pt x="1671777" y="5567256"/>
                      <a:pt x="1674285" y="5562335"/>
                    </a:cubicBezTo>
                    <a:lnTo>
                      <a:pt x="1700961" y="5509980"/>
                    </a:lnTo>
                    <a:cubicBezTo>
                      <a:pt x="1703468" y="5505059"/>
                      <a:pt x="1701511" y="5499036"/>
                      <a:pt x="1696590" y="5496529"/>
                    </a:cubicBezTo>
                    <a:close/>
                    <a:moveTo>
                      <a:pt x="4245454" y="5475763"/>
                    </a:moveTo>
                    <a:lnTo>
                      <a:pt x="4209503" y="5493298"/>
                    </a:lnTo>
                    <a:cubicBezTo>
                      <a:pt x="4204539" y="5495719"/>
                      <a:pt x="4202477" y="5501707"/>
                      <a:pt x="4204898" y="5506671"/>
                    </a:cubicBezTo>
                    <a:lnTo>
                      <a:pt x="4230656" y="5559483"/>
                    </a:lnTo>
                    <a:cubicBezTo>
                      <a:pt x="4233077" y="5564447"/>
                      <a:pt x="4239065" y="5566509"/>
                      <a:pt x="4244029" y="5564088"/>
                    </a:cubicBezTo>
                    <a:lnTo>
                      <a:pt x="4279981" y="5546553"/>
                    </a:lnTo>
                    <a:cubicBezTo>
                      <a:pt x="4284945" y="5544132"/>
                      <a:pt x="4287007" y="5538144"/>
                      <a:pt x="4284586" y="5533180"/>
                    </a:cubicBezTo>
                    <a:lnTo>
                      <a:pt x="4258827" y="5480368"/>
                    </a:lnTo>
                    <a:cubicBezTo>
                      <a:pt x="4256406" y="5475404"/>
                      <a:pt x="4250418" y="5473342"/>
                      <a:pt x="4245454" y="5475763"/>
                    </a:cubicBezTo>
                    <a:close/>
                    <a:moveTo>
                      <a:pt x="1533081" y="5411624"/>
                    </a:moveTo>
                    <a:cubicBezTo>
                      <a:pt x="1528204" y="5409031"/>
                      <a:pt x="1522148" y="5410882"/>
                      <a:pt x="1519555" y="5415759"/>
                    </a:cubicBezTo>
                    <a:lnTo>
                      <a:pt x="1491969" y="5467640"/>
                    </a:lnTo>
                    <a:cubicBezTo>
                      <a:pt x="1489376" y="5472517"/>
                      <a:pt x="1491228" y="5478573"/>
                      <a:pt x="1496105" y="5481166"/>
                    </a:cubicBezTo>
                    <a:lnTo>
                      <a:pt x="1531422" y="5499944"/>
                    </a:lnTo>
                    <a:cubicBezTo>
                      <a:pt x="1536299" y="5502537"/>
                      <a:pt x="1542355" y="5500686"/>
                      <a:pt x="1544948" y="5495809"/>
                    </a:cubicBezTo>
                    <a:lnTo>
                      <a:pt x="1572534" y="5443928"/>
                    </a:lnTo>
                    <a:cubicBezTo>
                      <a:pt x="1575127" y="5439052"/>
                      <a:pt x="1573275" y="5432995"/>
                      <a:pt x="1568399" y="5430403"/>
                    </a:cubicBezTo>
                    <a:close/>
                    <a:moveTo>
                      <a:pt x="4370123" y="5408635"/>
                    </a:moveTo>
                    <a:lnTo>
                      <a:pt x="4333582" y="5424904"/>
                    </a:lnTo>
                    <a:cubicBezTo>
                      <a:pt x="4328536" y="5427150"/>
                      <a:pt x="4326267" y="5433063"/>
                      <a:pt x="4328513" y="5438108"/>
                    </a:cubicBezTo>
                    <a:lnTo>
                      <a:pt x="4352412" y="5491787"/>
                    </a:lnTo>
                    <a:cubicBezTo>
                      <a:pt x="4354659" y="5496833"/>
                      <a:pt x="4360571" y="5499102"/>
                      <a:pt x="4365617" y="5496856"/>
                    </a:cubicBezTo>
                    <a:lnTo>
                      <a:pt x="4402158" y="5480586"/>
                    </a:lnTo>
                    <a:cubicBezTo>
                      <a:pt x="4407204" y="5478340"/>
                      <a:pt x="4409473" y="5472428"/>
                      <a:pt x="4407227" y="5467382"/>
                    </a:cubicBezTo>
                    <a:lnTo>
                      <a:pt x="4383328" y="5413703"/>
                    </a:lnTo>
                    <a:cubicBezTo>
                      <a:pt x="4381081" y="5408658"/>
                      <a:pt x="4375169" y="5406388"/>
                      <a:pt x="4370123" y="5408635"/>
                    </a:cubicBezTo>
                    <a:close/>
                    <a:moveTo>
                      <a:pt x="1419351" y="5341051"/>
                    </a:moveTo>
                    <a:cubicBezTo>
                      <a:pt x="1414568" y="5338289"/>
                      <a:pt x="1408451" y="5339928"/>
                      <a:pt x="1405690" y="5344711"/>
                    </a:cubicBezTo>
                    <a:lnTo>
                      <a:pt x="1376310" y="5395598"/>
                    </a:lnTo>
                    <a:cubicBezTo>
                      <a:pt x="1373549" y="5400381"/>
                      <a:pt x="1375188" y="5406498"/>
                      <a:pt x="1379971" y="5409260"/>
                    </a:cubicBezTo>
                    <a:lnTo>
                      <a:pt x="1414612" y="5429260"/>
                    </a:lnTo>
                    <a:cubicBezTo>
                      <a:pt x="1419395" y="5432021"/>
                      <a:pt x="1425512" y="5430382"/>
                      <a:pt x="1428274" y="5425599"/>
                    </a:cubicBezTo>
                    <a:lnTo>
                      <a:pt x="1457653" y="5374712"/>
                    </a:lnTo>
                    <a:cubicBezTo>
                      <a:pt x="1460415" y="5369929"/>
                      <a:pt x="1458776" y="5363812"/>
                      <a:pt x="1453993" y="5361051"/>
                    </a:cubicBezTo>
                    <a:close/>
                    <a:moveTo>
                      <a:pt x="4486618" y="5338146"/>
                    </a:moveTo>
                    <a:lnTo>
                      <a:pt x="4452331" y="5358747"/>
                    </a:lnTo>
                    <a:cubicBezTo>
                      <a:pt x="4447597" y="5361592"/>
                      <a:pt x="4446065" y="5367736"/>
                      <a:pt x="4448909" y="5372471"/>
                    </a:cubicBezTo>
                    <a:lnTo>
                      <a:pt x="4479173" y="5422837"/>
                    </a:lnTo>
                    <a:cubicBezTo>
                      <a:pt x="4482017" y="5427571"/>
                      <a:pt x="4488162" y="5429103"/>
                      <a:pt x="4492896" y="5426259"/>
                    </a:cubicBezTo>
                    <a:lnTo>
                      <a:pt x="4527183" y="5405657"/>
                    </a:lnTo>
                    <a:cubicBezTo>
                      <a:pt x="4531917" y="5402812"/>
                      <a:pt x="4533449" y="5396668"/>
                      <a:pt x="4530604" y="5391934"/>
                    </a:cubicBezTo>
                    <a:lnTo>
                      <a:pt x="4500341" y="5341567"/>
                    </a:lnTo>
                    <a:cubicBezTo>
                      <a:pt x="4497497" y="5336833"/>
                      <a:pt x="4491352" y="5335301"/>
                      <a:pt x="4486618" y="5338146"/>
                    </a:cubicBezTo>
                    <a:close/>
                    <a:moveTo>
                      <a:pt x="1298809" y="5260254"/>
                    </a:moveTo>
                    <a:cubicBezTo>
                      <a:pt x="1294177" y="5257246"/>
                      <a:pt x="1287983" y="5258563"/>
                      <a:pt x="1284975" y="5263195"/>
                    </a:cubicBezTo>
                    <a:lnTo>
                      <a:pt x="1252972" y="5312474"/>
                    </a:lnTo>
                    <a:cubicBezTo>
                      <a:pt x="1249964" y="5317106"/>
                      <a:pt x="1251281" y="5323301"/>
                      <a:pt x="1255913" y="5326309"/>
                    </a:cubicBezTo>
                    <a:lnTo>
                      <a:pt x="1289460" y="5348094"/>
                    </a:lnTo>
                    <a:cubicBezTo>
                      <a:pt x="1294092" y="5351102"/>
                      <a:pt x="1300286" y="5349786"/>
                      <a:pt x="1303294" y="5345154"/>
                    </a:cubicBezTo>
                    <a:lnTo>
                      <a:pt x="1335297" y="5295874"/>
                    </a:lnTo>
                    <a:cubicBezTo>
                      <a:pt x="1338305" y="5291242"/>
                      <a:pt x="1336988" y="5285048"/>
                      <a:pt x="1332356" y="5282040"/>
                    </a:cubicBezTo>
                    <a:close/>
                    <a:moveTo>
                      <a:pt x="4604717" y="5258975"/>
                    </a:moveTo>
                    <a:lnTo>
                      <a:pt x="4570795" y="5280172"/>
                    </a:lnTo>
                    <a:cubicBezTo>
                      <a:pt x="4566112" y="5283099"/>
                      <a:pt x="4564687" y="5289270"/>
                      <a:pt x="4567614" y="5293953"/>
                    </a:cubicBezTo>
                    <a:lnTo>
                      <a:pt x="4598751" y="5343784"/>
                    </a:lnTo>
                    <a:cubicBezTo>
                      <a:pt x="4601678" y="5348468"/>
                      <a:pt x="4607849" y="5349892"/>
                      <a:pt x="4612532" y="5346965"/>
                    </a:cubicBezTo>
                    <a:lnTo>
                      <a:pt x="4646454" y="5325769"/>
                    </a:lnTo>
                    <a:cubicBezTo>
                      <a:pt x="4651138" y="5322842"/>
                      <a:pt x="4652563" y="5316671"/>
                      <a:pt x="4649636" y="5311988"/>
                    </a:cubicBezTo>
                    <a:lnTo>
                      <a:pt x="4618498" y="5262157"/>
                    </a:lnTo>
                    <a:cubicBezTo>
                      <a:pt x="4615572" y="5257473"/>
                      <a:pt x="4609401" y="5256049"/>
                      <a:pt x="4604717" y="5258975"/>
                    </a:cubicBezTo>
                    <a:close/>
                    <a:moveTo>
                      <a:pt x="4709234" y="5176587"/>
                    </a:moveTo>
                    <a:lnTo>
                      <a:pt x="4677713" y="5201213"/>
                    </a:lnTo>
                    <a:cubicBezTo>
                      <a:pt x="4673361" y="5204614"/>
                      <a:pt x="4672589" y="5210899"/>
                      <a:pt x="4675990" y="5215252"/>
                    </a:cubicBezTo>
                    <a:lnTo>
                      <a:pt x="4712165" y="5261554"/>
                    </a:lnTo>
                    <a:cubicBezTo>
                      <a:pt x="4715566" y="5265906"/>
                      <a:pt x="4721851" y="5266678"/>
                      <a:pt x="4726204" y="5263278"/>
                    </a:cubicBezTo>
                    <a:lnTo>
                      <a:pt x="4757724" y="5238651"/>
                    </a:lnTo>
                    <a:cubicBezTo>
                      <a:pt x="4762076" y="5235251"/>
                      <a:pt x="4762848" y="5228966"/>
                      <a:pt x="4759448" y="5224613"/>
                    </a:cubicBezTo>
                    <a:lnTo>
                      <a:pt x="4723272" y="5178311"/>
                    </a:lnTo>
                    <a:cubicBezTo>
                      <a:pt x="4719872" y="5173958"/>
                      <a:pt x="4713586" y="5173187"/>
                      <a:pt x="4709234" y="5176587"/>
                    </a:cubicBezTo>
                    <a:close/>
                    <a:moveTo>
                      <a:pt x="1186546" y="5172434"/>
                    </a:moveTo>
                    <a:cubicBezTo>
                      <a:pt x="1182078" y="5169188"/>
                      <a:pt x="1175823" y="5170178"/>
                      <a:pt x="1172577" y="5174646"/>
                    </a:cubicBezTo>
                    <a:lnTo>
                      <a:pt x="1138039" y="5222183"/>
                    </a:lnTo>
                    <a:cubicBezTo>
                      <a:pt x="1134793" y="5226652"/>
                      <a:pt x="1135784" y="5232907"/>
                      <a:pt x="1140252" y="5236153"/>
                    </a:cubicBezTo>
                    <a:lnTo>
                      <a:pt x="1172613" y="5259664"/>
                    </a:lnTo>
                    <a:cubicBezTo>
                      <a:pt x="1177081" y="5262911"/>
                      <a:pt x="1183336" y="5261920"/>
                      <a:pt x="1186582" y="5257452"/>
                    </a:cubicBezTo>
                    <a:lnTo>
                      <a:pt x="1221120" y="5209915"/>
                    </a:lnTo>
                    <a:cubicBezTo>
                      <a:pt x="1224366" y="5205447"/>
                      <a:pt x="1223375" y="5199192"/>
                      <a:pt x="1218907" y="5195945"/>
                    </a:cubicBezTo>
                    <a:close/>
                    <a:moveTo>
                      <a:pt x="4818228" y="5087174"/>
                    </a:moveTo>
                    <a:lnTo>
                      <a:pt x="4788974" y="5114454"/>
                    </a:lnTo>
                    <a:cubicBezTo>
                      <a:pt x="4784935" y="5118221"/>
                      <a:pt x="4784714" y="5124550"/>
                      <a:pt x="4788481" y="5128589"/>
                    </a:cubicBezTo>
                    <a:lnTo>
                      <a:pt x="4828554" y="5171563"/>
                    </a:lnTo>
                    <a:cubicBezTo>
                      <a:pt x="4832321" y="5175602"/>
                      <a:pt x="4838650" y="5175823"/>
                      <a:pt x="4842689" y="5172056"/>
                    </a:cubicBezTo>
                    <a:lnTo>
                      <a:pt x="4871943" y="5144777"/>
                    </a:lnTo>
                    <a:cubicBezTo>
                      <a:pt x="4875983" y="5141010"/>
                      <a:pt x="4876204" y="5134681"/>
                      <a:pt x="4872437" y="5130642"/>
                    </a:cubicBezTo>
                    <a:lnTo>
                      <a:pt x="4832363" y="5087668"/>
                    </a:lnTo>
                    <a:cubicBezTo>
                      <a:pt x="4828597" y="5083629"/>
                      <a:pt x="4822268" y="5083408"/>
                      <a:pt x="4818228" y="5087174"/>
                    </a:cubicBezTo>
                    <a:close/>
                    <a:moveTo>
                      <a:pt x="1081859" y="5083587"/>
                    </a:moveTo>
                    <a:cubicBezTo>
                      <a:pt x="1077566" y="5080111"/>
                      <a:pt x="1071268" y="5080773"/>
                      <a:pt x="1067792" y="5085065"/>
                    </a:cubicBezTo>
                    <a:lnTo>
                      <a:pt x="1030814" y="5130729"/>
                    </a:lnTo>
                    <a:cubicBezTo>
                      <a:pt x="1027339" y="5135022"/>
                      <a:pt x="1028000" y="5141320"/>
                      <a:pt x="1032293" y="5144795"/>
                    </a:cubicBezTo>
                    <a:lnTo>
                      <a:pt x="1063378" y="5169968"/>
                    </a:lnTo>
                    <a:cubicBezTo>
                      <a:pt x="1067671" y="5173444"/>
                      <a:pt x="1073969" y="5172782"/>
                      <a:pt x="1077445" y="5168490"/>
                    </a:cubicBezTo>
                    <a:lnTo>
                      <a:pt x="1114423" y="5122825"/>
                    </a:lnTo>
                    <a:cubicBezTo>
                      <a:pt x="1117899" y="5118533"/>
                      <a:pt x="1117237" y="5112235"/>
                      <a:pt x="1112944" y="5108759"/>
                    </a:cubicBezTo>
                    <a:close/>
                    <a:moveTo>
                      <a:pt x="3018924" y="5031576"/>
                    </a:moveTo>
                    <a:lnTo>
                      <a:pt x="2989650" y="5032087"/>
                    </a:lnTo>
                    <a:cubicBezTo>
                      <a:pt x="2985609" y="5032157"/>
                      <a:pt x="2982390" y="5035491"/>
                      <a:pt x="2982460" y="5039533"/>
                    </a:cubicBezTo>
                    <a:lnTo>
                      <a:pt x="2983211" y="5082534"/>
                    </a:lnTo>
                    <a:cubicBezTo>
                      <a:pt x="2983281" y="5086575"/>
                      <a:pt x="2986615" y="5089795"/>
                      <a:pt x="2990656" y="5089724"/>
                    </a:cubicBezTo>
                    <a:lnTo>
                      <a:pt x="3019930" y="5089213"/>
                    </a:lnTo>
                    <a:cubicBezTo>
                      <a:pt x="3023971" y="5089143"/>
                      <a:pt x="3027191" y="5085809"/>
                      <a:pt x="3027120" y="5081768"/>
                    </a:cubicBezTo>
                    <a:lnTo>
                      <a:pt x="3026369" y="5038766"/>
                    </a:lnTo>
                    <a:cubicBezTo>
                      <a:pt x="3026299" y="5034725"/>
                      <a:pt x="3022965" y="5031505"/>
                      <a:pt x="3018924" y="5031576"/>
                    </a:cubicBezTo>
                    <a:close/>
                    <a:moveTo>
                      <a:pt x="2888014" y="5031060"/>
                    </a:moveTo>
                    <a:cubicBezTo>
                      <a:pt x="2883973" y="5030990"/>
                      <a:pt x="2880639" y="5034209"/>
                      <a:pt x="2880569" y="5038250"/>
                    </a:cubicBezTo>
                    <a:lnTo>
                      <a:pt x="2879818" y="5081252"/>
                    </a:lnTo>
                    <a:cubicBezTo>
                      <a:pt x="2879748" y="5085293"/>
                      <a:pt x="2882967" y="5088627"/>
                      <a:pt x="2887008" y="5088697"/>
                    </a:cubicBezTo>
                    <a:lnTo>
                      <a:pt x="2916282" y="5089208"/>
                    </a:lnTo>
                    <a:cubicBezTo>
                      <a:pt x="2920323" y="5089279"/>
                      <a:pt x="2923657" y="5086059"/>
                      <a:pt x="2923727" y="5082018"/>
                    </a:cubicBezTo>
                    <a:lnTo>
                      <a:pt x="2924478" y="5039017"/>
                    </a:lnTo>
                    <a:cubicBezTo>
                      <a:pt x="2924549" y="5034975"/>
                      <a:pt x="2921329" y="5031642"/>
                      <a:pt x="2917288" y="5031571"/>
                    </a:cubicBezTo>
                    <a:close/>
                    <a:moveTo>
                      <a:pt x="2786025" y="5024849"/>
                    </a:moveTo>
                    <a:cubicBezTo>
                      <a:pt x="2781988" y="5024638"/>
                      <a:pt x="2778544" y="5027739"/>
                      <a:pt x="2778333" y="5031775"/>
                    </a:cubicBezTo>
                    <a:lnTo>
                      <a:pt x="2776082" y="5074724"/>
                    </a:lnTo>
                    <a:cubicBezTo>
                      <a:pt x="2775870" y="5078761"/>
                      <a:pt x="2778971" y="5082205"/>
                      <a:pt x="2783008" y="5082416"/>
                    </a:cubicBezTo>
                    <a:lnTo>
                      <a:pt x="2812246" y="5083949"/>
                    </a:lnTo>
                    <a:cubicBezTo>
                      <a:pt x="2816282" y="5084160"/>
                      <a:pt x="2819726" y="5081059"/>
                      <a:pt x="2819938" y="5077023"/>
                    </a:cubicBezTo>
                    <a:lnTo>
                      <a:pt x="2822189" y="5034074"/>
                    </a:lnTo>
                    <a:cubicBezTo>
                      <a:pt x="2822400" y="5030037"/>
                      <a:pt x="2819299" y="5026593"/>
                      <a:pt x="2815263" y="5026382"/>
                    </a:cubicBezTo>
                    <a:close/>
                    <a:moveTo>
                      <a:pt x="3117902" y="5023803"/>
                    </a:moveTo>
                    <a:lnTo>
                      <a:pt x="3088695" y="5025846"/>
                    </a:lnTo>
                    <a:cubicBezTo>
                      <a:pt x="3084663" y="5026128"/>
                      <a:pt x="3081623" y="5029625"/>
                      <a:pt x="3081905" y="5033657"/>
                    </a:cubicBezTo>
                    <a:lnTo>
                      <a:pt x="3084905" y="5076561"/>
                    </a:lnTo>
                    <a:cubicBezTo>
                      <a:pt x="3085187" y="5080593"/>
                      <a:pt x="3088684" y="5083633"/>
                      <a:pt x="3092717" y="5083351"/>
                    </a:cubicBezTo>
                    <a:lnTo>
                      <a:pt x="3121923" y="5081309"/>
                    </a:lnTo>
                    <a:cubicBezTo>
                      <a:pt x="3125955" y="5081027"/>
                      <a:pt x="3128996" y="5077529"/>
                      <a:pt x="3128714" y="5073497"/>
                    </a:cubicBezTo>
                    <a:lnTo>
                      <a:pt x="3125714" y="5030594"/>
                    </a:lnTo>
                    <a:cubicBezTo>
                      <a:pt x="3125432" y="5026562"/>
                      <a:pt x="3121934" y="5023521"/>
                      <a:pt x="3117902" y="5023803"/>
                    </a:cubicBezTo>
                    <a:close/>
                    <a:moveTo>
                      <a:pt x="3220694" y="5014405"/>
                    </a:moveTo>
                    <a:lnTo>
                      <a:pt x="3191701" y="5018480"/>
                    </a:lnTo>
                    <a:cubicBezTo>
                      <a:pt x="3187699" y="5019043"/>
                      <a:pt x="3184910" y="5022744"/>
                      <a:pt x="3185472" y="5026746"/>
                    </a:cubicBezTo>
                    <a:lnTo>
                      <a:pt x="3191458" y="5069336"/>
                    </a:lnTo>
                    <a:cubicBezTo>
                      <a:pt x="3192020" y="5073339"/>
                      <a:pt x="3195722" y="5076128"/>
                      <a:pt x="3199724" y="5075565"/>
                    </a:cubicBezTo>
                    <a:lnTo>
                      <a:pt x="3228717" y="5071490"/>
                    </a:lnTo>
                    <a:cubicBezTo>
                      <a:pt x="3232720" y="5070928"/>
                      <a:pt x="3235509" y="5067227"/>
                      <a:pt x="3234946" y="5063224"/>
                    </a:cubicBezTo>
                    <a:lnTo>
                      <a:pt x="3228961" y="5020635"/>
                    </a:lnTo>
                    <a:cubicBezTo>
                      <a:pt x="3228398" y="5016632"/>
                      <a:pt x="3224697" y="5013843"/>
                      <a:pt x="3220694" y="5014405"/>
                    </a:cubicBezTo>
                    <a:close/>
                    <a:moveTo>
                      <a:pt x="2685866" y="5013788"/>
                    </a:moveTo>
                    <a:cubicBezTo>
                      <a:pt x="2681854" y="5013296"/>
                      <a:pt x="2678202" y="5016149"/>
                      <a:pt x="2677710" y="5020161"/>
                    </a:cubicBezTo>
                    <a:lnTo>
                      <a:pt x="2672468" y="5062848"/>
                    </a:lnTo>
                    <a:cubicBezTo>
                      <a:pt x="2671976" y="5066860"/>
                      <a:pt x="2674829" y="5070512"/>
                      <a:pt x="2678841" y="5071005"/>
                    </a:cubicBezTo>
                    <a:lnTo>
                      <a:pt x="2707901" y="5074573"/>
                    </a:lnTo>
                    <a:cubicBezTo>
                      <a:pt x="2711912" y="5075065"/>
                      <a:pt x="2715564" y="5072212"/>
                      <a:pt x="2716057" y="5068200"/>
                    </a:cubicBezTo>
                    <a:lnTo>
                      <a:pt x="2721298" y="5025513"/>
                    </a:lnTo>
                    <a:cubicBezTo>
                      <a:pt x="2721791" y="5021501"/>
                      <a:pt x="2718938" y="5017849"/>
                      <a:pt x="2714926" y="5017356"/>
                    </a:cubicBezTo>
                    <a:close/>
                    <a:moveTo>
                      <a:pt x="3321372" y="5001103"/>
                    </a:moveTo>
                    <a:lnTo>
                      <a:pt x="3292541" y="5006202"/>
                    </a:lnTo>
                    <a:cubicBezTo>
                      <a:pt x="3288561" y="5006906"/>
                      <a:pt x="3285905" y="5010704"/>
                      <a:pt x="3286609" y="5014684"/>
                    </a:cubicBezTo>
                    <a:lnTo>
                      <a:pt x="3294099" y="5057035"/>
                    </a:lnTo>
                    <a:cubicBezTo>
                      <a:pt x="3294803" y="5061015"/>
                      <a:pt x="3298601" y="5063671"/>
                      <a:pt x="3302581" y="5062967"/>
                    </a:cubicBezTo>
                    <a:lnTo>
                      <a:pt x="3331412" y="5057868"/>
                    </a:lnTo>
                    <a:cubicBezTo>
                      <a:pt x="3335392" y="5057164"/>
                      <a:pt x="3338048" y="5053366"/>
                      <a:pt x="3337344" y="5049386"/>
                    </a:cubicBezTo>
                    <a:lnTo>
                      <a:pt x="3329853" y="5007035"/>
                    </a:lnTo>
                    <a:cubicBezTo>
                      <a:pt x="3329149" y="5003055"/>
                      <a:pt x="3325352" y="5000399"/>
                      <a:pt x="3321372" y="5001103"/>
                    </a:cubicBezTo>
                    <a:close/>
                    <a:moveTo>
                      <a:pt x="2583069" y="4998716"/>
                    </a:moveTo>
                    <a:cubicBezTo>
                      <a:pt x="2579077" y="4998084"/>
                      <a:pt x="2575328" y="5000808"/>
                      <a:pt x="2574695" y="5004800"/>
                    </a:cubicBezTo>
                    <a:lnTo>
                      <a:pt x="2567968" y="5047279"/>
                    </a:lnTo>
                    <a:cubicBezTo>
                      <a:pt x="2567335" y="5051271"/>
                      <a:pt x="2570059" y="5055020"/>
                      <a:pt x="2574051" y="5055653"/>
                    </a:cubicBezTo>
                    <a:lnTo>
                      <a:pt x="2602969" y="5060233"/>
                    </a:lnTo>
                    <a:cubicBezTo>
                      <a:pt x="2606961" y="5060865"/>
                      <a:pt x="2610711" y="5058141"/>
                      <a:pt x="2611343" y="5054149"/>
                    </a:cubicBezTo>
                    <a:lnTo>
                      <a:pt x="2618071" y="5011670"/>
                    </a:lnTo>
                    <a:cubicBezTo>
                      <a:pt x="2618703" y="5007678"/>
                      <a:pt x="2615979" y="5003929"/>
                      <a:pt x="2611987" y="5003296"/>
                    </a:cubicBezTo>
                    <a:close/>
                    <a:moveTo>
                      <a:pt x="4922951" y="4991338"/>
                    </a:moveTo>
                    <a:lnTo>
                      <a:pt x="4892763" y="5017580"/>
                    </a:lnTo>
                    <a:cubicBezTo>
                      <a:pt x="4888594" y="5021204"/>
                      <a:pt x="4888152" y="5027521"/>
                      <a:pt x="4891776" y="5031689"/>
                    </a:cubicBezTo>
                    <a:lnTo>
                      <a:pt x="4930325" y="5076035"/>
                    </a:lnTo>
                    <a:cubicBezTo>
                      <a:pt x="4933949" y="5080204"/>
                      <a:pt x="4940266" y="5080645"/>
                      <a:pt x="4944434" y="5077022"/>
                    </a:cubicBezTo>
                    <a:lnTo>
                      <a:pt x="4974623" y="5050780"/>
                    </a:lnTo>
                    <a:cubicBezTo>
                      <a:pt x="4978791" y="5047156"/>
                      <a:pt x="4979233" y="5040839"/>
                      <a:pt x="4975609" y="5036671"/>
                    </a:cubicBezTo>
                    <a:lnTo>
                      <a:pt x="4937060" y="4992325"/>
                    </a:lnTo>
                    <a:cubicBezTo>
                      <a:pt x="4933437" y="4988156"/>
                      <a:pt x="4927119" y="4987715"/>
                      <a:pt x="4922951" y="4991338"/>
                    </a:cubicBezTo>
                    <a:close/>
                    <a:moveTo>
                      <a:pt x="979478" y="4990576"/>
                    </a:moveTo>
                    <a:cubicBezTo>
                      <a:pt x="975310" y="4986953"/>
                      <a:pt x="968993" y="4987394"/>
                      <a:pt x="965369" y="4991563"/>
                    </a:cubicBezTo>
                    <a:lnTo>
                      <a:pt x="926820" y="5035909"/>
                    </a:lnTo>
                    <a:cubicBezTo>
                      <a:pt x="923197" y="5040077"/>
                      <a:pt x="923638" y="5046394"/>
                      <a:pt x="927807" y="5050018"/>
                    </a:cubicBezTo>
                    <a:lnTo>
                      <a:pt x="957995" y="5076260"/>
                    </a:lnTo>
                    <a:cubicBezTo>
                      <a:pt x="962163" y="5079884"/>
                      <a:pt x="968481" y="5079442"/>
                      <a:pt x="972104" y="5075274"/>
                    </a:cubicBezTo>
                    <a:lnTo>
                      <a:pt x="1010653" y="5030928"/>
                    </a:lnTo>
                    <a:cubicBezTo>
                      <a:pt x="1014277" y="5026759"/>
                      <a:pt x="1013835" y="5020442"/>
                      <a:pt x="1009667" y="5016819"/>
                    </a:cubicBezTo>
                    <a:close/>
                    <a:moveTo>
                      <a:pt x="2483888" y="4978734"/>
                    </a:moveTo>
                    <a:cubicBezTo>
                      <a:pt x="2479920" y="4977962"/>
                      <a:pt x="2476078" y="4980554"/>
                      <a:pt x="2475307" y="4984522"/>
                    </a:cubicBezTo>
                    <a:lnTo>
                      <a:pt x="2467100" y="5026740"/>
                    </a:lnTo>
                    <a:cubicBezTo>
                      <a:pt x="2466329" y="5030707"/>
                      <a:pt x="2468921" y="5034549"/>
                      <a:pt x="2472888" y="5035321"/>
                    </a:cubicBezTo>
                    <a:lnTo>
                      <a:pt x="2501628" y="5040907"/>
                    </a:lnTo>
                    <a:cubicBezTo>
                      <a:pt x="2505596" y="5041678"/>
                      <a:pt x="2509438" y="5039087"/>
                      <a:pt x="2510210" y="5035119"/>
                    </a:cubicBezTo>
                    <a:lnTo>
                      <a:pt x="2518416" y="4992901"/>
                    </a:lnTo>
                    <a:cubicBezTo>
                      <a:pt x="2519187" y="4988934"/>
                      <a:pt x="2516596" y="4985091"/>
                      <a:pt x="2512628" y="4984320"/>
                    </a:cubicBezTo>
                    <a:close/>
                    <a:moveTo>
                      <a:pt x="3421261" y="4978323"/>
                    </a:moveTo>
                    <a:lnTo>
                      <a:pt x="3392734" y="4984909"/>
                    </a:lnTo>
                    <a:cubicBezTo>
                      <a:pt x="3388795" y="4985819"/>
                      <a:pt x="3386339" y="4989749"/>
                      <a:pt x="3387249" y="4993687"/>
                    </a:cubicBezTo>
                    <a:lnTo>
                      <a:pt x="3396923" y="5035593"/>
                    </a:lnTo>
                    <a:cubicBezTo>
                      <a:pt x="3397833" y="5039531"/>
                      <a:pt x="3401763" y="5041987"/>
                      <a:pt x="3405701" y="5041078"/>
                    </a:cubicBezTo>
                    <a:lnTo>
                      <a:pt x="3434229" y="5034492"/>
                    </a:lnTo>
                    <a:cubicBezTo>
                      <a:pt x="3438167" y="5033582"/>
                      <a:pt x="3440623" y="5029652"/>
                      <a:pt x="3439714" y="5025714"/>
                    </a:cubicBezTo>
                    <a:lnTo>
                      <a:pt x="3430039" y="4983808"/>
                    </a:lnTo>
                    <a:cubicBezTo>
                      <a:pt x="3429130" y="4979870"/>
                      <a:pt x="3425200" y="4977414"/>
                      <a:pt x="3421261" y="4978323"/>
                    </a:cubicBezTo>
                    <a:close/>
                    <a:moveTo>
                      <a:pt x="2386135" y="4952022"/>
                    </a:moveTo>
                    <a:cubicBezTo>
                      <a:pt x="2382249" y="4950908"/>
                      <a:pt x="2378196" y="4953154"/>
                      <a:pt x="2377082" y="4957040"/>
                    </a:cubicBezTo>
                    <a:lnTo>
                      <a:pt x="2365227" y="4998382"/>
                    </a:lnTo>
                    <a:cubicBezTo>
                      <a:pt x="2364113" y="5002267"/>
                      <a:pt x="2366360" y="5006321"/>
                      <a:pt x="2370245" y="5007435"/>
                    </a:cubicBezTo>
                    <a:lnTo>
                      <a:pt x="2398389" y="5015505"/>
                    </a:lnTo>
                    <a:cubicBezTo>
                      <a:pt x="2402275" y="5016619"/>
                      <a:pt x="2406328" y="5014372"/>
                      <a:pt x="2407442" y="5010487"/>
                    </a:cubicBezTo>
                    <a:lnTo>
                      <a:pt x="2419297" y="4969145"/>
                    </a:lnTo>
                    <a:cubicBezTo>
                      <a:pt x="2420411" y="4965259"/>
                      <a:pt x="2418164" y="4961206"/>
                      <a:pt x="2414279" y="4960092"/>
                    </a:cubicBezTo>
                    <a:close/>
                    <a:moveTo>
                      <a:pt x="3522807" y="4951486"/>
                    </a:moveTo>
                    <a:lnTo>
                      <a:pt x="3494526" y="4959063"/>
                    </a:lnTo>
                    <a:cubicBezTo>
                      <a:pt x="3490622" y="4960109"/>
                      <a:pt x="3488305" y="4964123"/>
                      <a:pt x="3489351" y="4968027"/>
                    </a:cubicBezTo>
                    <a:lnTo>
                      <a:pt x="3500482" y="5009570"/>
                    </a:lnTo>
                    <a:cubicBezTo>
                      <a:pt x="3501528" y="5013474"/>
                      <a:pt x="3505542" y="5015791"/>
                      <a:pt x="3509446" y="5014745"/>
                    </a:cubicBezTo>
                    <a:lnTo>
                      <a:pt x="3537727" y="5007167"/>
                    </a:lnTo>
                    <a:cubicBezTo>
                      <a:pt x="3541631" y="5006121"/>
                      <a:pt x="3543948" y="5002108"/>
                      <a:pt x="3542902" y="4998203"/>
                    </a:cubicBezTo>
                    <a:lnTo>
                      <a:pt x="3531771" y="4956661"/>
                    </a:lnTo>
                    <a:cubicBezTo>
                      <a:pt x="3530724" y="4952757"/>
                      <a:pt x="3526711" y="4950439"/>
                      <a:pt x="3522807" y="4951486"/>
                    </a:cubicBezTo>
                    <a:close/>
                    <a:moveTo>
                      <a:pt x="3619403" y="4924163"/>
                    </a:moveTo>
                    <a:lnTo>
                      <a:pt x="3591556" y="4933206"/>
                    </a:lnTo>
                    <a:cubicBezTo>
                      <a:pt x="3587712" y="4934454"/>
                      <a:pt x="3585607" y="4938583"/>
                      <a:pt x="3586855" y="4942427"/>
                    </a:cubicBezTo>
                    <a:lnTo>
                      <a:pt x="3600138" y="4983333"/>
                    </a:lnTo>
                    <a:cubicBezTo>
                      <a:pt x="3601387" y="4987177"/>
                      <a:pt x="3605515" y="4989282"/>
                      <a:pt x="3609360" y="4988033"/>
                    </a:cubicBezTo>
                    <a:lnTo>
                      <a:pt x="3637206" y="4978991"/>
                    </a:lnTo>
                    <a:cubicBezTo>
                      <a:pt x="3641051" y="4977743"/>
                      <a:pt x="3643156" y="4973614"/>
                      <a:pt x="3641907" y="4969769"/>
                    </a:cubicBezTo>
                    <a:lnTo>
                      <a:pt x="3628624" y="4928864"/>
                    </a:lnTo>
                    <a:cubicBezTo>
                      <a:pt x="3627376" y="4925020"/>
                      <a:pt x="3623247" y="4922915"/>
                      <a:pt x="3619403" y="4924163"/>
                    </a:cubicBezTo>
                    <a:close/>
                    <a:moveTo>
                      <a:pt x="2287039" y="4920646"/>
                    </a:moveTo>
                    <a:cubicBezTo>
                      <a:pt x="2283218" y="4919330"/>
                      <a:pt x="2279052" y="4921362"/>
                      <a:pt x="2277736" y="4925184"/>
                    </a:cubicBezTo>
                    <a:lnTo>
                      <a:pt x="2263734" y="4965849"/>
                    </a:lnTo>
                    <a:cubicBezTo>
                      <a:pt x="2262418" y="4969670"/>
                      <a:pt x="2264450" y="4973836"/>
                      <a:pt x="2268272" y="4975152"/>
                    </a:cubicBezTo>
                    <a:lnTo>
                      <a:pt x="2295955" y="4984684"/>
                    </a:lnTo>
                    <a:cubicBezTo>
                      <a:pt x="2299776" y="4986000"/>
                      <a:pt x="2303942" y="4983968"/>
                      <a:pt x="2305258" y="4980146"/>
                    </a:cubicBezTo>
                    <a:lnTo>
                      <a:pt x="2319260" y="4939482"/>
                    </a:lnTo>
                    <a:cubicBezTo>
                      <a:pt x="2320576" y="4935660"/>
                      <a:pt x="2318544" y="4931494"/>
                      <a:pt x="2314722" y="4930178"/>
                    </a:cubicBezTo>
                    <a:close/>
                    <a:moveTo>
                      <a:pt x="5019939" y="4893315"/>
                    </a:moveTo>
                    <a:lnTo>
                      <a:pt x="4991655" y="4921599"/>
                    </a:lnTo>
                    <a:cubicBezTo>
                      <a:pt x="4987750" y="4925505"/>
                      <a:pt x="4987750" y="4931837"/>
                      <a:pt x="4991655" y="4935743"/>
                    </a:cubicBezTo>
                    <a:lnTo>
                      <a:pt x="5033204" y="4977292"/>
                    </a:lnTo>
                    <a:cubicBezTo>
                      <a:pt x="5037109" y="4981197"/>
                      <a:pt x="5043442" y="4981197"/>
                      <a:pt x="5047348" y="4977292"/>
                    </a:cubicBezTo>
                    <a:lnTo>
                      <a:pt x="5075632" y="4949007"/>
                    </a:lnTo>
                    <a:cubicBezTo>
                      <a:pt x="5079537" y="4945102"/>
                      <a:pt x="5079537" y="4938769"/>
                      <a:pt x="5075632" y="4934864"/>
                    </a:cubicBezTo>
                    <a:lnTo>
                      <a:pt x="5034083" y="4893315"/>
                    </a:lnTo>
                    <a:cubicBezTo>
                      <a:pt x="5030178" y="4889410"/>
                      <a:pt x="5023845" y="4889410"/>
                      <a:pt x="5019939" y="4893315"/>
                    </a:cubicBezTo>
                    <a:close/>
                    <a:moveTo>
                      <a:pt x="869146" y="4890516"/>
                    </a:moveTo>
                    <a:lnTo>
                      <a:pt x="827597" y="4932065"/>
                    </a:lnTo>
                    <a:cubicBezTo>
                      <a:pt x="823692" y="4935970"/>
                      <a:pt x="823692" y="4942303"/>
                      <a:pt x="827597" y="4946208"/>
                    </a:cubicBezTo>
                    <a:lnTo>
                      <a:pt x="855882" y="4974492"/>
                    </a:lnTo>
                    <a:cubicBezTo>
                      <a:pt x="859787" y="4978398"/>
                      <a:pt x="866120" y="4978398"/>
                      <a:pt x="870025" y="4974492"/>
                    </a:cubicBezTo>
                    <a:lnTo>
                      <a:pt x="911574" y="4932944"/>
                    </a:lnTo>
                    <a:cubicBezTo>
                      <a:pt x="915479" y="4929038"/>
                      <a:pt x="915479" y="4922705"/>
                      <a:pt x="911574" y="4918800"/>
                    </a:cubicBezTo>
                    <a:lnTo>
                      <a:pt x="883290" y="4890516"/>
                    </a:lnTo>
                    <a:cubicBezTo>
                      <a:pt x="879384" y="4886610"/>
                      <a:pt x="873052" y="4886610"/>
                      <a:pt x="869146" y="4890516"/>
                    </a:cubicBezTo>
                    <a:close/>
                    <a:moveTo>
                      <a:pt x="3714242" y="4886028"/>
                    </a:moveTo>
                    <a:lnTo>
                      <a:pt x="3686853" y="4896375"/>
                    </a:lnTo>
                    <a:cubicBezTo>
                      <a:pt x="3683072" y="4897803"/>
                      <a:pt x="3681164" y="4902027"/>
                      <a:pt x="3682593" y="4905808"/>
                    </a:cubicBezTo>
                    <a:lnTo>
                      <a:pt x="3697791" y="4946041"/>
                    </a:lnTo>
                    <a:cubicBezTo>
                      <a:pt x="3699220" y="4949822"/>
                      <a:pt x="3703444" y="4951729"/>
                      <a:pt x="3707225" y="4950301"/>
                    </a:cubicBezTo>
                    <a:lnTo>
                      <a:pt x="3734613" y="4939954"/>
                    </a:lnTo>
                    <a:cubicBezTo>
                      <a:pt x="3738395" y="4938526"/>
                      <a:pt x="3740302" y="4934302"/>
                      <a:pt x="3738874" y="4930521"/>
                    </a:cubicBezTo>
                    <a:lnTo>
                      <a:pt x="3723675" y="4890288"/>
                    </a:lnTo>
                    <a:cubicBezTo>
                      <a:pt x="3722246" y="4886507"/>
                      <a:pt x="3718023" y="4884599"/>
                      <a:pt x="3714242" y="4886028"/>
                    </a:cubicBezTo>
                    <a:close/>
                    <a:moveTo>
                      <a:pt x="2193009" y="4885763"/>
                    </a:moveTo>
                    <a:cubicBezTo>
                      <a:pt x="2189288" y="4884183"/>
                      <a:pt x="2184991" y="4885919"/>
                      <a:pt x="2183412" y="4889640"/>
                    </a:cubicBezTo>
                    <a:lnTo>
                      <a:pt x="2166607" y="4929229"/>
                    </a:lnTo>
                    <a:cubicBezTo>
                      <a:pt x="2165028" y="4932950"/>
                      <a:pt x="2166764" y="4937247"/>
                      <a:pt x="2170485" y="4938826"/>
                    </a:cubicBezTo>
                    <a:lnTo>
                      <a:pt x="2197435" y="4950266"/>
                    </a:lnTo>
                    <a:cubicBezTo>
                      <a:pt x="2201156" y="4951845"/>
                      <a:pt x="2205453" y="4950109"/>
                      <a:pt x="2207032" y="4946388"/>
                    </a:cubicBezTo>
                    <a:lnTo>
                      <a:pt x="2223837" y="4906799"/>
                    </a:lnTo>
                    <a:cubicBezTo>
                      <a:pt x="2225416" y="4903079"/>
                      <a:pt x="2223680" y="4898782"/>
                      <a:pt x="2219959" y="4897202"/>
                    </a:cubicBezTo>
                    <a:close/>
                    <a:moveTo>
                      <a:pt x="3808265" y="4847727"/>
                    </a:moveTo>
                    <a:lnTo>
                      <a:pt x="3781119" y="4858695"/>
                    </a:lnTo>
                    <a:cubicBezTo>
                      <a:pt x="3777371" y="4860209"/>
                      <a:pt x="3775561" y="4864475"/>
                      <a:pt x="3777075" y="4868223"/>
                    </a:cubicBezTo>
                    <a:lnTo>
                      <a:pt x="3793186" y="4908099"/>
                    </a:lnTo>
                    <a:cubicBezTo>
                      <a:pt x="3794700" y="4911847"/>
                      <a:pt x="3798966" y="4913657"/>
                      <a:pt x="3802714" y="4912143"/>
                    </a:cubicBezTo>
                    <a:lnTo>
                      <a:pt x="3829860" y="4901175"/>
                    </a:lnTo>
                    <a:cubicBezTo>
                      <a:pt x="3833607" y="4899661"/>
                      <a:pt x="3835418" y="4895395"/>
                      <a:pt x="3833904" y="4891648"/>
                    </a:cubicBezTo>
                    <a:lnTo>
                      <a:pt x="3817793" y="4851771"/>
                    </a:lnTo>
                    <a:cubicBezTo>
                      <a:pt x="3816279" y="4848024"/>
                      <a:pt x="3812013" y="4846213"/>
                      <a:pt x="3808265" y="4847727"/>
                    </a:cubicBezTo>
                    <a:close/>
                    <a:moveTo>
                      <a:pt x="2098647" y="4846279"/>
                    </a:moveTo>
                    <a:cubicBezTo>
                      <a:pt x="2094936" y="4844677"/>
                      <a:pt x="2090628" y="4846387"/>
                      <a:pt x="2089027" y="4850099"/>
                    </a:cubicBezTo>
                    <a:lnTo>
                      <a:pt x="2071984" y="4889586"/>
                    </a:lnTo>
                    <a:cubicBezTo>
                      <a:pt x="2070383" y="4893297"/>
                      <a:pt x="2072093" y="4897604"/>
                      <a:pt x="2075804" y="4899206"/>
                    </a:cubicBezTo>
                    <a:lnTo>
                      <a:pt x="2102685" y="4910808"/>
                    </a:lnTo>
                    <a:cubicBezTo>
                      <a:pt x="2106397" y="4912409"/>
                      <a:pt x="2110704" y="4910699"/>
                      <a:pt x="2112305" y="4906988"/>
                    </a:cubicBezTo>
                    <a:lnTo>
                      <a:pt x="2129348" y="4867501"/>
                    </a:lnTo>
                    <a:cubicBezTo>
                      <a:pt x="2130949" y="4863789"/>
                      <a:pt x="2129239" y="4859482"/>
                      <a:pt x="2125528" y="4857881"/>
                    </a:cubicBezTo>
                    <a:close/>
                    <a:moveTo>
                      <a:pt x="2007886" y="4802346"/>
                    </a:moveTo>
                    <a:cubicBezTo>
                      <a:pt x="2004285" y="4800511"/>
                      <a:pt x="1999877" y="4801943"/>
                      <a:pt x="1998042" y="4805544"/>
                    </a:cubicBezTo>
                    <a:lnTo>
                      <a:pt x="1978517" y="4843864"/>
                    </a:lnTo>
                    <a:cubicBezTo>
                      <a:pt x="1976682" y="4847466"/>
                      <a:pt x="1978114" y="4851873"/>
                      <a:pt x="1981715" y="4853709"/>
                    </a:cubicBezTo>
                    <a:lnTo>
                      <a:pt x="2007802" y="4867000"/>
                    </a:lnTo>
                    <a:cubicBezTo>
                      <a:pt x="2011404" y="4868835"/>
                      <a:pt x="2015811" y="4867403"/>
                      <a:pt x="2017646" y="4863802"/>
                    </a:cubicBezTo>
                    <a:lnTo>
                      <a:pt x="2037171" y="4825482"/>
                    </a:lnTo>
                    <a:cubicBezTo>
                      <a:pt x="2039006" y="4821880"/>
                      <a:pt x="2037574" y="4817473"/>
                      <a:pt x="2033973" y="4815637"/>
                    </a:cubicBezTo>
                    <a:close/>
                    <a:moveTo>
                      <a:pt x="3899498" y="4800438"/>
                    </a:moveTo>
                    <a:lnTo>
                      <a:pt x="3873184" y="4813273"/>
                    </a:lnTo>
                    <a:cubicBezTo>
                      <a:pt x="3869551" y="4815045"/>
                      <a:pt x="3868042" y="4819427"/>
                      <a:pt x="3869814" y="4823060"/>
                    </a:cubicBezTo>
                    <a:lnTo>
                      <a:pt x="3888667" y="4861715"/>
                    </a:lnTo>
                    <a:cubicBezTo>
                      <a:pt x="3890439" y="4865348"/>
                      <a:pt x="3894821" y="4866857"/>
                      <a:pt x="3898454" y="4865085"/>
                    </a:cubicBezTo>
                    <a:lnTo>
                      <a:pt x="3924769" y="4852250"/>
                    </a:lnTo>
                    <a:cubicBezTo>
                      <a:pt x="3928402" y="4850478"/>
                      <a:pt x="3929911" y="4846096"/>
                      <a:pt x="3928139" y="4842463"/>
                    </a:cubicBezTo>
                    <a:lnTo>
                      <a:pt x="3909285" y="4803808"/>
                    </a:lnTo>
                    <a:cubicBezTo>
                      <a:pt x="3907513" y="4800175"/>
                      <a:pt x="3903131" y="4798666"/>
                      <a:pt x="3899498" y="4800438"/>
                    </a:cubicBezTo>
                    <a:close/>
                    <a:moveTo>
                      <a:pt x="5126505" y="4791554"/>
                    </a:moveTo>
                    <a:cubicBezTo>
                      <a:pt x="5122213" y="4788078"/>
                      <a:pt x="5115915" y="4788740"/>
                      <a:pt x="5112439" y="4793032"/>
                    </a:cubicBezTo>
                    <a:lnTo>
                      <a:pt x="5087266" y="4824118"/>
                    </a:lnTo>
                    <a:cubicBezTo>
                      <a:pt x="5083790" y="4828411"/>
                      <a:pt x="5084452" y="4834709"/>
                      <a:pt x="5088745" y="4838184"/>
                    </a:cubicBezTo>
                    <a:lnTo>
                      <a:pt x="5134409" y="4875163"/>
                    </a:lnTo>
                    <a:cubicBezTo>
                      <a:pt x="5138701" y="4878638"/>
                      <a:pt x="5144999" y="4877976"/>
                      <a:pt x="5148475" y="4873684"/>
                    </a:cubicBezTo>
                    <a:lnTo>
                      <a:pt x="5173648" y="4842598"/>
                    </a:lnTo>
                    <a:cubicBezTo>
                      <a:pt x="5177123" y="4838306"/>
                      <a:pt x="5176461" y="4832008"/>
                      <a:pt x="5172169" y="4828532"/>
                    </a:cubicBezTo>
                    <a:close/>
                    <a:moveTo>
                      <a:pt x="774562" y="4784339"/>
                    </a:moveTo>
                    <a:lnTo>
                      <a:pt x="730216" y="4822889"/>
                    </a:lnTo>
                    <a:cubicBezTo>
                      <a:pt x="726048" y="4826512"/>
                      <a:pt x="725606" y="4832830"/>
                      <a:pt x="729230" y="4836998"/>
                    </a:cubicBezTo>
                    <a:lnTo>
                      <a:pt x="755472" y="4867186"/>
                    </a:lnTo>
                    <a:cubicBezTo>
                      <a:pt x="759095" y="4871355"/>
                      <a:pt x="765413" y="4871796"/>
                      <a:pt x="769581" y="4868173"/>
                    </a:cubicBezTo>
                    <a:lnTo>
                      <a:pt x="813927" y="4829623"/>
                    </a:lnTo>
                    <a:cubicBezTo>
                      <a:pt x="818095" y="4826000"/>
                      <a:pt x="818537" y="4819683"/>
                      <a:pt x="814914" y="4815514"/>
                    </a:cubicBezTo>
                    <a:lnTo>
                      <a:pt x="788671" y="4785326"/>
                    </a:lnTo>
                    <a:cubicBezTo>
                      <a:pt x="785048" y="4781158"/>
                      <a:pt x="778730" y="4780716"/>
                      <a:pt x="774562" y="4784339"/>
                    </a:cubicBezTo>
                    <a:close/>
                    <a:moveTo>
                      <a:pt x="1914298" y="4753494"/>
                    </a:moveTo>
                    <a:cubicBezTo>
                      <a:pt x="1910729" y="4751597"/>
                      <a:pt x="1906297" y="4752952"/>
                      <a:pt x="1904400" y="4756521"/>
                    </a:cubicBezTo>
                    <a:lnTo>
                      <a:pt x="1884209" y="4794495"/>
                    </a:lnTo>
                    <a:cubicBezTo>
                      <a:pt x="1882311" y="4798063"/>
                      <a:pt x="1883666" y="4802495"/>
                      <a:pt x="1887235" y="4804393"/>
                    </a:cubicBezTo>
                    <a:lnTo>
                      <a:pt x="1913086" y="4818138"/>
                    </a:lnTo>
                    <a:cubicBezTo>
                      <a:pt x="1916655" y="4820036"/>
                      <a:pt x="1921087" y="4818681"/>
                      <a:pt x="1922984" y="4815112"/>
                    </a:cubicBezTo>
                    <a:lnTo>
                      <a:pt x="1943175" y="4777138"/>
                    </a:lnTo>
                    <a:cubicBezTo>
                      <a:pt x="1945073" y="4773569"/>
                      <a:pt x="1943718" y="4769137"/>
                      <a:pt x="1940149" y="4767240"/>
                    </a:cubicBezTo>
                    <a:close/>
                    <a:moveTo>
                      <a:pt x="3990745" y="4751307"/>
                    </a:moveTo>
                    <a:lnTo>
                      <a:pt x="3963998" y="4763216"/>
                    </a:lnTo>
                    <a:cubicBezTo>
                      <a:pt x="3960305" y="4764860"/>
                      <a:pt x="3958644" y="4769186"/>
                      <a:pt x="3960288" y="4772879"/>
                    </a:cubicBezTo>
                    <a:lnTo>
                      <a:pt x="3977781" y="4812168"/>
                    </a:lnTo>
                    <a:cubicBezTo>
                      <a:pt x="3979425" y="4815861"/>
                      <a:pt x="3983752" y="4817522"/>
                      <a:pt x="3987444" y="4815878"/>
                    </a:cubicBezTo>
                    <a:lnTo>
                      <a:pt x="4014191" y="4803969"/>
                    </a:lnTo>
                    <a:cubicBezTo>
                      <a:pt x="4017884" y="4802325"/>
                      <a:pt x="4019545" y="4797999"/>
                      <a:pt x="4017901" y="4794306"/>
                    </a:cubicBezTo>
                    <a:lnTo>
                      <a:pt x="4000408" y="4755016"/>
                    </a:lnTo>
                    <a:cubicBezTo>
                      <a:pt x="3998764" y="4751324"/>
                      <a:pt x="3994437" y="4749663"/>
                      <a:pt x="3990745" y="4751307"/>
                    </a:cubicBezTo>
                    <a:close/>
                    <a:moveTo>
                      <a:pt x="1831059" y="4701841"/>
                    </a:moveTo>
                    <a:cubicBezTo>
                      <a:pt x="1827558" y="4699820"/>
                      <a:pt x="1823082" y="4701020"/>
                      <a:pt x="1821061" y="4704520"/>
                    </a:cubicBezTo>
                    <a:lnTo>
                      <a:pt x="1799557" y="4741766"/>
                    </a:lnTo>
                    <a:cubicBezTo>
                      <a:pt x="1797536" y="4745267"/>
                      <a:pt x="1798735" y="4749743"/>
                      <a:pt x="1802236" y="4751764"/>
                    </a:cubicBezTo>
                    <a:lnTo>
                      <a:pt x="1827591" y="4766403"/>
                    </a:lnTo>
                    <a:cubicBezTo>
                      <a:pt x="1831092" y="4768424"/>
                      <a:pt x="1835568" y="4767225"/>
                      <a:pt x="1837589" y="4763724"/>
                    </a:cubicBezTo>
                    <a:lnTo>
                      <a:pt x="1859093" y="4726478"/>
                    </a:lnTo>
                    <a:cubicBezTo>
                      <a:pt x="1861114" y="4722978"/>
                      <a:pt x="1859915" y="4718501"/>
                      <a:pt x="1856414" y="4716480"/>
                    </a:cubicBezTo>
                    <a:close/>
                    <a:moveTo>
                      <a:pt x="4076006" y="4699715"/>
                    </a:moveTo>
                    <a:lnTo>
                      <a:pt x="4050910" y="4714795"/>
                    </a:lnTo>
                    <a:cubicBezTo>
                      <a:pt x="4047445" y="4716876"/>
                      <a:pt x="4046324" y="4721373"/>
                      <a:pt x="4048406" y="4724838"/>
                    </a:cubicBezTo>
                    <a:lnTo>
                      <a:pt x="4070557" y="4761703"/>
                    </a:lnTo>
                    <a:cubicBezTo>
                      <a:pt x="4072638" y="4765167"/>
                      <a:pt x="4077135" y="4766289"/>
                      <a:pt x="4080600" y="4764207"/>
                    </a:cubicBezTo>
                    <a:lnTo>
                      <a:pt x="4105696" y="4749128"/>
                    </a:lnTo>
                    <a:cubicBezTo>
                      <a:pt x="4109161" y="4747046"/>
                      <a:pt x="4110282" y="4742549"/>
                      <a:pt x="4108200" y="4739084"/>
                    </a:cubicBezTo>
                    <a:lnTo>
                      <a:pt x="4086049" y="4702219"/>
                    </a:lnTo>
                    <a:cubicBezTo>
                      <a:pt x="4083968" y="4698755"/>
                      <a:pt x="4079471" y="4697634"/>
                      <a:pt x="4076006" y="4699715"/>
                    </a:cubicBezTo>
                    <a:close/>
                    <a:moveTo>
                      <a:pt x="5215365" y="4680888"/>
                    </a:moveTo>
                    <a:cubicBezTo>
                      <a:pt x="5211073" y="4677412"/>
                      <a:pt x="5204775" y="4678074"/>
                      <a:pt x="5201299" y="4682366"/>
                    </a:cubicBezTo>
                    <a:lnTo>
                      <a:pt x="5176126" y="4713452"/>
                    </a:lnTo>
                    <a:cubicBezTo>
                      <a:pt x="5172650" y="4717745"/>
                      <a:pt x="5173312" y="4724043"/>
                      <a:pt x="5177605" y="4727518"/>
                    </a:cubicBezTo>
                    <a:lnTo>
                      <a:pt x="5223269" y="4764497"/>
                    </a:lnTo>
                    <a:cubicBezTo>
                      <a:pt x="5227561" y="4767972"/>
                      <a:pt x="5233859" y="4767310"/>
                      <a:pt x="5237335" y="4763018"/>
                    </a:cubicBezTo>
                    <a:lnTo>
                      <a:pt x="5262508" y="4731932"/>
                    </a:lnTo>
                    <a:cubicBezTo>
                      <a:pt x="5265983" y="4727640"/>
                      <a:pt x="5265321" y="4721342"/>
                      <a:pt x="5261029" y="4717866"/>
                    </a:cubicBezTo>
                    <a:close/>
                    <a:moveTo>
                      <a:pt x="691031" y="4678304"/>
                    </a:moveTo>
                    <a:lnTo>
                      <a:pt x="644728" y="4714480"/>
                    </a:lnTo>
                    <a:cubicBezTo>
                      <a:pt x="640376" y="4717880"/>
                      <a:pt x="639604" y="4724166"/>
                      <a:pt x="643004" y="4728518"/>
                    </a:cubicBezTo>
                    <a:lnTo>
                      <a:pt x="667631" y="4760038"/>
                    </a:lnTo>
                    <a:cubicBezTo>
                      <a:pt x="671031" y="4764391"/>
                      <a:pt x="677317" y="4765162"/>
                      <a:pt x="681669" y="4761762"/>
                    </a:cubicBezTo>
                    <a:lnTo>
                      <a:pt x="727971" y="4725586"/>
                    </a:lnTo>
                    <a:cubicBezTo>
                      <a:pt x="732324" y="4722186"/>
                      <a:pt x="733095" y="4715901"/>
                      <a:pt x="729695" y="4711548"/>
                    </a:cubicBezTo>
                    <a:lnTo>
                      <a:pt x="705069" y="4680028"/>
                    </a:lnTo>
                    <a:cubicBezTo>
                      <a:pt x="701668" y="4675676"/>
                      <a:pt x="695383" y="4674904"/>
                      <a:pt x="691031" y="4678304"/>
                    </a:cubicBezTo>
                    <a:close/>
                    <a:moveTo>
                      <a:pt x="1742834" y="4642706"/>
                    </a:moveTo>
                    <a:cubicBezTo>
                      <a:pt x="1739444" y="4640505"/>
                      <a:pt x="1734911" y="4641468"/>
                      <a:pt x="1732710" y="4644858"/>
                    </a:cubicBezTo>
                    <a:lnTo>
                      <a:pt x="1709286" y="4680928"/>
                    </a:lnTo>
                    <a:cubicBezTo>
                      <a:pt x="1707084" y="4684318"/>
                      <a:pt x="1708048" y="4688851"/>
                      <a:pt x="1711438" y="4691052"/>
                    </a:cubicBezTo>
                    <a:lnTo>
                      <a:pt x="1735992" y="4706998"/>
                    </a:lnTo>
                    <a:cubicBezTo>
                      <a:pt x="1739382" y="4709199"/>
                      <a:pt x="1743915" y="4708236"/>
                      <a:pt x="1746117" y="4704846"/>
                    </a:cubicBezTo>
                    <a:lnTo>
                      <a:pt x="1769541" y="4668776"/>
                    </a:lnTo>
                    <a:cubicBezTo>
                      <a:pt x="1771742" y="4665387"/>
                      <a:pt x="1770779" y="4660853"/>
                      <a:pt x="1767389" y="4658652"/>
                    </a:cubicBezTo>
                    <a:close/>
                    <a:moveTo>
                      <a:pt x="4162444" y="4641770"/>
                    </a:moveTo>
                    <a:lnTo>
                      <a:pt x="4137615" y="4657285"/>
                    </a:lnTo>
                    <a:cubicBezTo>
                      <a:pt x="4134187" y="4659427"/>
                      <a:pt x="4133144" y="4663943"/>
                      <a:pt x="4135286" y="4667371"/>
                    </a:cubicBezTo>
                    <a:lnTo>
                      <a:pt x="4158077" y="4703843"/>
                    </a:lnTo>
                    <a:cubicBezTo>
                      <a:pt x="4160219" y="4707271"/>
                      <a:pt x="4164735" y="4708314"/>
                      <a:pt x="4168162" y="4706172"/>
                    </a:cubicBezTo>
                    <a:lnTo>
                      <a:pt x="4192992" y="4690657"/>
                    </a:lnTo>
                    <a:cubicBezTo>
                      <a:pt x="4196419" y="4688515"/>
                      <a:pt x="4197462" y="4683999"/>
                      <a:pt x="4195320" y="4680571"/>
                    </a:cubicBezTo>
                    <a:lnTo>
                      <a:pt x="4172529" y="4644099"/>
                    </a:lnTo>
                    <a:cubicBezTo>
                      <a:pt x="4170387" y="4640671"/>
                      <a:pt x="4165872" y="4639628"/>
                      <a:pt x="4162444" y="4641770"/>
                    </a:cubicBezTo>
                    <a:close/>
                    <a:moveTo>
                      <a:pt x="4238941" y="4581470"/>
                    </a:moveTo>
                    <a:lnTo>
                      <a:pt x="4215869" y="4599495"/>
                    </a:lnTo>
                    <a:cubicBezTo>
                      <a:pt x="4212684" y="4601984"/>
                      <a:pt x="4212119" y="4606583"/>
                      <a:pt x="4214608" y="4609769"/>
                    </a:cubicBezTo>
                    <a:lnTo>
                      <a:pt x="4241086" y="4643659"/>
                    </a:lnTo>
                    <a:cubicBezTo>
                      <a:pt x="4243575" y="4646844"/>
                      <a:pt x="4248175" y="4647409"/>
                      <a:pt x="4251360" y="4644921"/>
                    </a:cubicBezTo>
                    <a:lnTo>
                      <a:pt x="4274431" y="4626895"/>
                    </a:lnTo>
                    <a:cubicBezTo>
                      <a:pt x="4277616" y="4624407"/>
                      <a:pt x="4278181" y="4619807"/>
                      <a:pt x="4275693" y="4616622"/>
                    </a:cubicBezTo>
                    <a:lnTo>
                      <a:pt x="4249214" y="4582731"/>
                    </a:lnTo>
                    <a:cubicBezTo>
                      <a:pt x="4246726" y="4579546"/>
                      <a:pt x="4242126" y="4578981"/>
                      <a:pt x="4238941" y="4581470"/>
                    </a:cubicBezTo>
                    <a:close/>
                    <a:moveTo>
                      <a:pt x="1660668" y="4578431"/>
                    </a:moveTo>
                    <a:cubicBezTo>
                      <a:pt x="1657398" y="4576055"/>
                      <a:pt x="1652820" y="4576780"/>
                      <a:pt x="1650445" y="4580050"/>
                    </a:cubicBezTo>
                    <a:lnTo>
                      <a:pt x="1625165" y="4614844"/>
                    </a:lnTo>
                    <a:cubicBezTo>
                      <a:pt x="1622789" y="4618114"/>
                      <a:pt x="1623514" y="4622691"/>
                      <a:pt x="1626784" y="4625067"/>
                    </a:cubicBezTo>
                    <a:lnTo>
                      <a:pt x="1650471" y="4642276"/>
                    </a:lnTo>
                    <a:cubicBezTo>
                      <a:pt x="1653741" y="4644652"/>
                      <a:pt x="1658318" y="4643927"/>
                      <a:pt x="1660694" y="4640657"/>
                    </a:cubicBezTo>
                    <a:lnTo>
                      <a:pt x="1685973" y="4605863"/>
                    </a:lnTo>
                    <a:cubicBezTo>
                      <a:pt x="1688349" y="4602593"/>
                      <a:pt x="1687624" y="4598016"/>
                      <a:pt x="1684354" y="4595640"/>
                    </a:cubicBezTo>
                    <a:close/>
                    <a:moveTo>
                      <a:pt x="5298032" y="4571010"/>
                    </a:moveTo>
                    <a:cubicBezTo>
                      <a:pt x="5293564" y="4567764"/>
                      <a:pt x="5287309" y="4568755"/>
                      <a:pt x="5284063" y="4573223"/>
                    </a:cubicBezTo>
                    <a:lnTo>
                      <a:pt x="5260551" y="4605583"/>
                    </a:lnTo>
                    <a:cubicBezTo>
                      <a:pt x="5257305" y="4610052"/>
                      <a:pt x="5258296" y="4616306"/>
                      <a:pt x="5262764" y="4619553"/>
                    </a:cubicBezTo>
                    <a:lnTo>
                      <a:pt x="5310301" y="4654091"/>
                    </a:lnTo>
                    <a:cubicBezTo>
                      <a:pt x="5314769" y="4657337"/>
                      <a:pt x="5321024" y="4656346"/>
                      <a:pt x="5324270" y="4651878"/>
                    </a:cubicBezTo>
                    <a:lnTo>
                      <a:pt x="5347782" y="4619517"/>
                    </a:lnTo>
                    <a:cubicBezTo>
                      <a:pt x="5351028" y="4615049"/>
                      <a:pt x="5350037" y="4608794"/>
                      <a:pt x="5345569" y="4605548"/>
                    </a:cubicBezTo>
                    <a:close/>
                    <a:moveTo>
                      <a:pt x="607291" y="4560778"/>
                    </a:moveTo>
                    <a:lnTo>
                      <a:pt x="559158" y="4594481"/>
                    </a:lnTo>
                    <a:cubicBezTo>
                      <a:pt x="554634" y="4597649"/>
                      <a:pt x="553535" y="4603886"/>
                      <a:pt x="556702" y="4608410"/>
                    </a:cubicBezTo>
                    <a:lnTo>
                      <a:pt x="579646" y="4641176"/>
                    </a:lnTo>
                    <a:cubicBezTo>
                      <a:pt x="582813" y="4645700"/>
                      <a:pt x="589050" y="4646800"/>
                      <a:pt x="593574" y="4643632"/>
                    </a:cubicBezTo>
                    <a:lnTo>
                      <a:pt x="641707" y="4609929"/>
                    </a:lnTo>
                    <a:cubicBezTo>
                      <a:pt x="646231" y="4606761"/>
                      <a:pt x="647331" y="4600525"/>
                      <a:pt x="644163" y="4596000"/>
                    </a:cubicBezTo>
                    <a:lnTo>
                      <a:pt x="621220" y="4563234"/>
                    </a:lnTo>
                    <a:cubicBezTo>
                      <a:pt x="618052" y="4558710"/>
                      <a:pt x="611815" y="4557610"/>
                      <a:pt x="607291" y="4560778"/>
                    </a:cubicBezTo>
                    <a:close/>
                    <a:moveTo>
                      <a:pt x="4318714" y="4516028"/>
                    </a:moveTo>
                    <a:lnTo>
                      <a:pt x="4297302" y="4535995"/>
                    </a:lnTo>
                    <a:cubicBezTo>
                      <a:pt x="4294346" y="4538752"/>
                      <a:pt x="4294184" y="4543384"/>
                      <a:pt x="4296941" y="4546340"/>
                    </a:cubicBezTo>
                    <a:lnTo>
                      <a:pt x="4326272" y="4577794"/>
                    </a:lnTo>
                    <a:cubicBezTo>
                      <a:pt x="4329029" y="4580750"/>
                      <a:pt x="4333660" y="4580912"/>
                      <a:pt x="4336616" y="4578155"/>
                    </a:cubicBezTo>
                    <a:lnTo>
                      <a:pt x="4358029" y="4558187"/>
                    </a:lnTo>
                    <a:cubicBezTo>
                      <a:pt x="4360985" y="4555431"/>
                      <a:pt x="4361147" y="4550799"/>
                      <a:pt x="4358390" y="4547843"/>
                    </a:cubicBezTo>
                    <a:lnTo>
                      <a:pt x="4329059" y="4516389"/>
                    </a:lnTo>
                    <a:cubicBezTo>
                      <a:pt x="4326302" y="4513433"/>
                      <a:pt x="4321671" y="4513271"/>
                      <a:pt x="4318714" y="4516028"/>
                    </a:cubicBezTo>
                    <a:close/>
                    <a:moveTo>
                      <a:pt x="1584046" y="4513402"/>
                    </a:moveTo>
                    <a:cubicBezTo>
                      <a:pt x="1580905" y="4510858"/>
                      <a:pt x="1576296" y="4511343"/>
                      <a:pt x="1573752" y="4514484"/>
                    </a:cubicBezTo>
                    <a:lnTo>
                      <a:pt x="1546687" y="4547907"/>
                    </a:lnTo>
                    <a:cubicBezTo>
                      <a:pt x="1544143" y="4551049"/>
                      <a:pt x="1544627" y="4555658"/>
                      <a:pt x="1547769" y="4558201"/>
                    </a:cubicBezTo>
                    <a:lnTo>
                      <a:pt x="1570522" y="4576627"/>
                    </a:lnTo>
                    <a:cubicBezTo>
                      <a:pt x="1573663" y="4579170"/>
                      <a:pt x="1578272" y="4578686"/>
                      <a:pt x="1580816" y="4575545"/>
                    </a:cubicBezTo>
                    <a:lnTo>
                      <a:pt x="1607882" y="4542121"/>
                    </a:lnTo>
                    <a:cubicBezTo>
                      <a:pt x="1610425" y="4538980"/>
                      <a:pt x="1609941" y="4534371"/>
                      <a:pt x="1606800" y="4531827"/>
                    </a:cubicBezTo>
                    <a:close/>
                    <a:moveTo>
                      <a:pt x="5374003" y="4451330"/>
                    </a:moveTo>
                    <a:cubicBezTo>
                      <a:pt x="5369319" y="4448403"/>
                      <a:pt x="5363148" y="4449828"/>
                      <a:pt x="5360222" y="4454512"/>
                    </a:cubicBezTo>
                    <a:lnTo>
                      <a:pt x="5339025" y="4488434"/>
                    </a:lnTo>
                    <a:cubicBezTo>
                      <a:pt x="5336098" y="4493117"/>
                      <a:pt x="5337523" y="4499288"/>
                      <a:pt x="5342206" y="4502215"/>
                    </a:cubicBezTo>
                    <a:lnTo>
                      <a:pt x="5392037" y="4533352"/>
                    </a:lnTo>
                    <a:cubicBezTo>
                      <a:pt x="5396721" y="4536279"/>
                      <a:pt x="5402891" y="4534854"/>
                      <a:pt x="5405818" y="4530170"/>
                    </a:cubicBezTo>
                    <a:lnTo>
                      <a:pt x="5427015" y="4496249"/>
                    </a:lnTo>
                    <a:cubicBezTo>
                      <a:pt x="5429941" y="4491565"/>
                      <a:pt x="5428517" y="4485394"/>
                      <a:pt x="5423833" y="4482467"/>
                    </a:cubicBezTo>
                    <a:close/>
                    <a:moveTo>
                      <a:pt x="532869" y="4446961"/>
                    </a:moveTo>
                    <a:lnTo>
                      <a:pt x="483589" y="4478964"/>
                    </a:lnTo>
                    <a:cubicBezTo>
                      <a:pt x="478957" y="4481972"/>
                      <a:pt x="477641" y="4488166"/>
                      <a:pt x="480649" y="4492798"/>
                    </a:cubicBezTo>
                    <a:lnTo>
                      <a:pt x="502434" y="4526345"/>
                    </a:lnTo>
                    <a:cubicBezTo>
                      <a:pt x="505442" y="4530977"/>
                      <a:pt x="511637" y="4532294"/>
                      <a:pt x="516269" y="4529286"/>
                    </a:cubicBezTo>
                    <a:lnTo>
                      <a:pt x="565548" y="4497283"/>
                    </a:lnTo>
                    <a:cubicBezTo>
                      <a:pt x="570180" y="4494275"/>
                      <a:pt x="571497" y="4488081"/>
                      <a:pt x="568489" y="4483449"/>
                    </a:cubicBezTo>
                    <a:lnTo>
                      <a:pt x="546703" y="4449902"/>
                    </a:lnTo>
                    <a:cubicBezTo>
                      <a:pt x="543695" y="4445270"/>
                      <a:pt x="537501" y="4443953"/>
                      <a:pt x="532869" y="4446961"/>
                    </a:cubicBezTo>
                    <a:close/>
                    <a:moveTo>
                      <a:pt x="4395361" y="4445885"/>
                    </a:moveTo>
                    <a:lnTo>
                      <a:pt x="4373265" y="4465094"/>
                    </a:lnTo>
                    <a:cubicBezTo>
                      <a:pt x="4370214" y="4467745"/>
                      <a:pt x="4369891" y="4472368"/>
                      <a:pt x="4372543" y="4475419"/>
                    </a:cubicBezTo>
                    <a:lnTo>
                      <a:pt x="4400758" y="4507878"/>
                    </a:lnTo>
                    <a:cubicBezTo>
                      <a:pt x="4403410" y="4510928"/>
                      <a:pt x="4408033" y="4511251"/>
                      <a:pt x="4411084" y="4508600"/>
                    </a:cubicBezTo>
                    <a:lnTo>
                      <a:pt x="4433180" y="4489391"/>
                    </a:lnTo>
                    <a:cubicBezTo>
                      <a:pt x="4436231" y="4486740"/>
                      <a:pt x="4436554" y="4482117"/>
                      <a:pt x="4433902" y="4479066"/>
                    </a:cubicBezTo>
                    <a:lnTo>
                      <a:pt x="4405686" y="4446607"/>
                    </a:lnTo>
                    <a:cubicBezTo>
                      <a:pt x="4403035" y="4443557"/>
                      <a:pt x="4398412" y="4443234"/>
                      <a:pt x="4395361" y="4445885"/>
                    </a:cubicBezTo>
                    <a:close/>
                    <a:moveTo>
                      <a:pt x="1509114" y="4445327"/>
                    </a:moveTo>
                    <a:cubicBezTo>
                      <a:pt x="1506063" y="4442675"/>
                      <a:pt x="1501440" y="4442998"/>
                      <a:pt x="1498788" y="4446049"/>
                    </a:cubicBezTo>
                    <a:lnTo>
                      <a:pt x="1470572" y="4478508"/>
                    </a:lnTo>
                    <a:cubicBezTo>
                      <a:pt x="1467921" y="4481558"/>
                      <a:pt x="1468244" y="4486181"/>
                      <a:pt x="1471294" y="4488833"/>
                    </a:cubicBezTo>
                    <a:lnTo>
                      <a:pt x="1493391" y="4508041"/>
                    </a:lnTo>
                    <a:cubicBezTo>
                      <a:pt x="1496441" y="4510693"/>
                      <a:pt x="1501064" y="4510370"/>
                      <a:pt x="1503716" y="4507319"/>
                    </a:cubicBezTo>
                    <a:lnTo>
                      <a:pt x="1531932" y="4474860"/>
                    </a:lnTo>
                    <a:cubicBezTo>
                      <a:pt x="1534584" y="4471810"/>
                      <a:pt x="1534260" y="4467187"/>
                      <a:pt x="1531210" y="4464535"/>
                    </a:cubicBezTo>
                    <a:close/>
                    <a:moveTo>
                      <a:pt x="4466347" y="4374141"/>
                    </a:moveTo>
                    <a:lnTo>
                      <a:pt x="4445645" y="4394844"/>
                    </a:lnTo>
                    <a:cubicBezTo>
                      <a:pt x="4442787" y="4397702"/>
                      <a:pt x="4442787" y="4402336"/>
                      <a:pt x="4445645" y="4405194"/>
                    </a:cubicBezTo>
                    <a:lnTo>
                      <a:pt x="4476056" y="4435606"/>
                    </a:lnTo>
                    <a:cubicBezTo>
                      <a:pt x="4478914" y="4438464"/>
                      <a:pt x="4483549" y="4438464"/>
                      <a:pt x="4486407" y="4435606"/>
                    </a:cubicBezTo>
                    <a:lnTo>
                      <a:pt x="4507109" y="4414903"/>
                    </a:lnTo>
                    <a:cubicBezTo>
                      <a:pt x="4509967" y="4412045"/>
                      <a:pt x="4509967" y="4407410"/>
                      <a:pt x="4507109" y="4404552"/>
                    </a:cubicBezTo>
                    <a:lnTo>
                      <a:pt x="4476698" y="4374141"/>
                    </a:lnTo>
                    <a:cubicBezTo>
                      <a:pt x="4473840" y="4371283"/>
                      <a:pt x="4469206" y="4371283"/>
                      <a:pt x="4466347" y="4374141"/>
                    </a:cubicBezTo>
                    <a:close/>
                    <a:moveTo>
                      <a:pt x="1428362" y="4372093"/>
                    </a:moveTo>
                    <a:lnTo>
                      <a:pt x="1397951" y="4402504"/>
                    </a:lnTo>
                    <a:cubicBezTo>
                      <a:pt x="1395093" y="4405362"/>
                      <a:pt x="1395093" y="4409997"/>
                      <a:pt x="1397951" y="4412855"/>
                    </a:cubicBezTo>
                    <a:lnTo>
                      <a:pt x="1418653" y="4433557"/>
                    </a:lnTo>
                    <a:cubicBezTo>
                      <a:pt x="1421512" y="4436415"/>
                      <a:pt x="1426146" y="4436415"/>
                      <a:pt x="1429004" y="4433557"/>
                    </a:cubicBezTo>
                    <a:lnTo>
                      <a:pt x="1459415" y="4403146"/>
                    </a:lnTo>
                    <a:cubicBezTo>
                      <a:pt x="1462273" y="4400288"/>
                      <a:pt x="1462273" y="4395654"/>
                      <a:pt x="1459415" y="4392795"/>
                    </a:cubicBezTo>
                    <a:lnTo>
                      <a:pt x="1438713" y="4372093"/>
                    </a:lnTo>
                    <a:cubicBezTo>
                      <a:pt x="1435855" y="4369235"/>
                      <a:pt x="1431220" y="4369235"/>
                      <a:pt x="1428362" y="4372093"/>
                    </a:cubicBezTo>
                    <a:close/>
                    <a:moveTo>
                      <a:pt x="5445005" y="4334547"/>
                    </a:moveTo>
                    <a:cubicBezTo>
                      <a:pt x="5440271" y="4331702"/>
                      <a:pt x="5434126" y="4333234"/>
                      <a:pt x="5431282" y="4337968"/>
                    </a:cubicBezTo>
                    <a:lnTo>
                      <a:pt x="5410680" y="4372255"/>
                    </a:lnTo>
                    <a:cubicBezTo>
                      <a:pt x="5407836" y="4376989"/>
                      <a:pt x="5409368" y="4383134"/>
                      <a:pt x="5414102" y="4385978"/>
                    </a:cubicBezTo>
                    <a:lnTo>
                      <a:pt x="5464468" y="4416242"/>
                    </a:lnTo>
                    <a:cubicBezTo>
                      <a:pt x="5469202" y="4419086"/>
                      <a:pt x="5475347" y="4417554"/>
                      <a:pt x="5478192" y="4412820"/>
                    </a:cubicBezTo>
                    <a:lnTo>
                      <a:pt x="5498793" y="4378533"/>
                    </a:lnTo>
                    <a:cubicBezTo>
                      <a:pt x="5501638" y="4373799"/>
                      <a:pt x="5500106" y="4367654"/>
                      <a:pt x="5495372" y="4364810"/>
                    </a:cubicBezTo>
                    <a:close/>
                    <a:moveTo>
                      <a:pt x="459881" y="4323523"/>
                    </a:moveTo>
                    <a:lnTo>
                      <a:pt x="410050" y="4354661"/>
                    </a:lnTo>
                    <a:cubicBezTo>
                      <a:pt x="405367" y="4357588"/>
                      <a:pt x="403942" y="4363758"/>
                      <a:pt x="406869" y="4368442"/>
                    </a:cubicBezTo>
                    <a:lnTo>
                      <a:pt x="428065" y="4402364"/>
                    </a:lnTo>
                    <a:cubicBezTo>
                      <a:pt x="430992" y="4407048"/>
                      <a:pt x="437163" y="4408472"/>
                      <a:pt x="441847" y="4405545"/>
                    </a:cubicBezTo>
                    <a:lnTo>
                      <a:pt x="491677" y="4374408"/>
                    </a:lnTo>
                    <a:cubicBezTo>
                      <a:pt x="496361" y="4371481"/>
                      <a:pt x="497785" y="4365311"/>
                      <a:pt x="494859" y="4360627"/>
                    </a:cubicBezTo>
                    <a:lnTo>
                      <a:pt x="473662" y="4326705"/>
                    </a:lnTo>
                    <a:cubicBezTo>
                      <a:pt x="470735" y="4322021"/>
                      <a:pt x="464565" y="4320597"/>
                      <a:pt x="459881" y="4323523"/>
                    </a:cubicBezTo>
                    <a:close/>
                    <a:moveTo>
                      <a:pt x="4544342" y="4299662"/>
                    </a:moveTo>
                    <a:cubicBezTo>
                      <a:pt x="4541201" y="4297118"/>
                      <a:pt x="4536592" y="4297602"/>
                      <a:pt x="4534048" y="4300744"/>
                    </a:cubicBezTo>
                    <a:lnTo>
                      <a:pt x="4515623" y="4323497"/>
                    </a:lnTo>
                    <a:cubicBezTo>
                      <a:pt x="4513079" y="4326638"/>
                      <a:pt x="4513564" y="4331247"/>
                      <a:pt x="4516705" y="4333791"/>
                    </a:cubicBezTo>
                    <a:lnTo>
                      <a:pt x="4550128" y="4360857"/>
                    </a:lnTo>
                    <a:cubicBezTo>
                      <a:pt x="4553270" y="4363400"/>
                      <a:pt x="4557879" y="4362916"/>
                      <a:pt x="4560422" y="4359775"/>
                    </a:cubicBezTo>
                    <a:lnTo>
                      <a:pt x="4578848" y="4337021"/>
                    </a:lnTo>
                    <a:cubicBezTo>
                      <a:pt x="4581391" y="4333880"/>
                      <a:pt x="4580907" y="4329271"/>
                      <a:pt x="4577766" y="4326728"/>
                    </a:cubicBezTo>
                    <a:close/>
                    <a:moveTo>
                      <a:pt x="1359136" y="4294382"/>
                    </a:moveTo>
                    <a:lnTo>
                      <a:pt x="1326677" y="4322597"/>
                    </a:lnTo>
                    <a:cubicBezTo>
                      <a:pt x="1323627" y="4325249"/>
                      <a:pt x="1323303" y="4329872"/>
                      <a:pt x="1325955" y="4332923"/>
                    </a:cubicBezTo>
                    <a:lnTo>
                      <a:pt x="1345163" y="4355019"/>
                    </a:lnTo>
                    <a:cubicBezTo>
                      <a:pt x="1347815" y="4358070"/>
                      <a:pt x="1352438" y="4358393"/>
                      <a:pt x="1355489" y="4355741"/>
                    </a:cubicBezTo>
                    <a:lnTo>
                      <a:pt x="1387947" y="4327525"/>
                    </a:lnTo>
                    <a:cubicBezTo>
                      <a:pt x="1390998" y="4324874"/>
                      <a:pt x="1391321" y="4320251"/>
                      <a:pt x="1388669" y="4317200"/>
                    </a:cubicBezTo>
                    <a:lnTo>
                      <a:pt x="1369461" y="4295104"/>
                    </a:lnTo>
                    <a:cubicBezTo>
                      <a:pt x="1366809" y="4292053"/>
                      <a:pt x="1362186" y="4291730"/>
                      <a:pt x="1359136" y="4294382"/>
                    </a:cubicBezTo>
                    <a:close/>
                    <a:moveTo>
                      <a:pt x="4609379" y="4218665"/>
                    </a:moveTo>
                    <a:cubicBezTo>
                      <a:pt x="4606238" y="4216121"/>
                      <a:pt x="4601629" y="4216605"/>
                      <a:pt x="4599085" y="4219747"/>
                    </a:cubicBezTo>
                    <a:lnTo>
                      <a:pt x="4580660" y="4242500"/>
                    </a:lnTo>
                    <a:cubicBezTo>
                      <a:pt x="4578116" y="4245641"/>
                      <a:pt x="4578601" y="4250250"/>
                      <a:pt x="4581742" y="4252794"/>
                    </a:cubicBezTo>
                    <a:lnTo>
                      <a:pt x="4615165" y="4279860"/>
                    </a:lnTo>
                    <a:cubicBezTo>
                      <a:pt x="4618307" y="4282403"/>
                      <a:pt x="4622916" y="4281919"/>
                      <a:pt x="4625459" y="4278778"/>
                    </a:cubicBezTo>
                    <a:lnTo>
                      <a:pt x="4643885" y="4256024"/>
                    </a:lnTo>
                    <a:cubicBezTo>
                      <a:pt x="4646428" y="4252883"/>
                      <a:pt x="4645944" y="4248274"/>
                      <a:pt x="4642803" y="4245731"/>
                    </a:cubicBezTo>
                    <a:close/>
                    <a:moveTo>
                      <a:pt x="1297999" y="4216774"/>
                    </a:moveTo>
                    <a:lnTo>
                      <a:pt x="1264108" y="4243252"/>
                    </a:lnTo>
                    <a:cubicBezTo>
                      <a:pt x="1260923" y="4245741"/>
                      <a:pt x="1260358" y="4250341"/>
                      <a:pt x="1262847" y="4253526"/>
                    </a:cubicBezTo>
                    <a:lnTo>
                      <a:pt x="1280872" y="4276597"/>
                    </a:lnTo>
                    <a:cubicBezTo>
                      <a:pt x="1283360" y="4279782"/>
                      <a:pt x="1287960" y="4280347"/>
                      <a:pt x="1291145" y="4277859"/>
                    </a:cubicBezTo>
                    <a:lnTo>
                      <a:pt x="1325036" y="4251380"/>
                    </a:lnTo>
                    <a:cubicBezTo>
                      <a:pt x="1328221" y="4248892"/>
                      <a:pt x="1328786" y="4244292"/>
                      <a:pt x="1326298" y="4241107"/>
                    </a:cubicBezTo>
                    <a:lnTo>
                      <a:pt x="1308272" y="4218035"/>
                    </a:lnTo>
                    <a:cubicBezTo>
                      <a:pt x="1305784" y="4214850"/>
                      <a:pt x="1301184" y="4214285"/>
                      <a:pt x="1297999" y="4216774"/>
                    </a:cubicBezTo>
                    <a:close/>
                    <a:moveTo>
                      <a:pt x="5510727" y="4208175"/>
                    </a:moveTo>
                    <a:cubicBezTo>
                      <a:pt x="5505806" y="4205668"/>
                      <a:pt x="5499783" y="4207625"/>
                      <a:pt x="5497275" y="4212546"/>
                    </a:cubicBezTo>
                    <a:lnTo>
                      <a:pt x="5479116" y="4248186"/>
                    </a:lnTo>
                    <a:cubicBezTo>
                      <a:pt x="5476608" y="4253107"/>
                      <a:pt x="5478565" y="4259130"/>
                      <a:pt x="5483486" y="4261637"/>
                    </a:cubicBezTo>
                    <a:lnTo>
                      <a:pt x="5535841" y="4288313"/>
                    </a:lnTo>
                    <a:cubicBezTo>
                      <a:pt x="5540762" y="4290821"/>
                      <a:pt x="5546785" y="4288864"/>
                      <a:pt x="5549292" y="4283943"/>
                    </a:cubicBezTo>
                    <a:lnTo>
                      <a:pt x="5567452" y="4248302"/>
                    </a:lnTo>
                    <a:cubicBezTo>
                      <a:pt x="5569959" y="4243381"/>
                      <a:pt x="5568002" y="4237359"/>
                      <a:pt x="5563081" y="4234851"/>
                    </a:cubicBezTo>
                    <a:close/>
                    <a:moveTo>
                      <a:pt x="396388" y="4201091"/>
                    </a:moveTo>
                    <a:lnTo>
                      <a:pt x="344507" y="4228677"/>
                    </a:lnTo>
                    <a:cubicBezTo>
                      <a:pt x="339631" y="4231270"/>
                      <a:pt x="337779" y="4237326"/>
                      <a:pt x="340372" y="4242203"/>
                    </a:cubicBezTo>
                    <a:lnTo>
                      <a:pt x="359151" y="4277520"/>
                    </a:lnTo>
                    <a:cubicBezTo>
                      <a:pt x="361744" y="4282397"/>
                      <a:pt x="367800" y="4284249"/>
                      <a:pt x="372677" y="4281656"/>
                    </a:cubicBezTo>
                    <a:lnTo>
                      <a:pt x="424558" y="4254070"/>
                    </a:lnTo>
                    <a:cubicBezTo>
                      <a:pt x="429434" y="4251477"/>
                      <a:pt x="431286" y="4245421"/>
                      <a:pt x="428693" y="4240544"/>
                    </a:cubicBezTo>
                    <a:lnTo>
                      <a:pt x="409914" y="4205226"/>
                    </a:lnTo>
                    <a:cubicBezTo>
                      <a:pt x="407321" y="4200350"/>
                      <a:pt x="401265" y="4198498"/>
                      <a:pt x="396388" y="4201091"/>
                    </a:cubicBezTo>
                    <a:close/>
                    <a:moveTo>
                      <a:pt x="4669884" y="4138245"/>
                    </a:moveTo>
                    <a:cubicBezTo>
                      <a:pt x="4666614" y="4135869"/>
                      <a:pt x="4662037" y="4136594"/>
                      <a:pt x="4659661" y="4139864"/>
                    </a:cubicBezTo>
                    <a:lnTo>
                      <a:pt x="4642452" y="4163551"/>
                    </a:lnTo>
                    <a:cubicBezTo>
                      <a:pt x="4640076" y="4166821"/>
                      <a:pt x="4640801" y="4171398"/>
                      <a:pt x="4644071" y="4173774"/>
                    </a:cubicBezTo>
                    <a:lnTo>
                      <a:pt x="4678865" y="4199054"/>
                    </a:lnTo>
                    <a:cubicBezTo>
                      <a:pt x="4682135" y="4201429"/>
                      <a:pt x="4686712" y="4200704"/>
                      <a:pt x="4689088" y="4197434"/>
                    </a:cubicBezTo>
                    <a:lnTo>
                      <a:pt x="4706297" y="4173748"/>
                    </a:lnTo>
                    <a:cubicBezTo>
                      <a:pt x="4708673" y="4170478"/>
                      <a:pt x="4707948" y="4165901"/>
                      <a:pt x="4704678" y="4163525"/>
                    </a:cubicBezTo>
                    <a:close/>
                    <a:moveTo>
                      <a:pt x="1236710" y="4130756"/>
                    </a:moveTo>
                    <a:lnTo>
                      <a:pt x="1201479" y="4155424"/>
                    </a:lnTo>
                    <a:cubicBezTo>
                      <a:pt x="1198168" y="4157743"/>
                      <a:pt x="1197364" y="4162307"/>
                      <a:pt x="1199682" y="4165618"/>
                    </a:cubicBezTo>
                    <a:lnTo>
                      <a:pt x="1216475" y="4189601"/>
                    </a:lnTo>
                    <a:cubicBezTo>
                      <a:pt x="1218794" y="4192912"/>
                      <a:pt x="1223358" y="4193717"/>
                      <a:pt x="1226669" y="4191398"/>
                    </a:cubicBezTo>
                    <a:lnTo>
                      <a:pt x="1261899" y="4166730"/>
                    </a:lnTo>
                    <a:cubicBezTo>
                      <a:pt x="1265210" y="4164411"/>
                      <a:pt x="1266015" y="4159847"/>
                      <a:pt x="1263696" y="4156536"/>
                    </a:cubicBezTo>
                    <a:lnTo>
                      <a:pt x="1246903" y="4132553"/>
                    </a:lnTo>
                    <a:cubicBezTo>
                      <a:pt x="1244585" y="4129242"/>
                      <a:pt x="1240021" y="4128437"/>
                      <a:pt x="1236710" y="4130756"/>
                    </a:cubicBezTo>
                    <a:close/>
                    <a:moveTo>
                      <a:pt x="5572391" y="4075943"/>
                    </a:moveTo>
                    <a:cubicBezTo>
                      <a:pt x="5567385" y="4073609"/>
                      <a:pt x="5561434" y="4075775"/>
                      <a:pt x="5559100" y="4080780"/>
                    </a:cubicBezTo>
                    <a:lnTo>
                      <a:pt x="5542195" y="4117033"/>
                    </a:lnTo>
                    <a:cubicBezTo>
                      <a:pt x="5539861" y="4122038"/>
                      <a:pt x="5542027" y="4127989"/>
                      <a:pt x="5547033" y="4130323"/>
                    </a:cubicBezTo>
                    <a:lnTo>
                      <a:pt x="5600287" y="4155156"/>
                    </a:lnTo>
                    <a:cubicBezTo>
                      <a:pt x="5605292" y="4157490"/>
                      <a:pt x="5611243" y="4155324"/>
                      <a:pt x="5613577" y="4150318"/>
                    </a:cubicBezTo>
                    <a:lnTo>
                      <a:pt x="5630482" y="4114066"/>
                    </a:lnTo>
                    <a:cubicBezTo>
                      <a:pt x="5632816" y="4109061"/>
                      <a:pt x="5630650" y="4103110"/>
                      <a:pt x="5625644" y="4100775"/>
                    </a:cubicBezTo>
                    <a:close/>
                    <a:moveTo>
                      <a:pt x="339240" y="4074872"/>
                    </a:moveTo>
                    <a:lnTo>
                      <a:pt x="286428" y="4100631"/>
                    </a:lnTo>
                    <a:cubicBezTo>
                      <a:pt x="281464" y="4103052"/>
                      <a:pt x="279402" y="4109040"/>
                      <a:pt x="281823" y="4114004"/>
                    </a:cubicBezTo>
                    <a:lnTo>
                      <a:pt x="299358" y="4149955"/>
                    </a:lnTo>
                    <a:cubicBezTo>
                      <a:pt x="301779" y="4154920"/>
                      <a:pt x="307767" y="4156981"/>
                      <a:pt x="312731" y="4154560"/>
                    </a:cubicBezTo>
                    <a:lnTo>
                      <a:pt x="365543" y="4128802"/>
                    </a:lnTo>
                    <a:cubicBezTo>
                      <a:pt x="370507" y="4126381"/>
                      <a:pt x="372569" y="4120393"/>
                      <a:pt x="370148" y="4115429"/>
                    </a:cubicBezTo>
                    <a:lnTo>
                      <a:pt x="352613" y="4079477"/>
                    </a:lnTo>
                    <a:cubicBezTo>
                      <a:pt x="350192" y="4074513"/>
                      <a:pt x="344204" y="4072451"/>
                      <a:pt x="339240" y="4074872"/>
                    </a:cubicBezTo>
                    <a:close/>
                    <a:moveTo>
                      <a:pt x="4725487" y="4050651"/>
                    </a:moveTo>
                    <a:cubicBezTo>
                      <a:pt x="4722059" y="4048509"/>
                      <a:pt x="4717543" y="4049552"/>
                      <a:pt x="4715401" y="4052980"/>
                    </a:cubicBezTo>
                    <a:lnTo>
                      <a:pt x="4699886" y="4077809"/>
                    </a:lnTo>
                    <a:cubicBezTo>
                      <a:pt x="4697744" y="4081237"/>
                      <a:pt x="4698787" y="4085752"/>
                      <a:pt x="4702215" y="4087894"/>
                    </a:cubicBezTo>
                    <a:lnTo>
                      <a:pt x="4738688" y="4110685"/>
                    </a:lnTo>
                    <a:cubicBezTo>
                      <a:pt x="4742115" y="4112827"/>
                      <a:pt x="4746631" y="4111784"/>
                      <a:pt x="4748773" y="4108356"/>
                    </a:cubicBezTo>
                    <a:lnTo>
                      <a:pt x="4764288" y="4083527"/>
                    </a:lnTo>
                    <a:cubicBezTo>
                      <a:pt x="4766430" y="4080100"/>
                      <a:pt x="4765387" y="4075584"/>
                      <a:pt x="4761959" y="4073442"/>
                    </a:cubicBezTo>
                    <a:close/>
                    <a:moveTo>
                      <a:pt x="1182240" y="4047453"/>
                    </a:moveTo>
                    <a:lnTo>
                      <a:pt x="1146170" y="4070877"/>
                    </a:lnTo>
                    <a:cubicBezTo>
                      <a:pt x="1142780" y="4073078"/>
                      <a:pt x="1141817" y="4077611"/>
                      <a:pt x="1144018" y="4081001"/>
                    </a:cubicBezTo>
                    <a:lnTo>
                      <a:pt x="1159964" y="4105556"/>
                    </a:lnTo>
                    <a:cubicBezTo>
                      <a:pt x="1162166" y="4108946"/>
                      <a:pt x="1166699" y="4109909"/>
                      <a:pt x="1170089" y="4107708"/>
                    </a:cubicBezTo>
                    <a:lnTo>
                      <a:pt x="1206158" y="4084284"/>
                    </a:lnTo>
                    <a:cubicBezTo>
                      <a:pt x="1209548" y="4082083"/>
                      <a:pt x="1210512" y="4077549"/>
                      <a:pt x="1208310" y="4074160"/>
                    </a:cubicBezTo>
                    <a:lnTo>
                      <a:pt x="1192364" y="4049605"/>
                    </a:lnTo>
                    <a:cubicBezTo>
                      <a:pt x="1190163" y="4046215"/>
                      <a:pt x="1185630" y="4045251"/>
                      <a:pt x="1182240" y="4047453"/>
                    </a:cubicBezTo>
                    <a:close/>
                    <a:moveTo>
                      <a:pt x="4777454" y="3965176"/>
                    </a:moveTo>
                    <a:cubicBezTo>
                      <a:pt x="4773989" y="3963095"/>
                      <a:pt x="4769492" y="3964216"/>
                      <a:pt x="4767411" y="3967680"/>
                    </a:cubicBezTo>
                    <a:lnTo>
                      <a:pt x="4752331" y="3992777"/>
                    </a:lnTo>
                    <a:cubicBezTo>
                      <a:pt x="4750250" y="3996241"/>
                      <a:pt x="4751371" y="4000738"/>
                      <a:pt x="4754835" y="4002820"/>
                    </a:cubicBezTo>
                    <a:lnTo>
                      <a:pt x="4791700" y="4024970"/>
                    </a:lnTo>
                    <a:cubicBezTo>
                      <a:pt x="4795165" y="4027052"/>
                      <a:pt x="4799662" y="4025931"/>
                      <a:pt x="4801744" y="4022466"/>
                    </a:cubicBezTo>
                    <a:lnTo>
                      <a:pt x="4816823" y="3997370"/>
                    </a:lnTo>
                    <a:cubicBezTo>
                      <a:pt x="4818905" y="3993906"/>
                      <a:pt x="4817784" y="3989409"/>
                      <a:pt x="4814319" y="3987327"/>
                    </a:cubicBezTo>
                    <a:close/>
                    <a:moveTo>
                      <a:pt x="1128820" y="3957108"/>
                    </a:moveTo>
                    <a:lnTo>
                      <a:pt x="1092347" y="3979899"/>
                    </a:lnTo>
                    <a:cubicBezTo>
                      <a:pt x="1088919" y="3982041"/>
                      <a:pt x="1087876" y="3986557"/>
                      <a:pt x="1090018" y="3989984"/>
                    </a:cubicBezTo>
                    <a:lnTo>
                      <a:pt x="1105533" y="4014814"/>
                    </a:lnTo>
                    <a:cubicBezTo>
                      <a:pt x="1107675" y="4018241"/>
                      <a:pt x="1112191" y="4019284"/>
                      <a:pt x="1115619" y="4017142"/>
                    </a:cubicBezTo>
                    <a:lnTo>
                      <a:pt x="1152092" y="3994351"/>
                    </a:lnTo>
                    <a:cubicBezTo>
                      <a:pt x="1155519" y="3992209"/>
                      <a:pt x="1156562" y="3987694"/>
                      <a:pt x="1154420" y="3984266"/>
                    </a:cubicBezTo>
                    <a:lnTo>
                      <a:pt x="1138905" y="3959437"/>
                    </a:lnTo>
                    <a:cubicBezTo>
                      <a:pt x="1136763" y="3956009"/>
                      <a:pt x="1132247" y="3954966"/>
                      <a:pt x="1128820" y="3957108"/>
                    </a:cubicBezTo>
                    <a:close/>
                    <a:moveTo>
                      <a:pt x="5621786" y="3951946"/>
                    </a:moveTo>
                    <a:cubicBezTo>
                      <a:pt x="5616630" y="3949967"/>
                      <a:pt x="5610844" y="3952543"/>
                      <a:pt x="5608865" y="3957699"/>
                    </a:cubicBezTo>
                    <a:lnTo>
                      <a:pt x="5594530" y="3995042"/>
                    </a:lnTo>
                    <a:cubicBezTo>
                      <a:pt x="5592551" y="4000198"/>
                      <a:pt x="5595127" y="4005984"/>
                      <a:pt x="5600283" y="4007963"/>
                    </a:cubicBezTo>
                    <a:lnTo>
                      <a:pt x="5655139" y="4029020"/>
                    </a:lnTo>
                    <a:cubicBezTo>
                      <a:pt x="5660296" y="4031000"/>
                      <a:pt x="5666081" y="4028424"/>
                      <a:pt x="5668060" y="4023268"/>
                    </a:cubicBezTo>
                    <a:lnTo>
                      <a:pt x="5682395" y="3985924"/>
                    </a:lnTo>
                    <a:cubicBezTo>
                      <a:pt x="5684374" y="3980768"/>
                      <a:pt x="5681798" y="3974983"/>
                      <a:pt x="5676642" y="3973004"/>
                    </a:cubicBezTo>
                    <a:close/>
                    <a:moveTo>
                      <a:pt x="287114" y="3947587"/>
                    </a:moveTo>
                    <a:lnTo>
                      <a:pt x="232258" y="3968644"/>
                    </a:lnTo>
                    <a:cubicBezTo>
                      <a:pt x="227102" y="3970624"/>
                      <a:pt x="224526" y="3976409"/>
                      <a:pt x="226505" y="3981565"/>
                    </a:cubicBezTo>
                    <a:lnTo>
                      <a:pt x="240840" y="4018908"/>
                    </a:lnTo>
                    <a:cubicBezTo>
                      <a:pt x="242819" y="4024065"/>
                      <a:pt x="248605" y="4026640"/>
                      <a:pt x="253761" y="4024661"/>
                    </a:cubicBezTo>
                    <a:lnTo>
                      <a:pt x="308617" y="4003604"/>
                    </a:lnTo>
                    <a:cubicBezTo>
                      <a:pt x="313773" y="4001625"/>
                      <a:pt x="316349" y="3995839"/>
                      <a:pt x="314370" y="3990683"/>
                    </a:cubicBezTo>
                    <a:lnTo>
                      <a:pt x="300035" y="3953340"/>
                    </a:lnTo>
                    <a:cubicBezTo>
                      <a:pt x="298056" y="3948184"/>
                      <a:pt x="292270" y="3945608"/>
                      <a:pt x="287114" y="3947587"/>
                    </a:cubicBezTo>
                    <a:close/>
                    <a:moveTo>
                      <a:pt x="4825556" y="3872685"/>
                    </a:moveTo>
                    <a:cubicBezTo>
                      <a:pt x="4821954" y="3870850"/>
                      <a:pt x="4817547" y="3872282"/>
                      <a:pt x="4815711" y="3875884"/>
                    </a:cubicBezTo>
                    <a:lnTo>
                      <a:pt x="4802420" y="3901970"/>
                    </a:lnTo>
                    <a:cubicBezTo>
                      <a:pt x="4800585" y="3905572"/>
                      <a:pt x="4802017" y="3909979"/>
                      <a:pt x="4805618" y="3911814"/>
                    </a:cubicBezTo>
                    <a:lnTo>
                      <a:pt x="4843938" y="3931340"/>
                    </a:lnTo>
                    <a:cubicBezTo>
                      <a:pt x="4847540" y="3933175"/>
                      <a:pt x="4851947" y="3931743"/>
                      <a:pt x="4853783" y="3928141"/>
                    </a:cubicBezTo>
                    <a:lnTo>
                      <a:pt x="4867074" y="3902054"/>
                    </a:lnTo>
                    <a:cubicBezTo>
                      <a:pt x="4868909" y="3898453"/>
                      <a:pt x="4867477" y="3894045"/>
                      <a:pt x="4863876" y="3892210"/>
                    </a:cubicBezTo>
                    <a:close/>
                    <a:moveTo>
                      <a:pt x="1082349" y="3867500"/>
                    </a:moveTo>
                    <a:lnTo>
                      <a:pt x="1044375" y="3887691"/>
                    </a:lnTo>
                    <a:cubicBezTo>
                      <a:pt x="1040807" y="3889588"/>
                      <a:pt x="1039452" y="3894020"/>
                      <a:pt x="1041349" y="3897589"/>
                    </a:cubicBezTo>
                    <a:lnTo>
                      <a:pt x="1055094" y="3923440"/>
                    </a:lnTo>
                    <a:cubicBezTo>
                      <a:pt x="1056992" y="3927009"/>
                      <a:pt x="1061424" y="3928364"/>
                      <a:pt x="1064993" y="3926466"/>
                    </a:cubicBezTo>
                    <a:lnTo>
                      <a:pt x="1102967" y="3906275"/>
                    </a:lnTo>
                    <a:cubicBezTo>
                      <a:pt x="1106535" y="3904378"/>
                      <a:pt x="1107890" y="3899946"/>
                      <a:pt x="1105993" y="3896377"/>
                    </a:cubicBezTo>
                    <a:lnTo>
                      <a:pt x="1092248" y="3870526"/>
                    </a:lnTo>
                    <a:cubicBezTo>
                      <a:pt x="1090350" y="3866957"/>
                      <a:pt x="1085918" y="3865602"/>
                      <a:pt x="1082349" y="3867500"/>
                    </a:cubicBezTo>
                    <a:close/>
                    <a:moveTo>
                      <a:pt x="5669576" y="3817656"/>
                    </a:moveTo>
                    <a:cubicBezTo>
                      <a:pt x="5664354" y="3815858"/>
                      <a:pt x="5658662" y="3818634"/>
                      <a:pt x="5656864" y="3823856"/>
                    </a:cubicBezTo>
                    <a:lnTo>
                      <a:pt x="5643842" y="3861677"/>
                    </a:lnTo>
                    <a:cubicBezTo>
                      <a:pt x="5642043" y="3866899"/>
                      <a:pt x="5644820" y="3872591"/>
                      <a:pt x="5650042" y="3874389"/>
                    </a:cubicBezTo>
                    <a:lnTo>
                      <a:pt x="5705599" y="3893519"/>
                    </a:lnTo>
                    <a:cubicBezTo>
                      <a:pt x="5710821" y="3895317"/>
                      <a:pt x="5716513" y="3892541"/>
                      <a:pt x="5718312" y="3887319"/>
                    </a:cubicBezTo>
                    <a:lnTo>
                      <a:pt x="5731334" y="3849498"/>
                    </a:lnTo>
                    <a:cubicBezTo>
                      <a:pt x="5733132" y="3844276"/>
                      <a:pt x="5730356" y="3838584"/>
                      <a:pt x="5725134" y="3836786"/>
                    </a:cubicBezTo>
                    <a:close/>
                    <a:moveTo>
                      <a:pt x="241040" y="3813784"/>
                    </a:moveTo>
                    <a:lnTo>
                      <a:pt x="185482" y="3832914"/>
                    </a:lnTo>
                    <a:cubicBezTo>
                      <a:pt x="180260" y="3834712"/>
                      <a:pt x="177484" y="3840404"/>
                      <a:pt x="179282" y="3845626"/>
                    </a:cubicBezTo>
                    <a:lnTo>
                      <a:pt x="192305" y="3883447"/>
                    </a:lnTo>
                    <a:cubicBezTo>
                      <a:pt x="194103" y="3888669"/>
                      <a:pt x="199795" y="3891445"/>
                      <a:pt x="205017" y="3889647"/>
                    </a:cubicBezTo>
                    <a:lnTo>
                      <a:pt x="260575" y="3870517"/>
                    </a:lnTo>
                    <a:cubicBezTo>
                      <a:pt x="265797" y="3868719"/>
                      <a:pt x="268573" y="3863027"/>
                      <a:pt x="266775" y="3857805"/>
                    </a:cubicBezTo>
                    <a:lnTo>
                      <a:pt x="253752" y="3819984"/>
                    </a:lnTo>
                    <a:cubicBezTo>
                      <a:pt x="251954" y="3814762"/>
                      <a:pt x="246262" y="3811986"/>
                      <a:pt x="241040" y="3813784"/>
                    </a:cubicBezTo>
                    <a:close/>
                    <a:moveTo>
                      <a:pt x="4870688" y="3775904"/>
                    </a:moveTo>
                    <a:cubicBezTo>
                      <a:pt x="4867025" y="3774195"/>
                      <a:pt x="4862670" y="3775780"/>
                      <a:pt x="4860962" y="3779444"/>
                    </a:cubicBezTo>
                    <a:lnTo>
                      <a:pt x="4848588" y="3805979"/>
                    </a:lnTo>
                    <a:cubicBezTo>
                      <a:pt x="4846880" y="3809642"/>
                      <a:pt x="4848465" y="3813997"/>
                      <a:pt x="4852128" y="3815705"/>
                    </a:cubicBezTo>
                    <a:lnTo>
                      <a:pt x="4891107" y="3833881"/>
                    </a:lnTo>
                    <a:cubicBezTo>
                      <a:pt x="4894770" y="3835589"/>
                      <a:pt x="4899125" y="3834004"/>
                      <a:pt x="4900833" y="3830341"/>
                    </a:cubicBezTo>
                    <a:lnTo>
                      <a:pt x="4913207" y="3803806"/>
                    </a:lnTo>
                    <a:cubicBezTo>
                      <a:pt x="4914915" y="3800143"/>
                      <a:pt x="4913330" y="3795788"/>
                      <a:pt x="4909667" y="3794079"/>
                    </a:cubicBezTo>
                    <a:close/>
                    <a:moveTo>
                      <a:pt x="1040522" y="3775120"/>
                    </a:moveTo>
                    <a:lnTo>
                      <a:pt x="1001867" y="3793973"/>
                    </a:lnTo>
                    <a:cubicBezTo>
                      <a:pt x="998234" y="3795745"/>
                      <a:pt x="996725" y="3800127"/>
                      <a:pt x="998497" y="3803760"/>
                    </a:cubicBezTo>
                    <a:lnTo>
                      <a:pt x="1011332" y="3830075"/>
                    </a:lnTo>
                    <a:cubicBezTo>
                      <a:pt x="1013103" y="3833708"/>
                      <a:pt x="1017485" y="3835217"/>
                      <a:pt x="1021118" y="3833445"/>
                    </a:cubicBezTo>
                    <a:lnTo>
                      <a:pt x="1059774" y="3814591"/>
                    </a:lnTo>
                    <a:cubicBezTo>
                      <a:pt x="1063407" y="3812819"/>
                      <a:pt x="1064915" y="3808437"/>
                      <a:pt x="1063143" y="3804804"/>
                    </a:cubicBezTo>
                    <a:lnTo>
                      <a:pt x="1050309" y="3778489"/>
                    </a:lnTo>
                    <a:cubicBezTo>
                      <a:pt x="1048537" y="3774857"/>
                      <a:pt x="1044155" y="3773348"/>
                      <a:pt x="1040522" y="3775120"/>
                    </a:cubicBezTo>
                    <a:close/>
                    <a:moveTo>
                      <a:pt x="4906841" y="3685149"/>
                    </a:moveTo>
                    <a:cubicBezTo>
                      <a:pt x="4903067" y="3683701"/>
                      <a:pt x="4898833" y="3685586"/>
                      <a:pt x="4897385" y="3689359"/>
                    </a:cubicBezTo>
                    <a:lnTo>
                      <a:pt x="4886893" y="3716693"/>
                    </a:lnTo>
                    <a:cubicBezTo>
                      <a:pt x="4885444" y="3720466"/>
                      <a:pt x="4887329" y="3724700"/>
                      <a:pt x="4891103" y="3726148"/>
                    </a:cubicBezTo>
                    <a:lnTo>
                      <a:pt x="4931254" y="3741561"/>
                    </a:lnTo>
                    <a:cubicBezTo>
                      <a:pt x="4935027" y="3743010"/>
                      <a:pt x="4939261" y="3741125"/>
                      <a:pt x="4940710" y="3737351"/>
                    </a:cubicBezTo>
                    <a:lnTo>
                      <a:pt x="4951202" y="3710018"/>
                    </a:lnTo>
                    <a:cubicBezTo>
                      <a:pt x="4952651" y="3706244"/>
                      <a:pt x="4950766" y="3702010"/>
                      <a:pt x="4946992" y="3700562"/>
                    </a:cubicBezTo>
                    <a:close/>
                    <a:moveTo>
                      <a:pt x="5705692" y="3684508"/>
                    </a:moveTo>
                    <a:cubicBezTo>
                      <a:pt x="5700357" y="3683079"/>
                      <a:pt x="5694873" y="3686245"/>
                      <a:pt x="5693443" y="3691580"/>
                    </a:cubicBezTo>
                    <a:lnTo>
                      <a:pt x="5683091" y="3730217"/>
                    </a:lnTo>
                    <a:cubicBezTo>
                      <a:pt x="5681661" y="3735552"/>
                      <a:pt x="5684828" y="3741036"/>
                      <a:pt x="5690162" y="3742466"/>
                    </a:cubicBezTo>
                    <a:lnTo>
                      <a:pt x="5746919" y="3757674"/>
                    </a:lnTo>
                    <a:cubicBezTo>
                      <a:pt x="5752254" y="3759103"/>
                      <a:pt x="5757738" y="3755937"/>
                      <a:pt x="5759168" y="3750602"/>
                    </a:cubicBezTo>
                    <a:lnTo>
                      <a:pt x="5769521" y="3711965"/>
                    </a:lnTo>
                    <a:cubicBezTo>
                      <a:pt x="5770950" y="3706630"/>
                      <a:pt x="5767784" y="3701146"/>
                      <a:pt x="5762449" y="3699716"/>
                    </a:cubicBezTo>
                    <a:close/>
                    <a:moveTo>
                      <a:pt x="205417" y="3682492"/>
                    </a:moveTo>
                    <a:lnTo>
                      <a:pt x="148934" y="3698688"/>
                    </a:lnTo>
                    <a:cubicBezTo>
                      <a:pt x="143625" y="3700211"/>
                      <a:pt x="140555" y="3705750"/>
                      <a:pt x="142077" y="3711059"/>
                    </a:cubicBezTo>
                    <a:lnTo>
                      <a:pt x="153102" y="3749509"/>
                    </a:lnTo>
                    <a:cubicBezTo>
                      <a:pt x="154625" y="3754818"/>
                      <a:pt x="160164" y="3757888"/>
                      <a:pt x="165473" y="3756366"/>
                    </a:cubicBezTo>
                    <a:lnTo>
                      <a:pt x="221955" y="3740170"/>
                    </a:lnTo>
                    <a:cubicBezTo>
                      <a:pt x="227264" y="3738647"/>
                      <a:pt x="230335" y="3733109"/>
                      <a:pt x="228812" y="3727800"/>
                    </a:cubicBezTo>
                    <a:lnTo>
                      <a:pt x="217787" y="3689349"/>
                    </a:lnTo>
                    <a:cubicBezTo>
                      <a:pt x="216264" y="3684040"/>
                      <a:pt x="210726" y="3680970"/>
                      <a:pt x="205417" y="3682492"/>
                    </a:cubicBezTo>
                    <a:close/>
                    <a:moveTo>
                      <a:pt x="1002371" y="3681959"/>
                    </a:moveTo>
                    <a:lnTo>
                      <a:pt x="962219" y="3697372"/>
                    </a:lnTo>
                    <a:cubicBezTo>
                      <a:pt x="958446" y="3698820"/>
                      <a:pt x="956561" y="3703054"/>
                      <a:pt x="958010" y="3706828"/>
                    </a:cubicBezTo>
                    <a:lnTo>
                      <a:pt x="968502" y="3734161"/>
                    </a:lnTo>
                    <a:cubicBezTo>
                      <a:pt x="969950" y="3737935"/>
                      <a:pt x="974184" y="3739819"/>
                      <a:pt x="977958" y="3738371"/>
                    </a:cubicBezTo>
                    <a:lnTo>
                      <a:pt x="1018109" y="3722958"/>
                    </a:lnTo>
                    <a:cubicBezTo>
                      <a:pt x="1021883" y="3721510"/>
                      <a:pt x="1023768" y="3717276"/>
                      <a:pt x="1022319" y="3713503"/>
                    </a:cubicBezTo>
                    <a:lnTo>
                      <a:pt x="1011827" y="3686169"/>
                    </a:lnTo>
                    <a:cubicBezTo>
                      <a:pt x="1010378" y="3682396"/>
                      <a:pt x="1006144" y="3680511"/>
                      <a:pt x="1002371" y="3681959"/>
                    </a:cubicBezTo>
                    <a:close/>
                    <a:moveTo>
                      <a:pt x="4941819" y="3586861"/>
                    </a:moveTo>
                    <a:cubicBezTo>
                      <a:pt x="4937997" y="3585546"/>
                      <a:pt x="4933831" y="3587577"/>
                      <a:pt x="4932515" y="3591399"/>
                    </a:cubicBezTo>
                    <a:lnTo>
                      <a:pt x="4922983" y="3619082"/>
                    </a:lnTo>
                    <a:cubicBezTo>
                      <a:pt x="4921667" y="3622904"/>
                      <a:pt x="4923699" y="3627069"/>
                      <a:pt x="4927521" y="3628385"/>
                    </a:cubicBezTo>
                    <a:lnTo>
                      <a:pt x="4968186" y="3642387"/>
                    </a:lnTo>
                    <a:cubicBezTo>
                      <a:pt x="4972007" y="3643703"/>
                      <a:pt x="4976173" y="3641671"/>
                      <a:pt x="4977489" y="3637849"/>
                    </a:cubicBezTo>
                    <a:lnTo>
                      <a:pt x="4987021" y="3610167"/>
                    </a:lnTo>
                    <a:cubicBezTo>
                      <a:pt x="4988337" y="3606345"/>
                      <a:pt x="4986305" y="3602179"/>
                      <a:pt x="4982483" y="3600863"/>
                    </a:cubicBezTo>
                    <a:close/>
                    <a:moveTo>
                      <a:pt x="968649" y="3584027"/>
                    </a:moveTo>
                    <a:lnTo>
                      <a:pt x="927984" y="3598029"/>
                    </a:lnTo>
                    <a:cubicBezTo>
                      <a:pt x="924162" y="3599345"/>
                      <a:pt x="922130" y="3603511"/>
                      <a:pt x="923446" y="3607332"/>
                    </a:cubicBezTo>
                    <a:lnTo>
                      <a:pt x="932978" y="3635015"/>
                    </a:lnTo>
                    <a:cubicBezTo>
                      <a:pt x="934294" y="3638837"/>
                      <a:pt x="938460" y="3640869"/>
                      <a:pt x="942282" y="3639553"/>
                    </a:cubicBezTo>
                    <a:lnTo>
                      <a:pt x="982946" y="3625551"/>
                    </a:lnTo>
                    <a:cubicBezTo>
                      <a:pt x="986768" y="3624235"/>
                      <a:pt x="988800" y="3620069"/>
                      <a:pt x="987484" y="3616248"/>
                    </a:cubicBezTo>
                    <a:lnTo>
                      <a:pt x="977952" y="3588565"/>
                    </a:lnTo>
                    <a:cubicBezTo>
                      <a:pt x="976636" y="3584743"/>
                      <a:pt x="972471" y="3582711"/>
                      <a:pt x="968649" y="3584027"/>
                    </a:cubicBezTo>
                    <a:close/>
                    <a:moveTo>
                      <a:pt x="5738910" y="3549521"/>
                    </a:moveTo>
                    <a:cubicBezTo>
                      <a:pt x="5733507" y="3548373"/>
                      <a:pt x="5728196" y="3551822"/>
                      <a:pt x="5727048" y="3557225"/>
                    </a:cubicBezTo>
                    <a:lnTo>
                      <a:pt x="5718731" y="3596350"/>
                    </a:lnTo>
                    <a:cubicBezTo>
                      <a:pt x="5717583" y="3601753"/>
                      <a:pt x="5721032" y="3607064"/>
                      <a:pt x="5726435" y="3608212"/>
                    </a:cubicBezTo>
                    <a:lnTo>
                      <a:pt x="5783910" y="3620429"/>
                    </a:lnTo>
                    <a:cubicBezTo>
                      <a:pt x="5789312" y="3621577"/>
                      <a:pt x="5794623" y="3618128"/>
                      <a:pt x="5795771" y="3612726"/>
                    </a:cubicBezTo>
                    <a:lnTo>
                      <a:pt x="5804088" y="3573600"/>
                    </a:lnTo>
                    <a:cubicBezTo>
                      <a:pt x="5805236" y="3568198"/>
                      <a:pt x="5801787" y="3562886"/>
                      <a:pt x="5796385" y="3561738"/>
                    </a:cubicBezTo>
                    <a:close/>
                    <a:moveTo>
                      <a:pt x="171251" y="3541991"/>
                    </a:moveTo>
                    <a:lnTo>
                      <a:pt x="113998" y="3555209"/>
                    </a:lnTo>
                    <a:cubicBezTo>
                      <a:pt x="108617" y="3556452"/>
                      <a:pt x="105261" y="3561822"/>
                      <a:pt x="106503" y="3567204"/>
                    </a:cubicBezTo>
                    <a:lnTo>
                      <a:pt x="115501" y="3606178"/>
                    </a:lnTo>
                    <a:cubicBezTo>
                      <a:pt x="116744" y="3611560"/>
                      <a:pt x="122114" y="3614916"/>
                      <a:pt x="127496" y="3613673"/>
                    </a:cubicBezTo>
                    <a:lnTo>
                      <a:pt x="184749" y="3600455"/>
                    </a:lnTo>
                    <a:cubicBezTo>
                      <a:pt x="190130" y="3599213"/>
                      <a:pt x="193486" y="3593842"/>
                      <a:pt x="192244" y="3588461"/>
                    </a:cubicBezTo>
                    <a:lnTo>
                      <a:pt x="183246" y="3549486"/>
                    </a:lnTo>
                    <a:cubicBezTo>
                      <a:pt x="182003" y="3544105"/>
                      <a:pt x="176633" y="3540749"/>
                      <a:pt x="171251" y="3541991"/>
                    </a:cubicBezTo>
                    <a:close/>
                    <a:moveTo>
                      <a:pt x="4968251" y="3489411"/>
                    </a:moveTo>
                    <a:cubicBezTo>
                      <a:pt x="4964347" y="3488365"/>
                      <a:pt x="4960334" y="3490682"/>
                      <a:pt x="4959287" y="3494586"/>
                    </a:cubicBezTo>
                    <a:lnTo>
                      <a:pt x="4951710" y="3522866"/>
                    </a:lnTo>
                    <a:cubicBezTo>
                      <a:pt x="4950664" y="3526771"/>
                      <a:pt x="4952981" y="3530784"/>
                      <a:pt x="4956885" y="3531830"/>
                    </a:cubicBezTo>
                    <a:lnTo>
                      <a:pt x="4998428" y="3542962"/>
                    </a:lnTo>
                    <a:cubicBezTo>
                      <a:pt x="5002332" y="3544008"/>
                      <a:pt x="5006345" y="3541691"/>
                      <a:pt x="5007392" y="3537786"/>
                    </a:cubicBezTo>
                    <a:lnTo>
                      <a:pt x="5014969" y="3509506"/>
                    </a:lnTo>
                    <a:cubicBezTo>
                      <a:pt x="5016015" y="3505602"/>
                      <a:pt x="5013698" y="3501588"/>
                      <a:pt x="5009794" y="3500542"/>
                    </a:cubicBezTo>
                    <a:close/>
                    <a:moveTo>
                      <a:pt x="942576" y="3487935"/>
                    </a:moveTo>
                    <a:lnTo>
                      <a:pt x="901234" y="3499790"/>
                    </a:lnTo>
                    <a:cubicBezTo>
                      <a:pt x="897348" y="3500904"/>
                      <a:pt x="895102" y="3504958"/>
                      <a:pt x="896216" y="3508843"/>
                    </a:cubicBezTo>
                    <a:lnTo>
                      <a:pt x="904286" y="3536987"/>
                    </a:lnTo>
                    <a:cubicBezTo>
                      <a:pt x="905400" y="3540872"/>
                      <a:pt x="909453" y="3543119"/>
                      <a:pt x="913339" y="3542005"/>
                    </a:cubicBezTo>
                    <a:lnTo>
                      <a:pt x="954681" y="3530150"/>
                    </a:lnTo>
                    <a:cubicBezTo>
                      <a:pt x="958566" y="3529036"/>
                      <a:pt x="960813" y="3524983"/>
                      <a:pt x="959699" y="3521097"/>
                    </a:cubicBezTo>
                    <a:lnTo>
                      <a:pt x="951629" y="3492954"/>
                    </a:lnTo>
                    <a:cubicBezTo>
                      <a:pt x="950514" y="3489068"/>
                      <a:pt x="946461" y="3486821"/>
                      <a:pt x="942576" y="3487935"/>
                    </a:cubicBezTo>
                    <a:close/>
                    <a:moveTo>
                      <a:pt x="5763875" y="3411575"/>
                    </a:moveTo>
                    <a:cubicBezTo>
                      <a:pt x="5758436" y="3410616"/>
                      <a:pt x="5753249" y="3414249"/>
                      <a:pt x="5752290" y="3419688"/>
                    </a:cubicBezTo>
                    <a:lnTo>
                      <a:pt x="5745344" y="3459080"/>
                    </a:lnTo>
                    <a:cubicBezTo>
                      <a:pt x="5744385" y="3464519"/>
                      <a:pt x="5748017" y="3469707"/>
                      <a:pt x="5753456" y="3470666"/>
                    </a:cubicBezTo>
                    <a:lnTo>
                      <a:pt x="5811322" y="3480869"/>
                    </a:lnTo>
                    <a:cubicBezTo>
                      <a:pt x="5816761" y="3481828"/>
                      <a:pt x="5821949" y="3478196"/>
                      <a:pt x="5822908" y="3472757"/>
                    </a:cubicBezTo>
                    <a:lnTo>
                      <a:pt x="5829854" y="3433364"/>
                    </a:lnTo>
                    <a:cubicBezTo>
                      <a:pt x="5830813" y="3427925"/>
                      <a:pt x="5827181" y="3422738"/>
                      <a:pt x="5821742" y="3421779"/>
                    </a:cubicBezTo>
                    <a:close/>
                    <a:moveTo>
                      <a:pt x="147823" y="3409195"/>
                    </a:moveTo>
                    <a:lnTo>
                      <a:pt x="89957" y="3419398"/>
                    </a:lnTo>
                    <a:cubicBezTo>
                      <a:pt x="84518" y="3420358"/>
                      <a:pt x="80885" y="3425545"/>
                      <a:pt x="81844" y="3430984"/>
                    </a:cubicBezTo>
                    <a:lnTo>
                      <a:pt x="88790" y="3470377"/>
                    </a:lnTo>
                    <a:cubicBezTo>
                      <a:pt x="89749" y="3475816"/>
                      <a:pt x="94937" y="3479448"/>
                      <a:pt x="100376" y="3478489"/>
                    </a:cubicBezTo>
                    <a:lnTo>
                      <a:pt x="158242" y="3468286"/>
                    </a:lnTo>
                    <a:cubicBezTo>
                      <a:pt x="163681" y="3467326"/>
                      <a:pt x="167314" y="3462139"/>
                      <a:pt x="166355" y="3456700"/>
                    </a:cubicBezTo>
                    <a:lnTo>
                      <a:pt x="159409" y="3417308"/>
                    </a:lnTo>
                    <a:cubicBezTo>
                      <a:pt x="158450" y="3411868"/>
                      <a:pt x="153262" y="3408236"/>
                      <a:pt x="147823" y="3409195"/>
                    </a:cubicBezTo>
                    <a:close/>
                    <a:moveTo>
                      <a:pt x="4992563" y="3390613"/>
                    </a:moveTo>
                    <a:cubicBezTo>
                      <a:pt x="4988610" y="3389773"/>
                      <a:pt x="4984723" y="3392297"/>
                      <a:pt x="4983883" y="3396250"/>
                    </a:cubicBezTo>
                    <a:lnTo>
                      <a:pt x="4977795" y="3424889"/>
                    </a:lnTo>
                    <a:cubicBezTo>
                      <a:pt x="4976955" y="3428842"/>
                      <a:pt x="4979479" y="3432729"/>
                      <a:pt x="4983433" y="3433569"/>
                    </a:cubicBezTo>
                    <a:lnTo>
                      <a:pt x="5025501" y="3442511"/>
                    </a:lnTo>
                    <a:cubicBezTo>
                      <a:pt x="5029455" y="3443352"/>
                      <a:pt x="5033341" y="3440828"/>
                      <a:pt x="5034182" y="3436874"/>
                    </a:cubicBezTo>
                    <a:lnTo>
                      <a:pt x="5040269" y="3408236"/>
                    </a:lnTo>
                    <a:cubicBezTo>
                      <a:pt x="5041109" y="3404282"/>
                      <a:pt x="5038585" y="3400395"/>
                      <a:pt x="5034631" y="3399555"/>
                    </a:cubicBezTo>
                    <a:close/>
                    <a:moveTo>
                      <a:pt x="917571" y="3385102"/>
                    </a:moveTo>
                    <a:lnTo>
                      <a:pt x="875665" y="3394776"/>
                    </a:lnTo>
                    <a:cubicBezTo>
                      <a:pt x="871726" y="3395686"/>
                      <a:pt x="869271" y="3399616"/>
                      <a:pt x="870180" y="3403554"/>
                    </a:cubicBezTo>
                    <a:lnTo>
                      <a:pt x="876766" y="3432082"/>
                    </a:lnTo>
                    <a:cubicBezTo>
                      <a:pt x="877675" y="3436020"/>
                      <a:pt x="881605" y="3438476"/>
                      <a:pt x="885544" y="3437567"/>
                    </a:cubicBezTo>
                    <a:lnTo>
                      <a:pt x="927449" y="3427892"/>
                    </a:lnTo>
                    <a:cubicBezTo>
                      <a:pt x="931388" y="3426983"/>
                      <a:pt x="933844" y="3423053"/>
                      <a:pt x="932934" y="3419114"/>
                    </a:cubicBezTo>
                    <a:lnTo>
                      <a:pt x="926348" y="3390587"/>
                    </a:lnTo>
                    <a:cubicBezTo>
                      <a:pt x="925439" y="3386648"/>
                      <a:pt x="921509" y="3384192"/>
                      <a:pt x="917571" y="3385102"/>
                    </a:cubicBezTo>
                    <a:close/>
                    <a:moveTo>
                      <a:pt x="5010836" y="3289650"/>
                    </a:moveTo>
                    <a:cubicBezTo>
                      <a:pt x="5006855" y="3288948"/>
                      <a:pt x="5003059" y="3291606"/>
                      <a:pt x="5002357" y="3295586"/>
                    </a:cubicBezTo>
                    <a:lnTo>
                      <a:pt x="4997273" y="3324420"/>
                    </a:lnTo>
                    <a:cubicBezTo>
                      <a:pt x="4996571" y="3328400"/>
                      <a:pt x="4999230" y="3332196"/>
                      <a:pt x="5003210" y="3332898"/>
                    </a:cubicBezTo>
                    <a:lnTo>
                      <a:pt x="5045565" y="3340367"/>
                    </a:lnTo>
                    <a:cubicBezTo>
                      <a:pt x="5049545" y="3341069"/>
                      <a:pt x="5053342" y="3338410"/>
                      <a:pt x="5054043" y="3334430"/>
                    </a:cubicBezTo>
                    <a:lnTo>
                      <a:pt x="5059128" y="3305597"/>
                    </a:lnTo>
                    <a:cubicBezTo>
                      <a:pt x="5059829" y="3301616"/>
                      <a:pt x="5057171" y="3297820"/>
                      <a:pt x="5053191" y="3297118"/>
                    </a:cubicBezTo>
                    <a:close/>
                    <a:moveTo>
                      <a:pt x="900423" y="3287907"/>
                    </a:moveTo>
                    <a:lnTo>
                      <a:pt x="858069" y="3295376"/>
                    </a:lnTo>
                    <a:cubicBezTo>
                      <a:pt x="854088" y="3296078"/>
                      <a:pt x="851430" y="3299874"/>
                      <a:pt x="852132" y="3303854"/>
                    </a:cubicBezTo>
                    <a:lnTo>
                      <a:pt x="857216" y="3332688"/>
                    </a:lnTo>
                    <a:cubicBezTo>
                      <a:pt x="857918" y="3336668"/>
                      <a:pt x="861714" y="3339326"/>
                      <a:pt x="865695" y="3338625"/>
                    </a:cubicBezTo>
                    <a:lnTo>
                      <a:pt x="908049" y="3331156"/>
                    </a:lnTo>
                    <a:cubicBezTo>
                      <a:pt x="912030" y="3330454"/>
                      <a:pt x="914688" y="3326658"/>
                      <a:pt x="913986" y="3322678"/>
                    </a:cubicBezTo>
                    <a:lnTo>
                      <a:pt x="908902" y="3293844"/>
                    </a:lnTo>
                    <a:cubicBezTo>
                      <a:pt x="908200" y="3289864"/>
                      <a:pt x="904404" y="3287206"/>
                      <a:pt x="900423" y="3287907"/>
                    </a:cubicBezTo>
                    <a:close/>
                    <a:moveTo>
                      <a:pt x="5782953" y="3274619"/>
                    </a:moveTo>
                    <a:cubicBezTo>
                      <a:pt x="5777460" y="3274041"/>
                      <a:pt x="5772539" y="3278027"/>
                      <a:pt x="5771961" y="3283519"/>
                    </a:cubicBezTo>
                    <a:lnTo>
                      <a:pt x="5767780" y="3323300"/>
                    </a:lnTo>
                    <a:cubicBezTo>
                      <a:pt x="5767203" y="3328793"/>
                      <a:pt x="5771188" y="3333715"/>
                      <a:pt x="5776681" y="3334292"/>
                    </a:cubicBezTo>
                    <a:lnTo>
                      <a:pt x="5835118" y="3340434"/>
                    </a:lnTo>
                    <a:cubicBezTo>
                      <a:pt x="5840611" y="3341011"/>
                      <a:pt x="5845532" y="3337026"/>
                      <a:pt x="5846110" y="3331533"/>
                    </a:cubicBezTo>
                    <a:lnTo>
                      <a:pt x="5850291" y="3291752"/>
                    </a:lnTo>
                    <a:cubicBezTo>
                      <a:pt x="5850868" y="3286259"/>
                      <a:pt x="5846883" y="3281338"/>
                      <a:pt x="5841390" y="3280761"/>
                    </a:cubicBezTo>
                    <a:close/>
                    <a:moveTo>
                      <a:pt x="129185" y="3268519"/>
                    </a:moveTo>
                    <a:lnTo>
                      <a:pt x="70650" y="3273640"/>
                    </a:lnTo>
                    <a:cubicBezTo>
                      <a:pt x="65148" y="3274121"/>
                      <a:pt x="61077" y="3278972"/>
                      <a:pt x="61559" y="3284474"/>
                    </a:cubicBezTo>
                    <a:lnTo>
                      <a:pt x="65045" y="3324322"/>
                    </a:lnTo>
                    <a:cubicBezTo>
                      <a:pt x="65526" y="3329824"/>
                      <a:pt x="70378" y="3333895"/>
                      <a:pt x="75880" y="3333413"/>
                    </a:cubicBezTo>
                    <a:lnTo>
                      <a:pt x="134415" y="3328292"/>
                    </a:lnTo>
                    <a:cubicBezTo>
                      <a:pt x="139917" y="3327811"/>
                      <a:pt x="143988" y="3322960"/>
                      <a:pt x="143506" y="3317458"/>
                    </a:cubicBezTo>
                    <a:lnTo>
                      <a:pt x="140020" y="3277610"/>
                    </a:lnTo>
                    <a:cubicBezTo>
                      <a:pt x="139539" y="3272108"/>
                      <a:pt x="134687" y="3268037"/>
                      <a:pt x="129185" y="3268519"/>
                    </a:cubicBezTo>
                    <a:close/>
                    <a:moveTo>
                      <a:pt x="5024799" y="3189411"/>
                    </a:moveTo>
                    <a:cubicBezTo>
                      <a:pt x="5020779" y="3188988"/>
                      <a:pt x="5017178" y="3191905"/>
                      <a:pt x="5016755" y="3195925"/>
                    </a:cubicBezTo>
                    <a:lnTo>
                      <a:pt x="5013695" y="3225042"/>
                    </a:lnTo>
                    <a:cubicBezTo>
                      <a:pt x="5013272" y="3229062"/>
                      <a:pt x="5016189" y="3232664"/>
                      <a:pt x="5020209" y="3233086"/>
                    </a:cubicBezTo>
                    <a:lnTo>
                      <a:pt x="5062981" y="3237582"/>
                    </a:lnTo>
                    <a:cubicBezTo>
                      <a:pt x="5067001" y="3238004"/>
                      <a:pt x="5070603" y="3235088"/>
                      <a:pt x="5071025" y="3231068"/>
                    </a:cubicBezTo>
                    <a:lnTo>
                      <a:pt x="5074085" y="3201950"/>
                    </a:lnTo>
                    <a:cubicBezTo>
                      <a:pt x="5074508" y="3197930"/>
                      <a:pt x="5071591" y="3194329"/>
                      <a:pt x="5067572" y="3193906"/>
                    </a:cubicBezTo>
                    <a:close/>
                    <a:moveTo>
                      <a:pt x="886782" y="3184946"/>
                    </a:moveTo>
                    <a:lnTo>
                      <a:pt x="843938" y="3188695"/>
                    </a:lnTo>
                    <a:cubicBezTo>
                      <a:pt x="839911" y="3189047"/>
                      <a:pt x="836933" y="3192597"/>
                      <a:pt x="837285" y="3196624"/>
                    </a:cubicBezTo>
                    <a:lnTo>
                      <a:pt x="839837" y="3225790"/>
                    </a:lnTo>
                    <a:cubicBezTo>
                      <a:pt x="840189" y="3229817"/>
                      <a:pt x="843739" y="3232796"/>
                      <a:pt x="847766" y="3232444"/>
                    </a:cubicBezTo>
                    <a:lnTo>
                      <a:pt x="890610" y="3228695"/>
                    </a:lnTo>
                    <a:cubicBezTo>
                      <a:pt x="894637" y="3228343"/>
                      <a:pt x="897616" y="3224793"/>
                      <a:pt x="897263" y="3220766"/>
                    </a:cubicBezTo>
                    <a:lnTo>
                      <a:pt x="894711" y="3191600"/>
                    </a:lnTo>
                    <a:cubicBezTo>
                      <a:pt x="894359" y="3187573"/>
                      <a:pt x="890809" y="3184594"/>
                      <a:pt x="886782" y="3184946"/>
                    </a:cubicBezTo>
                    <a:close/>
                    <a:moveTo>
                      <a:pt x="5792841" y="3133323"/>
                    </a:moveTo>
                    <a:cubicBezTo>
                      <a:pt x="5787332" y="3132937"/>
                      <a:pt x="5782552" y="3137092"/>
                      <a:pt x="5782167" y="3142602"/>
                    </a:cubicBezTo>
                    <a:lnTo>
                      <a:pt x="5779377" y="3182504"/>
                    </a:lnTo>
                    <a:cubicBezTo>
                      <a:pt x="5778992" y="3188014"/>
                      <a:pt x="5783146" y="3192793"/>
                      <a:pt x="5788656" y="3193179"/>
                    </a:cubicBezTo>
                    <a:lnTo>
                      <a:pt x="5847272" y="3197277"/>
                    </a:lnTo>
                    <a:cubicBezTo>
                      <a:pt x="5852781" y="3197663"/>
                      <a:pt x="5857561" y="3193508"/>
                      <a:pt x="5857946" y="3187998"/>
                    </a:cubicBezTo>
                    <a:lnTo>
                      <a:pt x="5860736" y="3148096"/>
                    </a:lnTo>
                    <a:cubicBezTo>
                      <a:pt x="5861122" y="3142586"/>
                      <a:pt x="5856967" y="3137807"/>
                      <a:pt x="5851457" y="3137422"/>
                    </a:cubicBezTo>
                    <a:close/>
                    <a:moveTo>
                      <a:pt x="115520" y="3128974"/>
                    </a:moveTo>
                    <a:lnTo>
                      <a:pt x="56841" y="3132049"/>
                    </a:lnTo>
                    <a:cubicBezTo>
                      <a:pt x="51326" y="3132338"/>
                      <a:pt x="47088" y="3137044"/>
                      <a:pt x="47377" y="3142559"/>
                    </a:cubicBezTo>
                    <a:lnTo>
                      <a:pt x="49471" y="3182505"/>
                    </a:lnTo>
                    <a:cubicBezTo>
                      <a:pt x="49760" y="3188020"/>
                      <a:pt x="54466" y="3192258"/>
                      <a:pt x="59981" y="3191968"/>
                    </a:cubicBezTo>
                    <a:lnTo>
                      <a:pt x="118660" y="3188893"/>
                    </a:lnTo>
                    <a:cubicBezTo>
                      <a:pt x="124175" y="3188604"/>
                      <a:pt x="128413" y="3183898"/>
                      <a:pt x="128124" y="3178383"/>
                    </a:cubicBezTo>
                    <a:lnTo>
                      <a:pt x="126030" y="3138437"/>
                    </a:lnTo>
                    <a:cubicBezTo>
                      <a:pt x="125741" y="3132922"/>
                      <a:pt x="121035" y="3128684"/>
                      <a:pt x="115520" y="3128974"/>
                    </a:cubicBezTo>
                    <a:close/>
                    <a:moveTo>
                      <a:pt x="5032036" y="3085996"/>
                    </a:moveTo>
                    <a:cubicBezTo>
                      <a:pt x="5028004" y="3085714"/>
                      <a:pt x="5024507" y="3088754"/>
                      <a:pt x="5024225" y="3092786"/>
                    </a:cubicBezTo>
                    <a:lnTo>
                      <a:pt x="5022182" y="3121993"/>
                    </a:lnTo>
                    <a:cubicBezTo>
                      <a:pt x="5021900" y="3126025"/>
                      <a:pt x="5024941" y="3129523"/>
                      <a:pt x="5028973" y="3129805"/>
                    </a:cubicBezTo>
                    <a:lnTo>
                      <a:pt x="5071876" y="3132805"/>
                    </a:lnTo>
                    <a:cubicBezTo>
                      <a:pt x="5075908" y="3133087"/>
                      <a:pt x="5079406" y="3130046"/>
                      <a:pt x="5079688" y="3126014"/>
                    </a:cubicBezTo>
                    <a:lnTo>
                      <a:pt x="5081730" y="3096807"/>
                    </a:lnTo>
                    <a:cubicBezTo>
                      <a:pt x="5082012" y="3092775"/>
                      <a:pt x="5078972" y="3089278"/>
                      <a:pt x="5074940" y="3088996"/>
                    </a:cubicBezTo>
                    <a:close/>
                    <a:moveTo>
                      <a:pt x="876781" y="3082813"/>
                    </a:moveTo>
                    <a:lnTo>
                      <a:pt x="833831" y="3085064"/>
                    </a:lnTo>
                    <a:cubicBezTo>
                      <a:pt x="829795" y="3085275"/>
                      <a:pt x="826694" y="3088719"/>
                      <a:pt x="826906" y="3092756"/>
                    </a:cubicBezTo>
                    <a:lnTo>
                      <a:pt x="828438" y="3121994"/>
                    </a:lnTo>
                    <a:cubicBezTo>
                      <a:pt x="828649" y="3126030"/>
                      <a:pt x="832093" y="3129131"/>
                      <a:pt x="836130" y="3128920"/>
                    </a:cubicBezTo>
                    <a:lnTo>
                      <a:pt x="879079" y="3126669"/>
                    </a:lnTo>
                    <a:cubicBezTo>
                      <a:pt x="883115" y="3126457"/>
                      <a:pt x="886216" y="3123013"/>
                      <a:pt x="886005" y="3118977"/>
                    </a:cubicBezTo>
                    <a:lnTo>
                      <a:pt x="884473" y="3089739"/>
                    </a:lnTo>
                    <a:cubicBezTo>
                      <a:pt x="884261" y="3085702"/>
                      <a:pt x="880817" y="3082601"/>
                      <a:pt x="876781" y="3082813"/>
                    </a:cubicBezTo>
                    <a:close/>
                    <a:moveTo>
                      <a:pt x="5799326" y="2992355"/>
                    </a:moveTo>
                    <a:cubicBezTo>
                      <a:pt x="5793803" y="2992355"/>
                      <a:pt x="5789325" y="2996833"/>
                      <a:pt x="5789325" y="3002356"/>
                    </a:cubicBezTo>
                    <a:lnTo>
                      <a:pt x="5789325" y="3042356"/>
                    </a:lnTo>
                    <a:cubicBezTo>
                      <a:pt x="5789325" y="3047879"/>
                      <a:pt x="5793803" y="3052357"/>
                      <a:pt x="5799326" y="3052357"/>
                    </a:cubicBezTo>
                    <a:lnTo>
                      <a:pt x="5858085" y="3052357"/>
                    </a:lnTo>
                    <a:cubicBezTo>
                      <a:pt x="5863608" y="3052357"/>
                      <a:pt x="5868086" y="3047879"/>
                      <a:pt x="5868086" y="3042356"/>
                    </a:cubicBezTo>
                    <a:lnTo>
                      <a:pt x="5868086" y="3002356"/>
                    </a:lnTo>
                    <a:cubicBezTo>
                      <a:pt x="5868086" y="2996833"/>
                      <a:pt x="5863608" y="2992355"/>
                      <a:pt x="5858085" y="2992355"/>
                    </a:cubicBezTo>
                    <a:close/>
                    <a:moveTo>
                      <a:pt x="109700" y="2988967"/>
                    </a:moveTo>
                    <a:lnTo>
                      <a:pt x="50977" y="2991018"/>
                    </a:lnTo>
                    <a:cubicBezTo>
                      <a:pt x="45457" y="2991210"/>
                      <a:pt x="41138" y="2995842"/>
                      <a:pt x="41331" y="3001362"/>
                    </a:cubicBezTo>
                    <a:lnTo>
                      <a:pt x="42727" y="3041337"/>
                    </a:lnTo>
                    <a:cubicBezTo>
                      <a:pt x="42920" y="3046857"/>
                      <a:pt x="47551" y="3051176"/>
                      <a:pt x="53071" y="3050983"/>
                    </a:cubicBezTo>
                    <a:lnTo>
                      <a:pt x="111794" y="3048932"/>
                    </a:lnTo>
                    <a:cubicBezTo>
                      <a:pt x="117314" y="3048740"/>
                      <a:pt x="121633" y="3044108"/>
                      <a:pt x="121440" y="3038588"/>
                    </a:cubicBezTo>
                    <a:lnTo>
                      <a:pt x="120044" y="2998613"/>
                    </a:lnTo>
                    <a:cubicBezTo>
                      <a:pt x="119851" y="2993093"/>
                      <a:pt x="115220" y="2988774"/>
                      <a:pt x="109700" y="2988967"/>
                    </a:cubicBezTo>
                    <a:close/>
                    <a:moveTo>
                      <a:pt x="5036782" y="2982821"/>
                    </a:moveTo>
                    <a:cubicBezTo>
                      <a:pt x="5032740" y="2982821"/>
                      <a:pt x="5029463" y="2986098"/>
                      <a:pt x="5029463" y="2990140"/>
                    </a:cubicBezTo>
                    <a:lnTo>
                      <a:pt x="5029463" y="3019418"/>
                    </a:lnTo>
                    <a:cubicBezTo>
                      <a:pt x="5029463" y="3023460"/>
                      <a:pt x="5032740" y="3026737"/>
                      <a:pt x="5036782" y="3026737"/>
                    </a:cubicBezTo>
                    <a:lnTo>
                      <a:pt x="5079790" y="3026737"/>
                    </a:lnTo>
                    <a:cubicBezTo>
                      <a:pt x="5083832" y="3026737"/>
                      <a:pt x="5087109" y="3023460"/>
                      <a:pt x="5087109" y="3019418"/>
                    </a:cubicBezTo>
                    <a:lnTo>
                      <a:pt x="5087109" y="2990140"/>
                    </a:lnTo>
                    <a:cubicBezTo>
                      <a:pt x="5087109" y="2986098"/>
                      <a:pt x="5083832" y="2982821"/>
                      <a:pt x="5079790" y="2982821"/>
                    </a:cubicBezTo>
                    <a:close/>
                    <a:moveTo>
                      <a:pt x="872521" y="2980341"/>
                    </a:moveTo>
                    <a:lnTo>
                      <a:pt x="829539" y="2981842"/>
                    </a:lnTo>
                    <a:cubicBezTo>
                      <a:pt x="825499" y="2981983"/>
                      <a:pt x="822339" y="2985372"/>
                      <a:pt x="822480" y="2989412"/>
                    </a:cubicBezTo>
                    <a:lnTo>
                      <a:pt x="823502" y="3018672"/>
                    </a:lnTo>
                    <a:cubicBezTo>
                      <a:pt x="823643" y="3022712"/>
                      <a:pt x="827032" y="3025872"/>
                      <a:pt x="831072" y="3025731"/>
                    </a:cubicBezTo>
                    <a:lnTo>
                      <a:pt x="874053" y="3024230"/>
                    </a:lnTo>
                    <a:cubicBezTo>
                      <a:pt x="878093" y="3024089"/>
                      <a:pt x="881254" y="3020700"/>
                      <a:pt x="881112" y="3016660"/>
                    </a:cubicBezTo>
                    <a:lnTo>
                      <a:pt x="880091" y="2987400"/>
                    </a:lnTo>
                    <a:cubicBezTo>
                      <a:pt x="879950" y="2983361"/>
                      <a:pt x="876560" y="2980200"/>
                      <a:pt x="872521" y="2980341"/>
                    </a:cubicBezTo>
                    <a:close/>
                    <a:moveTo>
                      <a:pt x="830655" y="2879621"/>
                    </a:moveTo>
                    <a:cubicBezTo>
                      <a:pt x="826613" y="2879551"/>
                      <a:pt x="823280" y="2882770"/>
                      <a:pt x="823209" y="2886811"/>
                    </a:cubicBezTo>
                    <a:lnTo>
                      <a:pt x="822698" y="2916085"/>
                    </a:lnTo>
                    <a:cubicBezTo>
                      <a:pt x="822628" y="2920126"/>
                      <a:pt x="825847" y="2923460"/>
                      <a:pt x="829888" y="2923531"/>
                    </a:cubicBezTo>
                    <a:lnTo>
                      <a:pt x="872890" y="2924281"/>
                    </a:lnTo>
                    <a:cubicBezTo>
                      <a:pt x="876931" y="2924352"/>
                      <a:pt x="880265" y="2921132"/>
                      <a:pt x="880335" y="2917091"/>
                    </a:cubicBezTo>
                    <a:lnTo>
                      <a:pt x="880846" y="2887817"/>
                    </a:lnTo>
                    <a:cubicBezTo>
                      <a:pt x="880917" y="2883776"/>
                      <a:pt x="877698" y="2880442"/>
                      <a:pt x="873656" y="2880372"/>
                    </a:cubicBezTo>
                    <a:close/>
                    <a:moveTo>
                      <a:pt x="52501" y="2851353"/>
                    </a:moveTo>
                    <a:cubicBezTo>
                      <a:pt x="46979" y="2851257"/>
                      <a:pt x="42423" y="2855656"/>
                      <a:pt x="42327" y="2861178"/>
                    </a:cubicBezTo>
                    <a:lnTo>
                      <a:pt x="41629" y="2901172"/>
                    </a:lnTo>
                    <a:cubicBezTo>
                      <a:pt x="41533" y="2906694"/>
                      <a:pt x="45932" y="2911249"/>
                      <a:pt x="51454" y="2911346"/>
                    </a:cubicBezTo>
                    <a:lnTo>
                      <a:pt x="110204" y="2912371"/>
                    </a:lnTo>
                    <a:cubicBezTo>
                      <a:pt x="115726" y="2912468"/>
                      <a:pt x="120282" y="2908069"/>
                      <a:pt x="120378" y="2902546"/>
                    </a:cubicBezTo>
                    <a:lnTo>
                      <a:pt x="121076" y="2862552"/>
                    </a:lnTo>
                    <a:cubicBezTo>
                      <a:pt x="121172" y="2857030"/>
                      <a:pt x="116773" y="2852475"/>
                      <a:pt x="111251" y="2852378"/>
                    </a:cubicBezTo>
                    <a:close/>
                    <a:moveTo>
                      <a:pt x="838486" y="2773978"/>
                    </a:moveTo>
                    <a:cubicBezTo>
                      <a:pt x="834454" y="2773697"/>
                      <a:pt x="830956" y="2776737"/>
                      <a:pt x="830674" y="2780769"/>
                    </a:cubicBezTo>
                    <a:lnTo>
                      <a:pt x="828632" y="2809976"/>
                    </a:lnTo>
                    <a:cubicBezTo>
                      <a:pt x="828350" y="2814008"/>
                      <a:pt x="831391" y="2817506"/>
                      <a:pt x="835423" y="2817787"/>
                    </a:cubicBezTo>
                    <a:lnTo>
                      <a:pt x="878326" y="2820788"/>
                    </a:lnTo>
                    <a:cubicBezTo>
                      <a:pt x="882358" y="2821070"/>
                      <a:pt x="885856" y="2818029"/>
                      <a:pt x="886138" y="2813997"/>
                    </a:cubicBezTo>
                    <a:lnTo>
                      <a:pt x="888180" y="2784790"/>
                    </a:lnTo>
                    <a:cubicBezTo>
                      <a:pt x="888462" y="2780758"/>
                      <a:pt x="885422" y="2777261"/>
                      <a:pt x="881389" y="2776979"/>
                    </a:cubicBezTo>
                    <a:close/>
                    <a:moveTo>
                      <a:pt x="63201" y="2707014"/>
                    </a:moveTo>
                    <a:cubicBezTo>
                      <a:pt x="57692" y="2706629"/>
                      <a:pt x="52912" y="2710783"/>
                      <a:pt x="52527" y="2716293"/>
                    </a:cubicBezTo>
                    <a:lnTo>
                      <a:pt x="49737" y="2756195"/>
                    </a:lnTo>
                    <a:cubicBezTo>
                      <a:pt x="49352" y="2761705"/>
                      <a:pt x="53506" y="2766484"/>
                      <a:pt x="59016" y="2766870"/>
                    </a:cubicBezTo>
                    <a:lnTo>
                      <a:pt x="117632" y="2770968"/>
                    </a:lnTo>
                    <a:cubicBezTo>
                      <a:pt x="123141" y="2771354"/>
                      <a:pt x="127921" y="2767199"/>
                      <a:pt x="128306" y="2761689"/>
                    </a:cubicBezTo>
                    <a:lnTo>
                      <a:pt x="131096" y="2721787"/>
                    </a:lnTo>
                    <a:cubicBezTo>
                      <a:pt x="131481" y="2716277"/>
                      <a:pt x="127327" y="2711498"/>
                      <a:pt x="121817" y="2711113"/>
                    </a:cubicBezTo>
                    <a:close/>
                    <a:moveTo>
                      <a:pt x="849145" y="2670267"/>
                    </a:moveTo>
                    <a:cubicBezTo>
                      <a:pt x="845118" y="2669915"/>
                      <a:pt x="841568" y="2672894"/>
                      <a:pt x="841216" y="2676921"/>
                    </a:cubicBezTo>
                    <a:lnTo>
                      <a:pt x="838664" y="2706087"/>
                    </a:lnTo>
                    <a:cubicBezTo>
                      <a:pt x="838312" y="2710114"/>
                      <a:pt x="841291" y="2713664"/>
                      <a:pt x="845317" y="2714016"/>
                    </a:cubicBezTo>
                    <a:lnTo>
                      <a:pt x="888161" y="2717765"/>
                    </a:lnTo>
                    <a:cubicBezTo>
                      <a:pt x="892188" y="2718117"/>
                      <a:pt x="895738" y="2715138"/>
                      <a:pt x="896091" y="2711111"/>
                    </a:cubicBezTo>
                    <a:lnTo>
                      <a:pt x="898642" y="2681945"/>
                    </a:lnTo>
                    <a:cubicBezTo>
                      <a:pt x="898995" y="2677918"/>
                      <a:pt x="896016" y="2674368"/>
                      <a:pt x="891989" y="2674016"/>
                    </a:cubicBezTo>
                    <a:close/>
                    <a:moveTo>
                      <a:pt x="864060" y="2568148"/>
                    </a:moveTo>
                    <a:cubicBezTo>
                      <a:pt x="860068" y="2567516"/>
                      <a:pt x="856318" y="2570240"/>
                      <a:pt x="855686" y="2574232"/>
                    </a:cubicBezTo>
                    <a:lnTo>
                      <a:pt x="851106" y="2603150"/>
                    </a:lnTo>
                    <a:cubicBezTo>
                      <a:pt x="850474" y="2607142"/>
                      <a:pt x="853198" y="2610891"/>
                      <a:pt x="857190" y="2611524"/>
                    </a:cubicBezTo>
                    <a:lnTo>
                      <a:pt x="899668" y="2618252"/>
                    </a:lnTo>
                    <a:cubicBezTo>
                      <a:pt x="903661" y="2618884"/>
                      <a:pt x="907410" y="2616160"/>
                      <a:pt x="908042" y="2612168"/>
                    </a:cubicBezTo>
                    <a:lnTo>
                      <a:pt x="912622" y="2583250"/>
                    </a:lnTo>
                    <a:cubicBezTo>
                      <a:pt x="913255" y="2579258"/>
                      <a:pt x="910531" y="2575509"/>
                      <a:pt x="906538" y="2574876"/>
                    </a:cubicBezTo>
                    <a:close/>
                    <a:moveTo>
                      <a:pt x="77764" y="2565314"/>
                    </a:moveTo>
                    <a:cubicBezTo>
                      <a:pt x="72262" y="2564832"/>
                      <a:pt x="67410" y="2568903"/>
                      <a:pt x="66929" y="2574405"/>
                    </a:cubicBezTo>
                    <a:lnTo>
                      <a:pt x="63443" y="2614253"/>
                    </a:lnTo>
                    <a:cubicBezTo>
                      <a:pt x="62961" y="2619755"/>
                      <a:pt x="67032" y="2624606"/>
                      <a:pt x="72534" y="2625087"/>
                    </a:cubicBezTo>
                    <a:lnTo>
                      <a:pt x="131069" y="2630208"/>
                    </a:lnTo>
                    <a:cubicBezTo>
                      <a:pt x="136571" y="2630690"/>
                      <a:pt x="141423" y="2626619"/>
                      <a:pt x="141904" y="2621117"/>
                    </a:cubicBezTo>
                    <a:lnTo>
                      <a:pt x="145390" y="2581269"/>
                    </a:lnTo>
                    <a:cubicBezTo>
                      <a:pt x="145872" y="2575767"/>
                      <a:pt x="141801" y="2570916"/>
                      <a:pt x="136299" y="2570435"/>
                    </a:cubicBezTo>
                    <a:close/>
                    <a:moveTo>
                      <a:pt x="885412" y="2466756"/>
                    </a:moveTo>
                    <a:cubicBezTo>
                      <a:pt x="881431" y="2466054"/>
                      <a:pt x="877635" y="2468712"/>
                      <a:pt x="876933" y="2472692"/>
                    </a:cubicBezTo>
                    <a:lnTo>
                      <a:pt x="871849" y="2501526"/>
                    </a:lnTo>
                    <a:cubicBezTo>
                      <a:pt x="871147" y="2505506"/>
                      <a:pt x="873805" y="2509303"/>
                      <a:pt x="877786" y="2510004"/>
                    </a:cubicBezTo>
                    <a:lnTo>
                      <a:pt x="920141" y="2517473"/>
                    </a:lnTo>
                    <a:cubicBezTo>
                      <a:pt x="924121" y="2518175"/>
                      <a:pt x="927917" y="2515516"/>
                      <a:pt x="928619" y="2511536"/>
                    </a:cubicBezTo>
                    <a:lnTo>
                      <a:pt x="933703" y="2482703"/>
                    </a:lnTo>
                    <a:cubicBezTo>
                      <a:pt x="934405" y="2478722"/>
                      <a:pt x="931747" y="2474926"/>
                      <a:pt x="927767" y="2474224"/>
                    </a:cubicBezTo>
                    <a:close/>
                    <a:moveTo>
                      <a:pt x="98142" y="2425789"/>
                    </a:moveTo>
                    <a:cubicBezTo>
                      <a:pt x="92687" y="2424925"/>
                      <a:pt x="87564" y="2428648"/>
                      <a:pt x="86700" y="2434103"/>
                    </a:cubicBezTo>
                    <a:lnTo>
                      <a:pt x="80442" y="2473610"/>
                    </a:lnTo>
                    <a:cubicBezTo>
                      <a:pt x="79578" y="2479065"/>
                      <a:pt x="83301" y="2484189"/>
                      <a:pt x="88756" y="2485053"/>
                    </a:cubicBezTo>
                    <a:lnTo>
                      <a:pt x="146791" y="2494245"/>
                    </a:lnTo>
                    <a:cubicBezTo>
                      <a:pt x="152246" y="2495109"/>
                      <a:pt x="157370" y="2491386"/>
                      <a:pt x="158234" y="2485931"/>
                    </a:cubicBezTo>
                    <a:lnTo>
                      <a:pt x="164491" y="2446424"/>
                    </a:lnTo>
                    <a:cubicBezTo>
                      <a:pt x="165355" y="2440969"/>
                      <a:pt x="161633" y="2435845"/>
                      <a:pt x="156178" y="2434981"/>
                    </a:cubicBezTo>
                    <a:close/>
                    <a:moveTo>
                      <a:pt x="913073" y="2365566"/>
                    </a:moveTo>
                    <a:cubicBezTo>
                      <a:pt x="909169" y="2364520"/>
                      <a:pt x="905155" y="2366837"/>
                      <a:pt x="904109" y="2370741"/>
                    </a:cubicBezTo>
                    <a:lnTo>
                      <a:pt x="896531" y="2399021"/>
                    </a:lnTo>
                    <a:cubicBezTo>
                      <a:pt x="895485" y="2402926"/>
                      <a:pt x="897802" y="2406939"/>
                      <a:pt x="901707" y="2407985"/>
                    </a:cubicBezTo>
                    <a:lnTo>
                      <a:pt x="943249" y="2419117"/>
                    </a:lnTo>
                    <a:cubicBezTo>
                      <a:pt x="947154" y="2420163"/>
                      <a:pt x="951167" y="2417846"/>
                      <a:pt x="952213" y="2413941"/>
                    </a:cubicBezTo>
                    <a:lnTo>
                      <a:pt x="959791" y="2385661"/>
                    </a:lnTo>
                    <a:cubicBezTo>
                      <a:pt x="960837" y="2381757"/>
                      <a:pt x="958520" y="2377743"/>
                      <a:pt x="954616" y="2376697"/>
                    </a:cubicBezTo>
                    <a:close/>
                    <a:moveTo>
                      <a:pt x="127316" y="2287256"/>
                    </a:moveTo>
                    <a:cubicBezTo>
                      <a:pt x="121877" y="2286297"/>
                      <a:pt x="116689" y="2289929"/>
                      <a:pt x="115730" y="2295369"/>
                    </a:cubicBezTo>
                    <a:lnTo>
                      <a:pt x="108784" y="2334761"/>
                    </a:lnTo>
                    <a:cubicBezTo>
                      <a:pt x="107825" y="2340200"/>
                      <a:pt x="111458" y="2345388"/>
                      <a:pt x="116897" y="2346347"/>
                    </a:cubicBezTo>
                    <a:lnTo>
                      <a:pt x="174763" y="2356550"/>
                    </a:lnTo>
                    <a:cubicBezTo>
                      <a:pt x="180202" y="2357509"/>
                      <a:pt x="185390" y="2353877"/>
                      <a:pt x="186349" y="2348438"/>
                    </a:cubicBezTo>
                    <a:lnTo>
                      <a:pt x="193295" y="2309045"/>
                    </a:lnTo>
                    <a:cubicBezTo>
                      <a:pt x="194254" y="2303606"/>
                      <a:pt x="190621" y="2298419"/>
                      <a:pt x="185182" y="2297460"/>
                    </a:cubicBezTo>
                    <a:close/>
                    <a:moveTo>
                      <a:pt x="944387" y="2266147"/>
                    </a:moveTo>
                    <a:cubicBezTo>
                      <a:pt x="940521" y="2264966"/>
                      <a:pt x="936429" y="2267141"/>
                      <a:pt x="935248" y="2271007"/>
                    </a:cubicBezTo>
                    <a:lnTo>
                      <a:pt x="926688" y="2299005"/>
                    </a:lnTo>
                    <a:cubicBezTo>
                      <a:pt x="925506" y="2302871"/>
                      <a:pt x="927682" y="2306963"/>
                      <a:pt x="931547" y="2308144"/>
                    </a:cubicBezTo>
                    <a:lnTo>
                      <a:pt x="972676" y="2320719"/>
                    </a:lnTo>
                    <a:cubicBezTo>
                      <a:pt x="976541" y="2321901"/>
                      <a:pt x="980633" y="2319725"/>
                      <a:pt x="981815" y="2315859"/>
                    </a:cubicBezTo>
                    <a:lnTo>
                      <a:pt x="990375" y="2287861"/>
                    </a:lnTo>
                    <a:cubicBezTo>
                      <a:pt x="991557" y="2283995"/>
                      <a:pt x="989381" y="2279903"/>
                      <a:pt x="985515" y="2278722"/>
                    </a:cubicBezTo>
                    <a:close/>
                    <a:moveTo>
                      <a:pt x="980137" y="2167220"/>
                    </a:moveTo>
                    <a:cubicBezTo>
                      <a:pt x="976339" y="2165838"/>
                      <a:pt x="972139" y="2167797"/>
                      <a:pt x="970756" y="2171595"/>
                    </a:cubicBezTo>
                    <a:lnTo>
                      <a:pt x="960743" y="2199107"/>
                    </a:lnTo>
                    <a:cubicBezTo>
                      <a:pt x="959360" y="2202905"/>
                      <a:pt x="961319" y="2207106"/>
                      <a:pt x="965117" y="2208488"/>
                    </a:cubicBezTo>
                    <a:lnTo>
                      <a:pt x="1005531" y="2223198"/>
                    </a:lnTo>
                    <a:cubicBezTo>
                      <a:pt x="1009330" y="2224580"/>
                      <a:pt x="1013530" y="2222622"/>
                      <a:pt x="1014912" y="2218823"/>
                    </a:cubicBezTo>
                    <a:lnTo>
                      <a:pt x="1024926" y="2191311"/>
                    </a:lnTo>
                    <a:cubicBezTo>
                      <a:pt x="1026308" y="2187513"/>
                      <a:pt x="1024350" y="2183313"/>
                      <a:pt x="1020551" y="2181930"/>
                    </a:cubicBezTo>
                    <a:close/>
                    <a:moveTo>
                      <a:pt x="165109" y="2149000"/>
                    </a:moveTo>
                    <a:cubicBezTo>
                      <a:pt x="159774" y="2147571"/>
                      <a:pt x="154290" y="2150737"/>
                      <a:pt x="152860" y="2156072"/>
                    </a:cubicBezTo>
                    <a:lnTo>
                      <a:pt x="142507" y="2194709"/>
                    </a:lnTo>
                    <a:cubicBezTo>
                      <a:pt x="141078" y="2200044"/>
                      <a:pt x="144244" y="2205529"/>
                      <a:pt x="149579" y="2206958"/>
                    </a:cubicBezTo>
                    <a:lnTo>
                      <a:pt x="206336" y="2222166"/>
                    </a:lnTo>
                    <a:cubicBezTo>
                      <a:pt x="211671" y="2223595"/>
                      <a:pt x="217155" y="2220429"/>
                      <a:pt x="218585" y="2215094"/>
                    </a:cubicBezTo>
                    <a:lnTo>
                      <a:pt x="228938" y="2176457"/>
                    </a:lnTo>
                    <a:cubicBezTo>
                      <a:pt x="230367" y="2171122"/>
                      <a:pt x="227201" y="2165638"/>
                      <a:pt x="221866" y="2164208"/>
                    </a:cubicBezTo>
                    <a:close/>
                    <a:moveTo>
                      <a:pt x="4889076" y="2080974"/>
                    </a:moveTo>
                    <a:lnTo>
                      <a:pt x="4849486" y="2097777"/>
                    </a:lnTo>
                    <a:cubicBezTo>
                      <a:pt x="4845766" y="2099357"/>
                      <a:pt x="4844030" y="2103654"/>
                      <a:pt x="4845609" y="2107374"/>
                    </a:cubicBezTo>
                    <a:lnTo>
                      <a:pt x="4857048" y="2134325"/>
                    </a:lnTo>
                    <a:cubicBezTo>
                      <a:pt x="4858627" y="2138046"/>
                      <a:pt x="4862924" y="2139782"/>
                      <a:pt x="4866645" y="2138203"/>
                    </a:cubicBezTo>
                    <a:lnTo>
                      <a:pt x="4906234" y="2121399"/>
                    </a:lnTo>
                    <a:cubicBezTo>
                      <a:pt x="4909955" y="2119820"/>
                      <a:pt x="4911691" y="2115523"/>
                      <a:pt x="4910112" y="2111802"/>
                    </a:cubicBezTo>
                    <a:lnTo>
                      <a:pt x="4898673" y="2084851"/>
                    </a:lnTo>
                    <a:cubicBezTo>
                      <a:pt x="4897093" y="2081131"/>
                      <a:pt x="4892797" y="2079394"/>
                      <a:pt x="4889076" y="2080974"/>
                    </a:cubicBezTo>
                    <a:close/>
                    <a:moveTo>
                      <a:pt x="1021798" y="2071920"/>
                    </a:moveTo>
                    <a:cubicBezTo>
                      <a:pt x="1018078" y="2070341"/>
                      <a:pt x="1013781" y="2072077"/>
                      <a:pt x="1012201" y="2075798"/>
                    </a:cubicBezTo>
                    <a:lnTo>
                      <a:pt x="1000761" y="2102748"/>
                    </a:lnTo>
                    <a:cubicBezTo>
                      <a:pt x="999182" y="2106469"/>
                      <a:pt x="1000918" y="2110766"/>
                      <a:pt x="1004639" y="2112345"/>
                    </a:cubicBezTo>
                    <a:lnTo>
                      <a:pt x="1044228" y="2129150"/>
                    </a:lnTo>
                    <a:cubicBezTo>
                      <a:pt x="1047949" y="2130729"/>
                      <a:pt x="1052246" y="2128993"/>
                      <a:pt x="1053825" y="2125272"/>
                    </a:cubicBezTo>
                    <a:lnTo>
                      <a:pt x="1065265" y="2098322"/>
                    </a:lnTo>
                    <a:cubicBezTo>
                      <a:pt x="1066844" y="2094601"/>
                      <a:pt x="1065108" y="2090304"/>
                      <a:pt x="1061387" y="2088725"/>
                    </a:cubicBezTo>
                    <a:close/>
                    <a:moveTo>
                      <a:pt x="207893" y="2013165"/>
                    </a:moveTo>
                    <a:cubicBezTo>
                      <a:pt x="202612" y="2011550"/>
                      <a:pt x="197020" y="2014524"/>
                      <a:pt x="195405" y="2019805"/>
                    </a:cubicBezTo>
                    <a:lnTo>
                      <a:pt x="183710" y="2058057"/>
                    </a:lnTo>
                    <a:cubicBezTo>
                      <a:pt x="182096" y="2063339"/>
                      <a:pt x="185069" y="2068931"/>
                      <a:pt x="190350" y="2070545"/>
                    </a:cubicBezTo>
                    <a:lnTo>
                      <a:pt x="246542" y="2087725"/>
                    </a:lnTo>
                    <a:cubicBezTo>
                      <a:pt x="251824" y="2089340"/>
                      <a:pt x="257415" y="2086367"/>
                      <a:pt x="259030" y="2081085"/>
                    </a:cubicBezTo>
                    <a:lnTo>
                      <a:pt x="270725" y="2042833"/>
                    </a:lnTo>
                    <a:cubicBezTo>
                      <a:pt x="272340" y="2037551"/>
                      <a:pt x="269366" y="2031959"/>
                      <a:pt x="264085" y="2030345"/>
                    </a:cubicBezTo>
                    <a:close/>
                    <a:moveTo>
                      <a:pt x="4846159" y="1986075"/>
                    </a:moveTo>
                    <a:lnTo>
                      <a:pt x="4806569" y="2002878"/>
                    </a:lnTo>
                    <a:cubicBezTo>
                      <a:pt x="4802849" y="2004458"/>
                      <a:pt x="4801113" y="2008755"/>
                      <a:pt x="4802692" y="2012475"/>
                    </a:cubicBezTo>
                    <a:lnTo>
                      <a:pt x="4814131" y="2039426"/>
                    </a:lnTo>
                    <a:cubicBezTo>
                      <a:pt x="4815710" y="2043147"/>
                      <a:pt x="4820007" y="2044883"/>
                      <a:pt x="4823728" y="2043304"/>
                    </a:cubicBezTo>
                    <a:lnTo>
                      <a:pt x="4863317" y="2026500"/>
                    </a:lnTo>
                    <a:cubicBezTo>
                      <a:pt x="4867038" y="2024921"/>
                      <a:pt x="4868774" y="2020624"/>
                      <a:pt x="4867195" y="2016903"/>
                    </a:cubicBezTo>
                    <a:lnTo>
                      <a:pt x="4855756" y="1989952"/>
                    </a:lnTo>
                    <a:cubicBezTo>
                      <a:pt x="4854176" y="1986232"/>
                      <a:pt x="4849880" y="1984495"/>
                      <a:pt x="4846159" y="1986075"/>
                    </a:cubicBezTo>
                    <a:close/>
                    <a:moveTo>
                      <a:pt x="1067357" y="1977186"/>
                    </a:moveTo>
                    <a:cubicBezTo>
                      <a:pt x="1063694" y="1975478"/>
                      <a:pt x="1059339" y="1977063"/>
                      <a:pt x="1057630" y="1980726"/>
                    </a:cubicBezTo>
                    <a:lnTo>
                      <a:pt x="1045257" y="2007261"/>
                    </a:lnTo>
                    <a:cubicBezTo>
                      <a:pt x="1043549" y="2010925"/>
                      <a:pt x="1045134" y="2015280"/>
                      <a:pt x="1048797" y="2016988"/>
                    </a:cubicBezTo>
                    <a:lnTo>
                      <a:pt x="1087776" y="2035164"/>
                    </a:lnTo>
                    <a:cubicBezTo>
                      <a:pt x="1091439" y="2036872"/>
                      <a:pt x="1095794" y="2035287"/>
                      <a:pt x="1097502" y="2031624"/>
                    </a:cubicBezTo>
                    <a:lnTo>
                      <a:pt x="1109875" y="2005089"/>
                    </a:lnTo>
                    <a:cubicBezTo>
                      <a:pt x="1111584" y="2001425"/>
                      <a:pt x="1109999" y="1997071"/>
                      <a:pt x="1106335" y="1995362"/>
                    </a:cubicBezTo>
                    <a:close/>
                    <a:moveTo>
                      <a:pt x="4794756" y="1897853"/>
                    </a:moveTo>
                    <a:lnTo>
                      <a:pt x="4757891" y="1920004"/>
                    </a:lnTo>
                    <a:cubicBezTo>
                      <a:pt x="4754427" y="1922086"/>
                      <a:pt x="4753306" y="1926582"/>
                      <a:pt x="4755387" y="1930047"/>
                    </a:cubicBezTo>
                    <a:lnTo>
                      <a:pt x="4770467" y="1955143"/>
                    </a:lnTo>
                    <a:cubicBezTo>
                      <a:pt x="4772548" y="1958608"/>
                      <a:pt x="4777045" y="1959729"/>
                      <a:pt x="4780510" y="1957647"/>
                    </a:cubicBezTo>
                    <a:lnTo>
                      <a:pt x="4817375" y="1935496"/>
                    </a:lnTo>
                    <a:cubicBezTo>
                      <a:pt x="4820839" y="1933415"/>
                      <a:pt x="4821961" y="1928918"/>
                      <a:pt x="4819879" y="1925453"/>
                    </a:cubicBezTo>
                    <a:lnTo>
                      <a:pt x="4804800" y="1900357"/>
                    </a:lnTo>
                    <a:cubicBezTo>
                      <a:pt x="4802718" y="1896892"/>
                      <a:pt x="4798221" y="1895771"/>
                      <a:pt x="4794756" y="1897853"/>
                    </a:cubicBezTo>
                    <a:close/>
                    <a:moveTo>
                      <a:pt x="1118469" y="1886784"/>
                    </a:moveTo>
                    <a:cubicBezTo>
                      <a:pt x="1114934" y="1884824"/>
                      <a:pt x="1110479" y="1886102"/>
                      <a:pt x="1108519" y="1889637"/>
                    </a:cubicBezTo>
                    <a:lnTo>
                      <a:pt x="1094325" y="1915244"/>
                    </a:lnTo>
                    <a:cubicBezTo>
                      <a:pt x="1092365" y="1918779"/>
                      <a:pt x="1093643" y="1923234"/>
                      <a:pt x="1097178" y="1925194"/>
                    </a:cubicBezTo>
                    <a:lnTo>
                      <a:pt x="1134794" y="1946044"/>
                    </a:lnTo>
                    <a:cubicBezTo>
                      <a:pt x="1138329" y="1948004"/>
                      <a:pt x="1142784" y="1946726"/>
                      <a:pt x="1144743" y="1943191"/>
                    </a:cubicBezTo>
                    <a:lnTo>
                      <a:pt x="1158937" y="1917584"/>
                    </a:lnTo>
                    <a:cubicBezTo>
                      <a:pt x="1160897" y="1914049"/>
                      <a:pt x="1159620" y="1909594"/>
                      <a:pt x="1156084" y="1907635"/>
                    </a:cubicBezTo>
                    <a:close/>
                    <a:moveTo>
                      <a:pt x="256739" y="1878002"/>
                    </a:moveTo>
                    <a:cubicBezTo>
                      <a:pt x="251549" y="1876113"/>
                      <a:pt x="245809" y="1878790"/>
                      <a:pt x="243920" y="1883979"/>
                    </a:cubicBezTo>
                    <a:lnTo>
                      <a:pt x="230240" y="1921567"/>
                    </a:lnTo>
                    <a:cubicBezTo>
                      <a:pt x="228351" y="1926757"/>
                      <a:pt x="231027" y="1932497"/>
                      <a:pt x="236217" y="1934386"/>
                    </a:cubicBezTo>
                    <a:lnTo>
                      <a:pt x="291432" y="1954482"/>
                    </a:lnTo>
                    <a:cubicBezTo>
                      <a:pt x="296622" y="1956371"/>
                      <a:pt x="302362" y="1953695"/>
                      <a:pt x="304251" y="1948505"/>
                    </a:cubicBezTo>
                    <a:lnTo>
                      <a:pt x="317932" y="1910917"/>
                    </a:lnTo>
                    <a:cubicBezTo>
                      <a:pt x="319821" y="1905727"/>
                      <a:pt x="317144" y="1899988"/>
                      <a:pt x="311954" y="1898099"/>
                    </a:cubicBezTo>
                    <a:close/>
                    <a:moveTo>
                      <a:pt x="4740891" y="1804501"/>
                    </a:moveTo>
                    <a:lnTo>
                      <a:pt x="4705236" y="1828551"/>
                    </a:lnTo>
                    <a:cubicBezTo>
                      <a:pt x="4701885" y="1830811"/>
                      <a:pt x="4701001" y="1835360"/>
                      <a:pt x="4703261" y="1838711"/>
                    </a:cubicBezTo>
                    <a:lnTo>
                      <a:pt x="4719633" y="1862984"/>
                    </a:lnTo>
                    <a:cubicBezTo>
                      <a:pt x="4721893" y="1866335"/>
                      <a:pt x="4726443" y="1867219"/>
                      <a:pt x="4729793" y="1864959"/>
                    </a:cubicBezTo>
                    <a:lnTo>
                      <a:pt x="4765449" y="1840909"/>
                    </a:lnTo>
                    <a:cubicBezTo>
                      <a:pt x="4768800" y="1838649"/>
                      <a:pt x="4769684" y="1834100"/>
                      <a:pt x="4767424" y="1830749"/>
                    </a:cubicBezTo>
                    <a:lnTo>
                      <a:pt x="4751052" y="1806476"/>
                    </a:lnTo>
                    <a:cubicBezTo>
                      <a:pt x="4748791" y="1803125"/>
                      <a:pt x="4744242" y="1802241"/>
                      <a:pt x="4740891" y="1804501"/>
                    </a:cubicBezTo>
                    <a:close/>
                    <a:moveTo>
                      <a:pt x="1173462" y="1794686"/>
                    </a:moveTo>
                    <a:cubicBezTo>
                      <a:pt x="1170034" y="1792544"/>
                      <a:pt x="1165518" y="1793587"/>
                      <a:pt x="1163376" y="1797015"/>
                    </a:cubicBezTo>
                    <a:lnTo>
                      <a:pt x="1147861" y="1821844"/>
                    </a:lnTo>
                    <a:cubicBezTo>
                      <a:pt x="1145719" y="1825272"/>
                      <a:pt x="1146762" y="1829787"/>
                      <a:pt x="1150190" y="1831929"/>
                    </a:cubicBezTo>
                    <a:lnTo>
                      <a:pt x="1186663" y="1854720"/>
                    </a:lnTo>
                    <a:cubicBezTo>
                      <a:pt x="1190090" y="1856862"/>
                      <a:pt x="1194606" y="1855819"/>
                      <a:pt x="1196748" y="1852392"/>
                    </a:cubicBezTo>
                    <a:lnTo>
                      <a:pt x="1212263" y="1827562"/>
                    </a:lnTo>
                    <a:cubicBezTo>
                      <a:pt x="1214405" y="1824135"/>
                      <a:pt x="1213362" y="1819619"/>
                      <a:pt x="1209934" y="1817477"/>
                    </a:cubicBezTo>
                    <a:close/>
                    <a:moveTo>
                      <a:pt x="5597511" y="1760163"/>
                    </a:moveTo>
                    <a:lnTo>
                      <a:pt x="5543423" y="1783121"/>
                    </a:lnTo>
                    <a:cubicBezTo>
                      <a:pt x="5538339" y="1785279"/>
                      <a:pt x="5535966" y="1791150"/>
                      <a:pt x="5538124" y="1796234"/>
                    </a:cubicBezTo>
                    <a:lnTo>
                      <a:pt x="5553753" y="1833055"/>
                    </a:lnTo>
                    <a:cubicBezTo>
                      <a:pt x="5555911" y="1838139"/>
                      <a:pt x="5561782" y="1840511"/>
                      <a:pt x="5566866" y="1838353"/>
                    </a:cubicBezTo>
                    <a:lnTo>
                      <a:pt x="5620955" y="1815395"/>
                    </a:lnTo>
                    <a:cubicBezTo>
                      <a:pt x="5626039" y="1813238"/>
                      <a:pt x="5628411" y="1807366"/>
                      <a:pt x="5626253" y="1802282"/>
                    </a:cubicBezTo>
                    <a:lnTo>
                      <a:pt x="5610625" y="1765461"/>
                    </a:lnTo>
                    <a:cubicBezTo>
                      <a:pt x="5608467" y="1760377"/>
                      <a:pt x="5602595" y="1758005"/>
                      <a:pt x="5597511" y="1760163"/>
                    </a:cubicBezTo>
                    <a:close/>
                    <a:moveTo>
                      <a:pt x="313660" y="1747795"/>
                    </a:moveTo>
                    <a:cubicBezTo>
                      <a:pt x="308576" y="1745637"/>
                      <a:pt x="302704" y="1748009"/>
                      <a:pt x="300546" y="1753093"/>
                    </a:cubicBezTo>
                    <a:lnTo>
                      <a:pt x="284917" y="1789913"/>
                    </a:lnTo>
                    <a:cubicBezTo>
                      <a:pt x="282759" y="1794997"/>
                      <a:pt x="285131" y="1800869"/>
                      <a:pt x="290215" y="1803027"/>
                    </a:cubicBezTo>
                    <a:lnTo>
                      <a:pt x="344303" y="1825986"/>
                    </a:lnTo>
                    <a:cubicBezTo>
                      <a:pt x="349387" y="1828144"/>
                      <a:pt x="355259" y="1825771"/>
                      <a:pt x="357417" y="1820687"/>
                    </a:cubicBezTo>
                    <a:lnTo>
                      <a:pt x="373046" y="1783867"/>
                    </a:lnTo>
                    <a:cubicBezTo>
                      <a:pt x="375204" y="1778783"/>
                      <a:pt x="372832" y="1772912"/>
                      <a:pt x="367748" y="1770754"/>
                    </a:cubicBezTo>
                    <a:close/>
                    <a:moveTo>
                      <a:pt x="4681722" y="1720183"/>
                    </a:moveTo>
                    <a:lnTo>
                      <a:pt x="4646067" y="1744233"/>
                    </a:lnTo>
                    <a:cubicBezTo>
                      <a:pt x="4642716" y="1746493"/>
                      <a:pt x="4641832" y="1751042"/>
                      <a:pt x="4644092" y="1754393"/>
                    </a:cubicBezTo>
                    <a:lnTo>
                      <a:pt x="4660464" y="1778666"/>
                    </a:lnTo>
                    <a:cubicBezTo>
                      <a:pt x="4662724" y="1782017"/>
                      <a:pt x="4667274" y="1782901"/>
                      <a:pt x="4670624" y="1780641"/>
                    </a:cubicBezTo>
                    <a:lnTo>
                      <a:pt x="4706280" y="1756591"/>
                    </a:lnTo>
                    <a:cubicBezTo>
                      <a:pt x="4709631" y="1754331"/>
                      <a:pt x="4710515" y="1749782"/>
                      <a:pt x="4708255" y="1746431"/>
                    </a:cubicBezTo>
                    <a:lnTo>
                      <a:pt x="4691883" y="1722158"/>
                    </a:lnTo>
                    <a:cubicBezTo>
                      <a:pt x="4689622" y="1718807"/>
                      <a:pt x="4685073" y="1717923"/>
                      <a:pt x="4681722" y="1720183"/>
                    </a:cubicBezTo>
                    <a:close/>
                    <a:moveTo>
                      <a:pt x="1230738" y="1710226"/>
                    </a:moveTo>
                    <a:cubicBezTo>
                      <a:pt x="1227349" y="1708024"/>
                      <a:pt x="1222815" y="1708988"/>
                      <a:pt x="1220614" y="1712378"/>
                    </a:cubicBezTo>
                    <a:lnTo>
                      <a:pt x="1204668" y="1736932"/>
                    </a:lnTo>
                    <a:cubicBezTo>
                      <a:pt x="1202467" y="1740322"/>
                      <a:pt x="1203430" y="1744855"/>
                      <a:pt x="1206820" y="1747057"/>
                    </a:cubicBezTo>
                    <a:lnTo>
                      <a:pt x="1242890" y="1770481"/>
                    </a:lnTo>
                    <a:cubicBezTo>
                      <a:pt x="1246280" y="1772682"/>
                      <a:pt x="1250813" y="1771719"/>
                      <a:pt x="1253014" y="1768329"/>
                    </a:cubicBezTo>
                    <a:lnTo>
                      <a:pt x="1268960" y="1743774"/>
                    </a:lnTo>
                    <a:cubicBezTo>
                      <a:pt x="1271161" y="1740384"/>
                      <a:pt x="1270198" y="1735851"/>
                      <a:pt x="1266808" y="1733650"/>
                    </a:cubicBezTo>
                    <a:close/>
                    <a:moveTo>
                      <a:pt x="4617822" y="1634193"/>
                    </a:moveTo>
                    <a:lnTo>
                      <a:pt x="4584399" y="1661258"/>
                    </a:lnTo>
                    <a:cubicBezTo>
                      <a:pt x="4581257" y="1663802"/>
                      <a:pt x="4580773" y="1668411"/>
                      <a:pt x="4583317" y="1671552"/>
                    </a:cubicBezTo>
                    <a:lnTo>
                      <a:pt x="4601742" y="1694306"/>
                    </a:lnTo>
                    <a:cubicBezTo>
                      <a:pt x="4604286" y="1697447"/>
                      <a:pt x="4608895" y="1697931"/>
                      <a:pt x="4612036" y="1695388"/>
                    </a:cubicBezTo>
                    <a:lnTo>
                      <a:pt x="4645459" y="1668322"/>
                    </a:lnTo>
                    <a:cubicBezTo>
                      <a:pt x="4648601" y="1665778"/>
                      <a:pt x="4649085" y="1661169"/>
                      <a:pt x="4646541" y="1658028"/>
                    </a:cubicBezTo>
                    <a:lnTo>
                      <a:pt x="4628116" y="1635275"/>
                    </a:lnTo>
                    <a:cubicBezTo>
                      <a:pt x="4625572" y="1632133"/>
                      <a:pt x="4620963" y="1631649"/>
                      <a:pt x="4617822" y="1634193"/>
                    </a:cubicBezTo>
                    <a:close/>
                    <a:moveTo>
                      <a:pt x="5538874" y="1630503"/>
                    </a:moveTo>
                    <a:lnTo>
                      <a:pt x="5484786" y="1653461"/>
                    </a:lnTo>
                    <a:cubicBezTo>
                      <a:pt x="5479702" y="1655619"/>
                      <a:pt x="5477329" y="1661490"/>
                      <a:pt x="5479487" y="1666574"/>
                    </a:cubicBezTo>
                    <a:lnTo>
                      <a:pt x="5495116" y="1703395"/>
                    </a:lnTo>
                    <a:cubicBezTo>
                      <a:pt x="5497274" y="1708479"/>
                      <a:pt x="5503145" y="1710851"/>
                      <a:pt x="5508229" y="1708693"/>
                    </a:cubicBezTo>
                    <a:lnTo>
                      <a:pt x="5562318" y="1685735"/>
                    </a:lnTo>
                    <a:cubicBezTo>
                      <a:pt x="5567402" y="1683578"/>
                      <a:pt x="5569774" y="1677706"/>
                      <a:pt x="5567616" y="1672622"/>
                    </a:cubicBezTo>
                    <a:lnTo>
                      <a:pt x="5551988" y="1635801"/>
                    </a:lnTo>
                    <a:cubicBezTo>
                      <a:pt x="5549830" y="1630717"/>
                      <a:pt x="5543958" y="1628345"/>
                      <a:pt x="5538874" y="1630503"/>
                    </a:cubicBezTo>
                    <a:close/>
                    <a:moveTo>
                      <a:pt x="1297996" y="1625151"/>
                    </a:moveTo>
                    <a:cubicBezTo>
                      <a:pt x="1294810" y="1622662"/>
                      <a:pt x="1290211" y="1623227"/>
                      <a:pt x="1287722" y="1626412"/>
                    </a:cubicBezTo>
                    <a:lnTo>
                      <a:pt x="1269697" y="1649484"/>
                    </a:lnTo>
                    <a:cubicBezTo>
                      <a:pt x="1267208" y="1652669"/>
                      <a:pt x="1267773" y="1657269"/>
                      <a:pt x="1270958" y="1659757"/>
                    </a:cubicBezTo>
                    <a:lnTo>
                      <a:pt x="1304849" y="1686235"/>
                    </a:lnTo>
                    <a:cubicBezTo>
                      <a:pt x="1308034" y="1688724"/>
                      <a:pt x="1312634" y="1688159"/>
                      <a:pt x="1315122" y="1684974"/>
                    </a:cubicBezTo>
                    <a:lnTo>
                      <a:pt x="1333148" y="1661903"/>
                    </a:lnTo>
                    <a:cubicBezTo>
                      <a:pt x="1335636" y="1658717"/>
                      <a:pt x="1335071" y="1654118"/>
                      <a:pt x="1331886" y="1651629"/>
                    </a:cubicBezTo>
                    <a:close/>
                    <a:moveTo>
                      <a:pt x="375907" y="1618360"/>
                    </a:moveTo>
                    <a:cubicBezTo>
                      <a:pt x="370901" y="1616025"/>
                      <a:pt x="364950" y="1618191"/>
                      <a:pt x="362616" y="1623197"/>
                    </a:cubicBezTo>
                    <a:lnTo>
                      <a:pt x="345711" y="1659449"/>
                    </a:lnTo>
                    <a:cubicBezTo>
                      <a:pt x="343377" y="1664455"/>
                      <a:pt x="345543" y="1670406"/>
                      <a:pt x="350549" y="1672740"/>
                    </a:cubicBezTo>
                    <a:lnTo>
                      <a:pt x="403802" y="1697572"/>
                    </a:lnTo>
                    <a:cubicBezTo>
                      <a:pt x="408808" y="1699907"/>
                      <a:pt x="414759" y="1697741"/>
                      <a:pt x="417093" y="1692735"/>
                    </a:cubicBezTo>
                    <a:lnTo>
                      <a:pt x="433998" y="1656483"/>
                    </a:lnTo>
                    <a:cubicBezTo>
                      <a:pt x="436332" y="1651477"/>
                      <a:pt x="434166" y="1645526"/>
                      <a:pt x="429160" y="1643192"/>
                    </a:cubicBezTo>
                    <a:close/>
                    <a:moveTo>
                      <a:pt x="4554098" y="1556895"/>
                    </a:moveTo>
                    <a:lnTo>
                      <a:pt x="4520675" y="1583960"/>
                    </a:lnTo>
                    <a:cubicBezTo>
                      <a:pt x="4517533" y="1586504"/>
                      <a:pt x="4517049" y="1591113"/>
                      <a:pt x="4519593" y="1594254"/>
                    </a:cubicBezTo>
                    <a:lnTo>
                      <a:pt x="4538018" y="1617008"/>
                    </a:lnTo>
                    <a:cubicBezTo>
                      <a:pt x="4540562" y="1620149"/>
                      <a:pt x="4545171" y="1620633"/>
                      <a:pt x="4548312" y="1618090"/>
                    </a:cubicBezTo>
                    <a:lnTo>
                      <a:pt x="4581735" y="1591024"/>
                    </a:lnTo>
                    <a:cubicBezTo>
                      <a:pt x="4584877" y="1588480"/>
                      <a:pt x="4585361" y="1583871"/>
                      <a:pt x="4582817" y="1580730"/>
                    </a:cubicBezTo>
                    <a:lnTo>
                      <a:pt x="4564392" y="1557977"/>
                    </a:lnTo>
                    <a:cubicBezTo>
                      <a:pt x="4561848" y="1554835"/>
                      <a:pt x="4557239" y="1554351"/>
                      <a:pt x="4554098" y="1556895"/>
                    </a:cubicBezTo>
                    <a:close/>
                    <a:moveTo>
                      <a:pt x="1366501" y="1543033"/>
                    </a:moveTo>
                    <a:cubicBezTo>
                      <a:pt x="1363405" y="1540435"/>
                      <a:pt x="1358788" y="1540839"/>
                      <a:pt x="1356190" y="1543935"/>
                    </a:cubicBezTo>
                    <a:lnTo>
                      <a:pt x="1337371" y="1566363"/>
                    </a:lnTo>
                    <a:cubicBezTo>
                      <a:pt x="1334772" y="1569459"/>
                      <a:pt x="1335176" y="1574076"/>
                      <a:pt x="1338273" y="1576674"/>
                    </a:cubicBezTo>
                    <a:lnTo>
                      <a:pt x="1371219" y="1604319"/>
                    </a:lnTo>
                    <a:cubicBezTo>
                      <a:pt x="1374315" y="1606918"/>
                      <a:pt x="1378932" y="1606514"/>
                      <a:pt x="1381530" y="1603417"/>
                    </a:cubicBezTo>
                    <a:lnTo>
                      <a:pt x="1400349" y="1580989"/>
                    </a:lnTo>
                    <a:cubicBezTo>
                      <a:pt x="1402948" y="1577893"/>
                      <a:pt x="1402544" y="1573276"/>
                      <a:pt x="1399447" y="1570678"/>
                    </a:cubicBezTo>
                    <a:close/>
                    <a:moveTo>
                      <a:pt x="5468644" y="1509967"/>
                    </a:moveTo>
                    <a:lnTo>
                      <a:pt x="5418278" y="1540230"/>
                    </a:lnTo>
                    <a:cubicBezTo>
                      <a:pt x="5413544" y="1543074"/>
                      <a:pt x="5412012" y="1549219"/>
                      <a:pt x="5414856" y="1553953"/>
                    </a:cubicBezTo>
                    <a:lnTo>
                      <a:pt x="5435458" y="1588240"/>
                    </a:lnTo>
                    <a:cubicBezTo>
                      <a:pt x="5438302" y="1592974"/>
                      <a:pt x="5444447" y="1594506"/>
                      <a:pt x="5449181" y="1591662"/>
                    </a:cubicBezTo>
                    <a:lnTo>
                      <a:pt x="5499547" y="1561398"/>
                    </a:lnTo>
                    <a:cubicBezTo>
                      <a:pt x="5504282" y="1558554"/>
                      <a:pt x="5505814" y="1552409"/>
                      <a:pt x="5502969" y="1547675"/>
                    </a:cubicBezTo>
                    <a:lnTo>
                      <a:pt x="5482367" y="1513388"/>
                    </a:lnTo>
                    <a:cubicBezTo>
                      <a:pt x="5479523" y="1508654"/>
                      <a:pt x="5473378" y="1507122"/>
                      <a:pt x="5468644" y="1509967"/>
                    </a:cubicBezTo>
                    <a:close/>
                    <a:moveTo>
                      <a:pt x="445741" y="1494842"/>
                    </a:moveTo>
                    <a:cubicBezTo>
                      <a:pt x="440910" y="1492165"/>
                      <a:pt x="434822" y="1493910"/>
                      <a:pt x="432145" y="1498741"/>
                    </a:cubicBezTo>
                    <a:lnTo>
                      <a:pt x="412752" y="1533725"/>
                    </a:lnTo>
                    <a:cubicBezTo>
                      <a:pt x="410075" y="1538556"/>
                      <a:pt x="411820" y="1544643"/>
                      <a:pt x="416651" y="1547321"/>
                    </a:cubicBezTo>
                    <a:lnTo>
                      <a:pt x="468043" y="1575808"/>
                    </a:lnTo>
                    <a:cubicBezTo>
                      <a:pt x="472873" y="1578486"/>
                      <a:pt x="478961" y="1576740"/>
                      <a:pt x="481638" y="1571909"/>
                    </a:cubicBezTo>
                    <a:lnTo>
                      <a:pt x="501031" y="1536925"/>
                    </a:lnTo>
                    <a:cubicBezTo>
                      <a:pt x="503708" y="1532094"/>
                      <a:pt x="501963" y="1526007"/>
                      <a:pt x="497132" y="1523329"/>
                    </a:cubicBezTo>
                    <a:close/>
                    <a:moveTo>
                      <a:pt x="4481932" y="1479382"/>
                    </a:moveTo>
                    <a:lnTo>
                      <a:pt x="4451521" y="1509793"/>
                    </a:lnTo>
                    <a:cubicBezTo>
                      <a:pt x="4448663" y="1512651"/>
                      <a:pt x="4448663" y="1517286"/>
                      <a:pt x="4451521" y="1520144"/>
                    </a:cubicBezTo>
                    <a:lnTo>
                      <a:pt x="4472224" y="1540846"/>
                    </a:lnTo>
                    <a:cubicBezTo>
                      <a:pt x="4475082" y="1543704"/>
                      <a:pt x="4479716" y="1543704"/>
                      <a:pt x="4482574" y="1540846"/>
                    </a:cubicBezTo>
                    <a:lnTo>
                      <a:pt x="4512986" y="1510435"/>
                    </a:lnTo>
                    <a:cubicBezTo>
                      <a:pt x="4515844" y="1507577"/>
                      <a:pt x="4515844" y="1502943"/>
                      <a:pt x="4512986" y="1500084"/>
                    </a:cubicBezTo>
                    <a:lnTo>
                      <a:pt x="4492283" y="1479382"/>
                    </a:lnTo>
                    <a:cubicBezTo>
                      <a:pt x="4489425" y="1476524"/>
                      <a:pt x="4484790" y="1476524"/>
                      <a:pt x="4481932" y="1479382"/>
                    </a:cubicBezTo>
                    <a:close/>
                    <a:moveTo>
                      <a:pt x="1435316" y="1471206"/>
                    </a:moveTo>
                    <a:cubicBezTo>
                      <a:pt x="1432360" y="1468450"/>
                      <a:pt x="1427729" y="1468611"/>
                      <a:pt x="1424972" y="1471567"/>
                    </a:cubicBezTo>
                    <a:lnTo>
                      <a:pt x="1405005" y="1492980"/>
                    </a:lnTo>
                    <a:cubicBezTo>
                      <a:pt x="1402248" y="1495936"/>
                      <a:pt x="1402410" y="1500568"/>
                      <a:pt x="1405366" y="1503324"/>
                    </a:cubicBezTo>
                    <a:lnTo>
                      <a:pt x="1436820" y="1532656"/>
                    </a:lnTo>
                    <a:cubicBezTo>
                      <a:pt x="1439776" y="1535412"/>
                      <a:pt x="1444408" y="1535251"/>
                      <a:pt x="1447164" y="1532295"/>
                    </a:cubicBezTo>
                    <a:lnTo>
                      <a:pt x="1467132" y="1510882"/>
                    </a:lnTo>
                    <a:cubicBezTo>
                      <a:pt x="1469888" y="1507926"/>
                      <a:pt x="1469727" y="1503294"/>
                      <a:pt x="1466770" y="1500538"/>
                    </a:cubicBezTo>
                    <a:close/>
                    <a:moveTo>
                      <a:pt x="4416999" y="1405147"/>
                    </a:moveTo>
                    <a:cubicBezTo>
                      <a:pt x="4414043" y="1402391"/>
                      <a:pt x="4409411" y="1402553"/>
                      <a:pt x="4406655" y="1405509"/>
                    </a:cubicBezTo>
                    <a:lnTo>
                      <a:pt x="4377323" y="1436963"/>
                    </a:lnTo>
                    <a:cubicBezTo>
                      <a:pt x="4374567" y="1439919"/>
                      <a:pt x="4374728" y="1444550"/>
                      <a:pt x="4377685" y="1447307"/>
                    </a:cubicBezTo>
                    <a:lnTo>
                      <a:pt x="4399097" y="1467275"/>
                    </a:lnTo>
                    <a:cubicBezTo>
                      <a:pt x="4402053" y="1470031"/>
                      <a:pt x="4406685" y="1469870"/>
                      <a:pt x="4409441" y="1466913"/>
                    </a:cubicBezTo>
                    <a:lnTo>
                      <a:pt x="4438773" y="1435459"/>
                    </a:lnTo>
                    <a:cubicBezTo>
                      <a:pt x="4441529" y="1432503"/>
                      <a:pt x="4441368" y="1427872"/>
                      <a:pt x="4438412" y="1425115"/>
                    </a:cubicBezTo>
                    <a:close/>
                    <a:moveTo>
                      <a:pt x="1508060" y="1398309"/>
                    </a:moveTo>
                    <a:cubicBezTo>
                      <a:pt x="1505152" y="1395501"/>
                      <a:pt x="1500519" y="1395582"/>
                      <a:pt x="1497711" y="1398489"/>
                    </a:cubicBezTo>
                    <a:lnTo>
                      <a:pt x="1477373" y="1419550"/>
                    </a:lnTo>
                    <a:cubicBezTo>
                      <a:pt x="1474565" y="1422458"/>
                      <a:pt x="1474646" y="1427092"/>
                      <a:pt x="1477553" y="1429899"/>
                    </a:cubicBezTo>
                    <a:lnTo>
                      <a:pt x="1508491" y="1459775"/>
                    </a:lnTo>
                    <a:cubicBezTo>
                      <a:pt x="1511398" y="1462583"/>
                      <a:pt x="1516032" y="1462502"/>
                      <a:pt x="1518840" y="1459595"/>
                    </a:cubicBezTo>
                    <a:lnTo>
                      <a:pt x="1539178" y="1438534"/>
                    </a:lnTo>
                    <a:cubicBezTo>
                      <a:pt x="1541986" y="1435626"/>
                      <a:pt x="1541905" y="1430993"/>
                      <a:pt x="1538997" y="1428185"/>
                    </a:cubicBezTo>
                    <a:close/>
                    <a:moveTo>
                      <a:pt x="5395047" y="1382419"/>
                    </a:moveTo>
                    <a:lnTo>
                      <a:pt x="5346333" y="1415277"/>
                    </a:lnTo>
                    <a:cubicBezTo>
                      <a:pt x="5341755" y="1418365"/>
                      <a:pt x="5340546" y="1424582"/>
                      <a:pt x="5343635" y="1429161"/>
                    </a:cubicBezTo>
                    <a:lnTo>
                      <a:pt x="5366002" y="1462322"/>
                    </a:lnTo>
                    <a:cubicBezTo>
                      <a:pt x="5369091" y="1466901"/>
                      <a:pt x="5375307" y="1468109"/>
                      <a:pt x="5379886" y="1465021"/>
                    </a:cubicBezTo>
                    <a:lnTo>
                      <a:pt x="5428600" y="1432163"/>
                    </a:lnTo>
                    <a:cubicBezTo>
                      <a:pt x="5433178" y="1429075"/>
                      <a:pt x="5434387" y="1422858"/>
                      <a:pt x="5431298" y="1418280"/>
                    </a:cubicBezTo>
                    <a:lnTo>
                      <a:pt x="5408931" y="1385118"/>
                    </a:lnTo>
                    <a:cubicBezTo>
                      <a:pt x="5405842" y="1380539"/>
                      <a:pt x="5399626" y="1379331"/>
                      <a:pt x="5395047" y="1382419"/>
                    </a:cubicBezTo>
                    <a:close/>
                    <a:moveTo>
                      <a:pt x="520878" y="1369009"/>
                    </a:moveTo>
                    <a:cubicBezTo>
                      <a:pt x="516194" y="1366082"/>
                      <a:pt x="510023" y="1367507"/>
                      <a:pt x="507097" y="1372191"/>
                    </a:cubicBezTo>
                    <a:lnTo>
                      <a:pt x="485900" y="1406113"/>
                    </a:lnTo>
                    <a:cubicBezTo>
                      <a:pt x="482973" y="1410796"/>
                      <a:pt x="484398" y="1416967"/>
                      <a:pt x="489081" y="1419894"/>
                    </a:cubicBezTo>
                    <a:lnTo>
                      <a:pt x="538912" y="1451031"/>
                    </a:lnTo>
                    <a:cubicBezTo>
                      <a:pt x="543596" y="1453958"/>
                      <a:pt x="549766" y="1452533"/>
                      <a:pt x="552693" y="1447849"/>
                    </a:cubicBezTo>
                    <a:lnTo>
                      <a:pt x="573890" y="1413928"/>
                    </a:lnTo>
                    <a:cubicBezTo>
                      <a:pt x="576816" y="1409244"/>
                      <a:pt x="575392" y="1403073"/>
                      <a:pt x="570708" y="1400147"/>
                    </a:cubicBezTo>
                    <a:close/>
                    <a:moveTo>
                      <a:pt x="4339047" y="1335315"/>
                    </a:moveTo>
                    <a:cubicBezTo>
                      <a:pt x="4335996" y="1332663"/>
                      <a:pt x="4331373" y="1332987"/>
                      <a:pt x="4328721" y="1336037"/>
                    </a:cubicBezTo>
                    <a:lnTo>
                      <a:pt x="4300505" y="1368496"/>
                    </a:lnTo>
                    <a:cubicBezTo>
                      <a:pt x="4297854" y="1371546"/>
                      <a:pt x="4298177" y="1376169"/>
                      <a:pt x="4301227" y="1378821"/>
                    </a:cubicBezTo>
                    <a:lnTo>
                      <a:pt x="4323324" y="1398029"/>
                    </a:lnTo>
                    <a:cubicBezTo>
                      <a:pt x="4326374" y="1400681"/>
                      <a:pt x="4330997" y="1400358"/>
                      <a:pt x="4333649" y="1397307"/>
                    </a:cubicBezTo>
                    <a:lnTo>
                      <a:pt x="4361865" y="1364849"/>
                    </a:lnTo>
                    <a:cubicBezTo>
                      <a:pt x="4364517" y="1361798"/>
                      <a:pt x="4364194" y="1357175"/>
                      <a:pt x="4361143" y="1354523"/>
                    </a:cubicBezTo>
                    <a:close/>
                    <a:moveTo>
                      <a:pt x="1575298" y="1330166"/>
                    </a:moveTo>
                    <a:lnTo>
                      <a:pt x="1553201" y="1349374"/>
                    </a:lnTo>
                    <a:cubicBezTo>
                      <a:pt x="1550151" y="1352026"/>
                      <a:pt x="1549828" y="1356649"/>
                      <a:pt x="1552479" y="1359700"/>
                    </a:cubicBezTo>
                    <a:lnTo>
                      <a:pt x="1580695" y="1392158"/>
                    </a:lnTo>
                    <a:cubicBezTo>
                      <a:pt x="1583347" y="1395209"/>
                      <a:pt x="1587970" y="1395532"/>
                      <a:pt x="1591021" y="1392880"/>
                    </a:cubicBezTo>
                    <a:lnTo>
                      <a:pt x="1613117" y="1373672"/>
                    </a:lnTo>
                    <a:cubicBezTo>
                      <a:pt x="1616168" y="1371020"/>
                      <a:pt x="1616491" y="1366397"/>
                      <a:pt x="1613839" y="1363347"/>
                    </a:cubicBezTo>
                    <a:lnTo>
                      <a:pt x="1585623" y="1330888"/>
                    </a:lnTo>
                    <a:cubicBezTo>
                      <a:pt x="1582971" y="1327838"/>
                      <a:pt x="1578348" y="1327514"/>
                      <a:pt x="1575298" y="1330166"/>
                    </a:cubicBezTo>
                    <a:close/>
                    <a:moveTo>
                      <a:pt x="4255388" y="1271260"/>
                    </a:moveTo>
                    <a:cubicBezTo>
                      <a:pt x="4252156" y="1268832"/>
                      <a:pt x="4247568" y="1269483"/>
                      <a:pt x="4245140" y="1272715"/>
                    </a:cubicBezTo>
                    <a:lnTo>
                      <a:pt x="4219304" y="1307098"/>
                    </a:lnTo>
                    <a:cubicBezTo>
                      <a:pt x="4216876" y="1310329"/>
                      <a:pt x="4217527" y="1314918"/>
                      <a:pt x="4220758" y="1317346"/>
                    </a:cubicBezTo>
                    <a:lnTo>
                      <a:pt x="4244165" y="1334934"/>
                    </a:lnTo>
                    <a:cubicBezTo>
                      <a:pt x="4247396" y="1337362"/>
                      <a:pt x="4251985" y="1336711"/>
                      <a:pt x="4254413" y="1333479"/>
                    </a:cubicBezTo>
                    <a:lnTo>
                      <a:pt x="4280249" y="1299096"/>
                    </a:lnTo>
                    <a:cubicBezTo>
                      <a:pt x="4282677" y="1295865"/>
                      <a:pt x="4282026" y="1291276"/>
                      <a:pt x="4278794" y="1288848"/>
                    </a:cubicBezTo>
                    <a:close/>
                    <a:moveTo>
                      <a:pt x="5314205" y="1267216"/>
                    </a:moveTo>
                    <a:lnTo>
                      <a:pt x="5265491" y="1300074"/>
                    </a:lnTo>
                    <a:cubicBezTo>
                      <a:pt x="5260913" y="1303162"/>
                      <a:pt x="5259704" y="1309379"/>
                      <a:pt x="5262793" y="1313958"/>
                    </a:cubicBezTo>
                    <a:lnTo>
                      <a:pt x="5285160" y="1347119"/>
                    </a:lnTo>
                    <a:cubicBezTo>
                      <a:pt x="5288249" y="1351698"/>
                      <a:pt x="5294465" y="1352906"/>
                      <a:pt x="5299044" y="1349818"/>
                    </a:cubicBezTo>
                    <a:lnTo>
                      <a:pt x="5347758" y="1316960"/>
                    </a:lnTo>
                    <a:cubicBezTo>
                      <a:pt x="5352336" y="1313872"/>
                      <a:pt x="5353545" y="1307655"/>
                      <a:pt x="5350456" y="1303077"/>
                    </a:cubicBezTo>
                    <a:lnTo>
                      <a:pt x="5328089" y="1269915"/>
                    </a:lnTo>
                    <a:cubicBezTo>
                      <a:pt x="5325000" y="1265336"/>
                      <a:pt x="5318784" y="1264128"/>
                      <a:pt x="5314205" y="1267216"/>
                    </a:cubicBezTo>
                    <a:close/>
                    <a:moveTo>
                      <a:pt x="1654776" y="1263390"/>
                    </a:moveTo>
                    <a:lnTo>
                      <a:pt x="1632679" y="1282598"/>
                    </a:lnTo>
                    <a:cubicBezTo>
                      <a:pt x="1629629" y="1285250"/>
                      <a:pt x="1629306" y="1289873"/>
                      <a:pt x="1631957" y="1292924"/>
                    </a:cubicBezTo>
                    <a:lnTo>
                      <a:pt x="1660173" y="1325382"/>
                    </a:lnTo>
                    <a:cubicBezTo>
                      <a:pt x="1662825" y="1328433"/>
                      <a:pt x="1667448" y="1328756"/>
                      <a:pt x="1670499" y="1326104"/>
                    </a:cubicBezTo>
                    <a:lnTo>
                      <a:pt x="1692595" y="1306896"/>
                    </a:lnTo>
                    <a:cubicBezTo>
                      <a:pt x="1695646" y="1304244"/>
                      <a:pt x="1695969" y="1299621"/>
                      <a:pt x="1693317" y="1296571"/>
                    </a:cubicBezTo>
                    <a:lnTo>
                      <a:pt x="1665101" y="1264112"/>
                    </a:lnTo>
                    <a:cubicBezTo>
                      <a:pt x="1662449" y="1261062"/>
                      <a:pt x="1657826" y="1260738"/>
                      <a:pt x="1654776" y="1263390"/>
                    </a:cubicBezTo>
                    <a:close/>
                    <a:moveTo>
                      <a:pt x="599135" y="1253612"/>
                    </a:moveTo>
                    <a:cubicBezTo>
                      <a:pt x="594503" y="1250604"/>
                      <a:pt x="588308" y="1251921"/>
                      <a:pt x="585300" y="1256553"/>
                    </a:cubicBezTo>
                    <a:lnTo>
                      <a:pt x="563515" y="1290099"/>
                    </a:lnTo>
                    <a:cubicBezTo>
                      <a:pt x="560506" y="1294731"/>
                      <a:pt x="561823" y="1300926"/>
                      <a:pt x="566455" y="1303934"/>
                    </a:cubicBezTo>
                    <a:lnTo>
                      <a:pt x="615735" y="1335936"/>
                    </a:lnTo>
                    <a:cubicBezTo>
                      <a:pt x="620367" y="1338944"/>
                      <a:pt x="626561" y="1337628"/>
                      <a:pt x="629569" y="1332996"/>
                    </a:cubicBezTo>
                    <a:lnTo>
                      <a:pt x="651355" y="1299449"/>
                    </a:lnTo>
                    <a:cubicBezTo>
                      <a:pt x="654363" y="1294817"/>
                      <a:pt x="653046" y="1288622"/>
                      <a:pt x="648414" y="1285614"/>
                    </a:cubicBezTo>
                    <a:close/>
                    <a:moveTo>
                      <a:pt x="4176784" y="1209040"/>
                    </a:moveTo>
                    <a:cubicBezTo>
                      <a:pt x="4173556" y="1206607"/>
                      <a:pt x="4168967" y="1207252"/>
                      <a:pt x="4166534" y="1210481"/>
                    </a:cubicBezTo>
                    <a:lnTo>
                      <a:pt x="4140651" y="1244828"/>
                    </a:lnTo>
                    <a:cubicBezTo>
                      <a:pt x="4138219" y="1248056"/>
                      <a:pt x="4138864" y="1252646"/>
                      <a:pt x="4142092" y="1255078"/>
                    </a:cubicBezTo>
                    <a:lnTo>
                      <a:pt x="4165474" y="1272698"/>
                    </a:lnTo>
                    <a:cubicBezTo>
                      <a:pt x="4168702" y="1275131"/>
                      <a:pt x="4173292" y="1274486"/>
                      <a:pt x="4175724" y="1271258"/>
                    </a:cubicBezTo>
                    <a:lnTo>
                      <a:pt x="4201607" y="1236910"/>
                    </a:lnTo>
                    <a:cubicBezTo>
                      <a:pt x="4204040" y="1233682"/>
                      <a:pt x="4203395" y="1229092"/>
                      <a:pt x="4200167" y="1226660"/>
                    </a:cubicBezTo>
                    <a:close/>
                    <a:moveTo>
                      <a:pt x="1742310" y="1202119"/>
                    </a:moveTo>
                    <a:lnTo>
                      <a:pt x="1718037" y="1218491"/>
                    </a:lnTo>
                    <a:cubicBezTo>
                      <a:pt x="1714686" y="1220751"/>
                      <a:pt x="1713802" y="1225300"/>
                      <a:pt x="1716062" y="1228651"/>
                    </a:cubicBezTo>
                    <a:lnTo>
                      <a:pt x="1740112" y="1264306"/>
                    </a:lnTo>
                    <a:cubicBezTo>
                      <a:pt x="1742372" y="1267657"/>
                      <a:pt x="1746921" y="1268542"/>
                      <a:pt x="1750272" y="1266281"/>
                    </a:cubicBezTo>
                    <a:lnTo>
                      <a:pt x="1774545" y="1249909"/>
                    </a:lnTo>
                    <a:cubicBezTo>
                      <a:pt x="1777896" y="1247649"/>
                      <a:pt x="1778780" y="1243100"/>
                      <a:pt x="1776520" y="1239749"/>
                    </a:cubicBezTo>
                    <a:lnTo>
                      <a:pt x="1752470" y="1204094"/>
                    </a:lnTo>
                    <a:cubicBezTo>
                      <a:pt x="1750210" y="1200743"/>
                      <a:pt x="1745661" y="1199858"/>
                      <a:pt x="1742310" y="1202119"/>
                    </a:cubicBezTo>
                    <a:close/>
                    <a:moveTo>
                      <a:pt x="4086066" y="1149864"/>
                    </a:moveTo>
                    <a:cubicBezTo>
                      <a:pt x="4082559" y="1147855"/>
                      <a:pt x="4078086" y="1149070"/>
                      <a:pt x="4076077" y="1152577"/>
                    </a:cubicBezTo>
                    <a:lnTo>
                      <a:pt x="4054700" y="1189896"/>
                    </a:lnTo>
                    <a:cubicBezTo>
                      <a:pt x="4052691" y="1193404"/>
                      <a:pt x="4053906" y="1197876"/>
                      <a:pt x="4057413" y="1199885"/>
                    </a:cubicBezTo>
                    <a:lnTo>
                      <a:pt x="4082818" y="1214438"/>
                    </a:lnTo>
                    <a:cubicBezTo>
                      <a:pt x="4086326" y="1216447"/>
                      <a:pt x="4090798" y="1215232"/>
                      <a:pt x="4092807" y="1211725"/>
                    </a:cubicBezTo>
                    <a:lnTo>
                      <a:pt x="4114184" y="1174406"/>
                    </a:lnTo>
                    <a:cubicBezTo>
                      <a:pt x="4116193" y="1170898"/>
                      <a:pt x="4114978" y="1166426"/>
                      <a:pt x="4111471" y="1164417"/>
                    </a:cubicBezTo>
                    <a:close/>
                    <a:moveTo>
                      <a:pt x="5226899" y="1149728"/>
                    </a:moveTo>
                    <a:lnTo>
                      <a:pt x="5181234" y="1186706"/>
                    </a:lnTo>
                    <a:cubicBezTo>
                      <a:pt x="5176942" y="1190182"/>
                      <a:pt x="5176280" y="1196480"/>
                      <a:pt x="5179756" y="1200772"/>
                    </a:cubicBezTo>
                    <a:lnTo>
                      <a:pt x="5204929" y="1231858"/>
                    </a:lnTo>
                    <a:cubicBezTo>
                      <a:pt x="5208405" y="1236150"/>
                      <a:pt x="5214703" y="1236812"/>
                      <a:pt x="5218995" y="1233336"/>
                    </a:cubicBezTo>
                    <a:lnTo>
                      <a:pt x="5264659" y="1196358"/>
                    </a:lnTo>
                    <a:cubicBezTo>
                      <a:pt x="5268951" y="1192882"/>
                      <a:pt x="5269613" y="1186584"/>
                      <a:pt x="5266138" y="1182292"/>
                    </a:cubicBezTo>
                    <a:lnTo>
                      <a:pt x="5240965" y="1151206"/>
                    </a:lnTo>
                    <a:cubicBezTo>
                      <a:pt x="5237489" y="1146914"/>
                      <a:pt x="5231191" y="1146252"/>
                      <a:pt x="5226899" y="1149728"/>
                    </a:cubicBezTo>
                    <a:close/>
                    <a:moveTo>
                      <a:pt x="1830768" y="1144418"/>
                    </a:moveTo>
                    <a:lnTo>
                      <a:pt x="1806495" y="1160790"/>
                    </a:lnTo>
                    <a:cubicBezTo>
                      <a:pt x="1803144" y="1163050"/>
                      <a:pt x="1802260" y="1167599"/>
                      <a:pt x="1804520" y="1170950"/>
                    </a:cubicBezTo>
                    <a:lnTo>
                      <a:pt x="1828570" y="1206605"/>
                    </a:lnTo>
                    <a:cubicBezTo>
                      <a:pt x="1830830" y="1209956"/>
                      <a:pt x="1835379" y="1210841"/>
                      <a:pt x="1838730" y="1208580"/>
                    </a:cubicBezTo>
                    <a:lnTo>
                      <a:pt x="1863003" y="1192208"/>
                    </a:lnTo>
                    <a:cubicBezTo>
                      <a:pt x="1866354" y="1189948"/>
                      <a:pt x="1867238" y="1185399"/>
                      <a:pt x="1864978" y="1182048"/>
                    </a:cubicBezTo>
                    <a:lnTo>
                      <a:pt x="1840928" y="1146393"/>
                    </a:lnTo>
                    <a:cubicBezTo>
                      <a:pt x="1838668" y="1143042"/>
                      <a:pt x="1834119" y="1142157"/>
                      <a:pt x="1830768" y="1144418"/>
                    </a:cubicBezTo>
                    <a:close/>
                    <a:moveTo>
                      <a:pt x="691028" y="1137374"/>
                    </a:moveTo>
                    <a:cubicBezTo>
                      <a:pt x="686675" y="1133974"/>
                      <a:pt x="680390" y="1134746"/>
                      <a:pt x="676990" y="1139098"/>
                    </a:cubicBezTo>
                    <a:lnTo>
                      <a:pt x="652363" y="1170618"/>
                    </a:lnTo>
                    <a:cubicBezTo>
                      <a:pt x="648963" y="1174970"/>
                      <a:pt x="649735" y="1181256"/>
                      <a:pt x="654087" y="1184656"/>
                    </a:cubicBezTo>
                    <a:lnTo>
                      <a:pt x="700389" y="1220832"/>
                    </a:lnTo>
                    <a:cubicBezTo>
                      <a:pt x="704742" y="1224232"/>
                      <a:pt x="711027" y="1223460"/>
                      <a:pt x="714428" y="1219108"/>
                    </a:cubicBezTo>
                    <a:lnTo>
                      <a:pt x="739054" y="1187588"/>
                    </a:lnTo>
                    <a:cubicBezTo>
                      <a:pt x="742454" y="1183236"/>
                      <a:pt x="741683" y="1176950"/>
                      <a:pt x="737330" y="1173550"/>
                    </a:cubicBezTo>
                    <a:close/>
                    <a:moveTo>
                      <a:pt x="3997030" y="1094789"/>
                    </a:moveTo>
                    <a:cubicBezTo>
                      <a:pt x="3993523" y="1092780"/>
                      <a:pt x="3989050" y="1093995"/>
                      <a:pt x="3987041" y="1097502"/>
                    </a:cubicBezTo>
                    <a:lnTo>
                      <a:pt x="3965664" y="1134821"/>
                    </a:lnTo>
                    <a:cubicBezTo>
                      <a:pt x="3963655" y="1138329"/>
                      <a:pt x="3964870" y="1142801"/>
                      <a:pt x="3968377" y="1144810"/>
                    </a:cubicBezTo>
                    <a:lnTo>
                      <a:pt x="3993782" y="1159363"/>
                    </a:lnTo>
                    <a:cubicBezTo>
                      <a:pt x="3997290" y="1161372"/>
                      <a:pt x="4001762" y="1160157"/>
                      <a:pt x="4003771" y="1156650"/>
                    </a:cubicBezTo>
                    <a:lnTo>
                      <a:pt x="4025148" y="1119331"/>
                    </a:lnTo>
                    <a:cubicBezTo>
                      <a:pt x="4027157" y="1115823"/>
                      <a:pt x="4025942" y="1111351"/>
                      <a:pt x="4022435" y="1109342"/>
                    </a:cubicBezTo>
                    <a:close/>
                    <a:moveTo>
                      <a:pt x="1919641" y="1090886"/>
                    </a:moveTo>
                    <a:lnTo>
                      <a:pt x="1894286" y="1105525"/>
                    </a:lnTo>
                    <a:cubicBezTo>
                      <a:pt x="1890785" y="1107546"/>
                      <a:pt x="1889586" y="1112023"/>
                      <a:pt x="1891607" y="1115523"/>
                    </a:cubicBezTo>
                    <a:lnTo>
                      <a:pt x="1913111" y="1152769"/>
                    </a:lnTo>
                    <a:cubicBezTo>
                      <a:pt x="1915132" y="1156270"/>
                      <a:pt x="1919608" y="1157469"/>
                      <a:pt x="1923109" y="1155448"/>
                    </a:cubicBezTo>
                    <a:lnTo>
                      <a:pt x="1948464" y="1140809"/>
                    </a:lnTo>
                    <a:cubicBezTo>
                      <a:pt x="1951965" y="1138788"/>
                      <a:pt x="1953164" y="1134312"/>
                      <a:pt x="1951143" y="1130811"/>
                    </a:cubicBezTo>
                    <a:lnTo>
                      <a:pt x="1929639" y="1093565"/>
                    </a:lnTo>
                    <a:cubicBezTo>
                      <a:pt x="1927618" y="1090065"/>
                      <a:pt x="1923142" y="1088865"/>
                      <a:pt x="1919641" y="1090886"/>
                    </a:cubicBezTo>
                    <a:close/>
                    <a:moveTo>
                      <a:pt x="3903645" y="1046980"/>
                    </a:moveTo>
                    <a:cubicBezTo>
                      <a:pt x="3900076" y="1045083"/>
                      <a:pt x="3895644" y="1046438"/>
                      <a:pt x="3893747" y="1050006"/>
                    </a:cubicBezTo>
                    <a:lnTo>
                      <a:pt x="3873556" y="1087980"/>
                    </a:lnTo>
                    <a:cubicBezTo>
                      <a:pt x="3871658" y="1091549"/>
                      <a:pt x="3873013" y="1095981"/>
                      <a:pt x="3876582" y="1097879"/>
                    </a:cubicBezTo>
                    <a:lnTo>
                      <a:pt x="3902433" y="1111624"/>
                    </a:lnTo>
                    <a:cubicBezTo>
                      <a:pt x="3906002" y="1113521"/>
                      <a:pt x="3910434" y="1112166"/>
                      <a:pt x="3912331" y="1108598"/>
                    </a:cubicBezTo>
                    <a:lnTo>
                      <a:pt x="3932522" y="1070624"/>
                    </a:lnTo>
                    <a:cubicBezTo>
                      <a:pt x="3934420" y="1067055"/>
                      <a:pt x="3933065" y="1062623"/>
                      <a:pt x="3929496" y="1060725"/>
                    </a:cubicBezTo>
                    <a:close/>
                    <a:moveTo>
                      <a:pt x="5139834" y="1044115"/>
                    </a:moveTo>
                    <a:lnTo>
                      <a:pt x="5094169" y="1081093"/>
                    </a:lnTo>
                    <a:cubicBezTo>
                      <a:pt x="5089877" y="1084569"/>
                      <a:pt x="5089215" y="1090867"/>
                      <a:pt x="5092691" y="1095159"/>
                    </a:cubicBezTo>
                    <a:lnTo>
                      <a:pt x="5117864" y="1126245"/>
                    </a:lnTo>
                    <a:cubicBezTo>
                      <a:pt x="5121340" y="1130537"/>
                      <a:pt x="5127638" y="1131199"/>
                      <a:pt x="5131930" y="1127723"/>
                    </a:cubicBezTo>
                    <a:lnTo>
                      <a:pt x="5177594" y="1090745"/>
                    </a:lnTo>
                    <a:cubicBezTo>
                      <a:pt x="5181886" y="1087269"/>
                      <a:pt x="5182548" y="1080971"/>
                      <a:pt x="5179073" y="1076679"/>
                    </a:cubicBezTo>
                    <a:lnTo>
                      <a:pt x="5153900" y="1045593"/>
                    </a:lnTo>
                    <a:cubicBezTo>
                      <a:pt x="5150424" y="1041301"/>
                      <a:pt x="5144126" y="1040639"/>
                      <a:pt x="5139834" y="1044115"/>
                    </a:cubicBezTo>
                    <a:close/>
                    <a:moveTo>
                      <a:pt x="2013470" y="1042119"/>
                    </a:moveTo>
                    <a:lnTo>
                      <a:pt x="1987156" y="1054953"/>
                    </a:lnTo>
                    <a:cubicBezTo>
                      <a:pt x="1983523" y="1056725"/>
                      <a:pt x="1982014" y="1061107"/>
                      <a:pt x="1983786" y="1064740"/>
                    </a:cubicBezTo>
                    <a:lnTo>
                      <a:pt x="2002639" y="1103396"/>
                    </a:lnTo>
                    <a:cubicBezTo>
                      <a:pt x="2004411" y="1107028"/>
                      <a:pt x="2008793" y="1108537"/>
                      <a:pt x="2012426" y="1106765"/>
                    </a:cubicBezTo>
                    <a:lnTo>
                      <a:pt x="2038741" y="1093931"/>
                    </a:lnTo>
                    <a:cubicBezTo>
                      <a:pt x="2042374" y="1092159"/>
                      <a:pt x="2043883" y="1087777"/>
                      <a:pt x="2042111" y="1084144"/>
                    </a:cubicBezTo>
                    <a:lnTo>
                      <a:pt x="2023257" y="1045489"/>
                    </a:lnTo>
                    <a:cubicBezTo>
                      <a:pt x="2021485" y="1041856"/>
                      <a:pt x="2017103" y="1040347"/>
                      <a:pt x="2013470" y="1042119"/>
                    </a:cubicBezTo>
                    <a:close/>
                    <a:moveTo>
                      <a:pt x="784628" y="1025176"/>
                    </a:moveTo>
                    <a:cubicBezTo>
                      <a:pt x="780397" y="1021626"/>
                      <a:pt x="774088" y="1022178"/>
                      <a:pt x="770538" y="1026409"/>
                    </a:cubicBezTo>
                    <a:lnTo>
                      <a:pt x="744827" y="1057051"/>
                    </a:lnTo>
                    <a:cubicBezTo>
                      <a:pt x="741277" y="1061281"/>
                      <a:pt x="741829" y="1067590"/>
                      <a:pt x="746059" y="1071140"/>
                    </a:cubicBezTo>
                    <a:lnTo>
                      <a:pt x="791071" y="1108910"/>
                    </a:lnTo>
                    <a:cubicBezTo>
                      <a:pt x="795302" y="1112460"/>
                      <a:pt x="801611" y="1111908"/>
                      <a:pt x="805161" y="1107677"/>
                    </a:cubicBezTo>
                    <a:lnTo>
                      <a:pt x="830873" y="1077035"/>
                    </a:lnTo>
                    <a:cubicBezTo>
                      <a:pt x="834423" y="1072805"/>
                      <a:pt x="833871" y="1066496"/>
                      <a:pt x="829640" y="1062946"/>
                    </a:cubicBezTo>
                    <a:close/>
                    <a:moveTo>
                      <a:pt x="3810144" y="1002757"/>
                    </a:moveTo>
                    <a:cubicBezTo>
                      <a:pt x="3806511" y="1000985"/>
                      <a:pt x="3802129" y="1002494"/>
                      <a:pt x="3800357" y="1006127"/>
                    </a:cubicBezTo>
                    <a:lnTo>
                      <a:pt x="3781504" y="1044782"/>
                    </a:lnTo>
                    <a:cubicBezTo>
                      <a:pt x="3779732" y="1048415"/>
                      <a:pt x="3781241" y="1052797"/>
                      <a:pt x="3784874" y="1054569"/>
                    </a:cubicBezTo>
                    <a:lnTo>
                      <a:pt x="3811188" y="1067403"/>
                    </a:lnTo>
                    <a:cubicBezTo>
                      <a:pt x="3814821" y="1069175"/>
                      <a:pt x="3819203" y="1067666"/>
                      <a:pt x="3820975" y="1064033"/>
                    </a:cubicBezTo>
                    <a:lnTo>
                      <a:pt x="3839829" y="1025378"/>
                    </a:lnTo>
                    <a:cubicBezTo>
                      <a:pt x="3841600" y="1021745"/>
                      <a:pt x="3840092" y="1017363"/>
                      <a:pt x="3836459" y="1015591"/>
                    </a:cubicBezTo>
                    <a:close/>
                    <a:moveTo>
                      <a:pt x="2108150" y="999243"/>
                    </a:moveTo>
                    <a:lnTo>
                      <a:pt x="2081615" y="1011616"/>
                    </a:lnTo>
                    <a:cubicBezTo>
                      <a:pt x="2077951" y="1013324"/>
                      <a:pt x="2076366" y="1017679"/>
                      <a:pt x="2078075" y="1021343"/>
                    </a:cubicBezTo>
                    <a:lnTo>
                      <a:pt x="2096250" y="1060321"/>
                    </a:lnTo>
                    <a:cubicBezTo>
                      <a:pt x="2097959" y="1063984"/>
                      <a:pt x="2102314" y="1065570"/>
                      <a:pt x="2105977" y="1063861"/>
                    </a:cubicBezTo>
                    <a:lnTo>
                      <a:pt x="2132512" y="1051488"/>
                    </a:lnTo>
                    <a:cubicBezTo>
                      <a:pt x="2136175" y="1049780"/>
                      <a:pt x="2137760" y="1045425"/>
                      <a:pt x="2136052" y="1041761"/>
                    </a:cubicBezTo>
                    <a:lnTo>
                      <a:pt x="2117876" y="1002783"/>
                    </a:lnTo>
                    <a:cubicBezTo>
                      <a:pt x="2116168" y="999120"/>
                      <a:pt x="2111813" y="997535"/>
                      <a:pt x="2108150" y="999243"/>
                    </a:cubicBezTo>
                    <a:close/>
                    <a:moveTo>
                      <a:pt x="3712031" y="961724"/>
                    </a:moveTo>
                    <a:cubicBezTo>
                      <a:pt x="3708284" y="960210"/>
                      <a:pt x="3704018" y="962021"/>
                      <a:pt x="3702504" y="965768"/>
                    </a:cubicBezTo>
                    <a:lnTo>
                      <a:pt x="3686392" y="1005645"/>
                    </a:lnTo>
                    <a:cubicBezTo>
                      <a:pt x="3684878" y="1009392"/>
                      <a:pt x="3686689" y="1013658"/>
                      <a:pt x="3690437" y="1015172"/>
                    </a:cubicBezTo>
                    <a:lnTo>
                      <a:pt x="3717583" y="1026140"/>
                    </a:lnTo>
                    <a:cubicBezTo>
                      <a:pt x="3721331" y="1027654"/>
                      <a:pt x="3725597" y="1025844"/>
                      <a:pt x="3727111" y="1022096"/>
                    </a:cubicBezTo>
                    <a:lnTo>
                      <a:pt x="3743222" y="982220"/>
                    </a:lnTo>
                    <a:cubicBezTo>
                      <a:pt x="3744736" y="978472"/>
                      <a:pt x="3742925" y="974206"/>
                      <a:pt x="3739177" y="972692"/>
                    </a:cubicBezTo>
                    <a:close/>
                    <a:moveTo>
                      <a:pt x="2204544" y="959824"/>
                    </a:moveTo>
                    <a:lnTo>
                      <a:pt x="2177398" y="970792"/>
                    </a:lnTo>
                    <a:cubicBezTo>
                      <a:pt x="2173650" y="972306"/>
                      <a:pt x="2171839" y="976572"/>
                      <a:pt x="2173354" y="980320"/>
                    </a:cubicBezTo>
                    <a:lnTo>
                      <a:pt x="2189465" y="1020196"/>
                    </a:lnTo>
                    <a:cubicBezTo>
                      <a:pt x="2190979" y="1023944"/>
                      <a:pt x="2195245" y="1025754"/>
                      <a:pt x="2198992" y="1024240"/>
                    </a:cubicBezTo>
                    <a:lnTo>
                      <a:pt x="2226139" y="1013272"/>
                    </a:lnTo>
                    <a:cubicBezTo>
                      <a:pt x="2229886" y="1011758"/>
                      <a:pt x="2231697" y="1007492"/>
                      <a:pt x="2230183" y="1003745"/>
                    </a:cubicBezTo>
                    <a:lnTo>
                      <a:pt x="2214072" y="963868"/>
                    </a:lnTo>
                    <a:cubicBezTo>
                      <a:pt x="2212558" y="960121"/>
                      <a:pt x="2208292" y="958310"/>
                      <a:pt x="2204544" y="959824"/>
                    </a:cubicBezTo>
                    <a:close/>
                    <a:moveTo>
                      <a:pt x="5041233" y="938210"/>
                    </a:moveTo>
                    <a:lnTo>
                      <a:pt x="4999685" y="979759"/>
                    </a:lnTo>
                    <a:cubicBezTo>
                      <a:pt x="4995779" y="983664"/>
                      <a:pt x="4995779" y="989997"/>
                      <a:pt x="4999685" y="993902"/>
                    </a:cubicBezTo>
                    <a:lnTo>
                      <a:pt x="5027969" y="1022186"/>
                    </a:lnTo>
                    <a:cubicBezTo>
                      <a:pt x="5031874" y="1026092"/>
                      <a:pt x="5038207" y="1026092"/>
                      <a:pt x="5042112" y="1022186"/>
                    </a:cubicBezTo>
                    <a:lnTo>
                      <a:pt x="5083661" y="980637"/>
                    </a:lnTo>
                    <a:cubicBezTo>
                      <a:pt x="5087567" y="976732"/>
                      <a:pt x="5087567" y="970399"/>
                      <a:pt x="5083661" y="966494"/>
                    </a:cubicBezTo>
                    <a:lnTo>
                      <a:pt x="5055377" y="938210"/>
                    </a:lnTo>
                    <a:cubicBezTo>
                      <a:pt x="5051472" y="934304"/>
                      <a:pt x="5045139" y="934304"/>
                      <a:pt x="5041233" y="938210"/>
                    </a:cubicBezTo>
                    <a:close/>
                    <a:moveTo>
                      <a:pt x="3615058" y="930131"/>
                    </a:moveTo>
                    <a:cubicBezTo>
                      <a:pt x="3611260" y="928749"/>
                      <a:pt x="3607060" y="930708"/>
                      <a:pt x="3605677" y="934506"/>
                    </a:cubicBezTo>
                    <a:lnTo>
                      <a:pt x="3590967" y="974920"/>
                    </a:lnTo>
                    <a:cubicBezTo>
                      <a:pt x="3589585" y="978718"/>
                      <a:pt x="3591544" y="982918"/>
                      <a:pt x="3595342" y="984301"/>
                    </a:cubicBezTo>
                    <a:lnTo>
                      <a:pt x="3622854" y="994315"/>
                    </a:lnTo>
                    <a:cubicBezTo>
                      <a:pt x="3626652" y="995697"/>
                      <a:pt x="3630853" y="993738"/>
                      <a:pt x="3632235" y="989940"/>
                    </a:cubicBezTo>
                    <a:lnTo>
                      <a:pt x="3646945" y="949526"/>
                    </a:lnTo>
                    <a:cubicBezTo>
                      <a:pt x="3648327" y="945728"/>
                      <a:pt x="3646369" y="941528"/>
                      <a:pt x="3642570" y="940145"/>
                    </a:cubicBezTo>
                    <a:close/>
                    <a:moveTo>
                      <a:pt x="878650" y="927040"/>
                    </a:moveTo>
                    <a:cubicBezTo>
                      <a:pt x="874610" y="923273"/>
                      <a:pt x="868281" y="923494"/>
                      <a:pt x="864515" y="927534"/>
                    </a:cubicBezTo>
                    <a:lnTo>
                      <a:pt x="837235" y="956788"/>
                    </a:lnTo>
                    <a:cubicBezTo>
                      <a:pt x="833468" y="960827"/>
                      <a:pt x="833689" y="967156"/>
                      <a:pt x="837728" y="970923"/>
                    </a:cubicBezTo>
                    <a:lnTo>
                      <a:pt x="880702" y="1010996"/>
                    </a:lnTo>
                    <a:cubicBezTo>
                      <a:pt x="884741" y="1014763"/>
                      <a:pt x="891070" y="1014542"/>
                      <a:pt x="894837" y="1010503"/>
                    </a:cubicBezTo>
                    <a:lnTo>
                      <a:pt x="922117" y="981248"/>
                    </a:lnTo>
                    <a:cubicBezTo>
                      <a:pt x="925883" y="977209"/>
                      <a:pt x="925662" y="970880"/>
                      <a:pt x="921623" y="967113"/>
                    </a:cubicBezTo>
                    <a:close/>
                    <a:moveTo>
                      <a:pt x="2304975" y="923863"/>
                    </a:moveTo>
                    <a:lnTo>
                      <a:pt x="2277292" y="933395"/>
                    </a:lnTo>
                    <a:cubicBezTo>
                      <a:pt x="2273470" y="934711"/>
                      <a:pt x="2271439" y="938877"/>
                      <a:pt x="2272755" y="942698"/>
                    </a:cubicBezTo>
                    <a:lnTo>
                      <a:pt x="2286757" y="983363"/>
                    </a:lnTo>
                    <a:cubicBezTo>
                      <a:pt x="2288072" y="987185"/>
                      <a:pt x="2292238" y="989217"/>
                      <a:pt x="2296060" y="987901"/>
                    </a:cubicBezTo>
                    <a:lnTo>
                      <a:pt x="2323743" y="978369"/>
                    </a:lnTo>
                    <a:cubicBezTo>
                      <a:pt x="2327564" y="977053"/>
                      <a:pt x="2329596" y="972887"/>
                      <a:pt x="2328280" y="969066"/>
                    </a:cubicBezTo>
                    <a:lnTo>
                      <a:pt x="2314278" y="928401"/>
                    </a:lnTo>
                    <a:cubicBezTo>
                      <a:pt x="2312962" y="924579"/>
                      <a:pt x="2308797" y="922547"/>
                      <a:pt x="2304975" y="923863"/>
                    </a:cubicBezTo>
                    <a:close/>
                    <a:moveTo>
                      <a:pt x="3514040" y="901424"/>
                    </a:moveTo>
                    <a:cubicBezTo>
                      <a:pt x="3510175" y="900243"/>
                      <a:pt x="3506083" y="902418"/>
                      <a:pt x="3504901" y="906284"/>
                    </a:cubicBezTo>
                    <a:lnTo>
                      <a:pt x="3492327" y="947412"/>
                    </a:lnTo>
                    <a:cubicBezTo>
                      <a:pt x="3491145" y="951278"/>
                      <a:pt x="3493321" y="955370"/>
                      <a:pt x="3497186" y="956552"/>
                    </a:cubicBezTo>
                    <a:lnTo>
                      <a:pt x="3525185" y="965112"/>
                    </a:lnTo>
                    <a:cubicBezTo>
                      <a:pt x="3529050" y="966293"/>
                      <a:pt x="3533142" y="964118"/>
                      <a:pt x="3534324" y="960252"/>
                    </a:cubicBezTo>
                    <a:lnTo>
                      <a:pt x="3546898" y="919124"/>
                    </a:lnTo>
                    <a:cubicBezTo>
                      <a:pt x="3548080" y="915258"/>
                      <a:pt x="3545904" y="911166"/>
                      <a:pt x="3542039" y="909984"/>
                    </a:cubicBezTo>
                    <a:close/>
                    <a:moveTo>
                      <a:pt x="2404406" y="895886"/>
                    </a:moveTo>
                    <a:lnTo>
                      <a:pt x="2376262" y="903956"/>
                    </a:lnTo>
                    <a:cubicBezTo>
                      <a:pt x="2372377" y="905070"/>
                      <a:pt x="2370130" y="909123"/>
                      <a:pt x="2371244" y="913009"/>
                    </a:cubicBezTo>
                    <a:lnTo>
                      <a:pt x="2383099" y="954350"/>
                    </a:lnTo>
                    <a:cubicBezTo>
                      <a:pt x="2384213" y="958236"/>
                      <a:pt x="2388266" y="960483"/>
                      <a:pt x="2392152" y="959369"/>
                    </a:cubicBezTo>
                    <a:lnTo>
                      <a:pt x="2420296" y="951298"/>
                    </a:lnTo>
                    <a:cubicBezTo>
                      <a:pt x="2424181" y="950184"/>
                      <a:pt x="2426428" y="946131"/>
                      <a:pt x="2425314" y="942246"/>
                    </a:cubicBezTo>
                    <a:lnTo>
                      <a:pt x="2413459" y="900904"/>
                    </a:lnTo>
                    <a:cubicBezTo>
                      <a:pt x="2412345" y="897018"/>
                      <a:pt x="2408292" y="894771"/>
                      <a:pt x="2404406" y="895886"/>
                    </a:cubicBezTo>
                    <a:close/>
                    <a:moveTo>
                      <a:pt x="3409551" y="872833"/>
                    </a:moveTo>
                    <a:cubicBezTo>
                      <a:pt x="3405629" y="871855"/>
                      <a:pt x="3401657" y="874242"/>
                      <a:pt x="3400679" y="878164"/>
                    </a:cubicBezTo>
                    <a:lnTo>
                      <a:pt x="3390274" y="919894"/>
                    </a:lnTo>
                    <a:cubicBezTo>
                      <a:pt x="3389297" y="923816"/>
                      <a:pt x="3391683" y="927789"/>
                      <a:pt x="3395605" y="928766"/>
                    </a:cubicBezTo>
                    <a:lnTo>
                      <a:pt x="3424014" y="935849"/>
                    </a:lnTo>
                    <a:cubicBezTo>
                      <a:pt x="3427936" y="936827"/>
                      <a:pt x="3431908" y="934440"/>
                      <a:pt x="3432886" y="930518"/>
                    </a:cubicBezTo>
                    <a:lnTo>
                      <a:pt x="3443290" y="888788"/>
                    </a:lnTo>
                    <a:cubicBezTo>
                      <a:pt x="3444268" y="884866"/>
                      <a:pt x="3441881" y="880894"/>
                      <a:pt x="3437959" y="879916"/>
                    </a:cubicBezTo>
                    <a:close/>
                    <a:moveTo>
                      <a:pt x="2506076" y="870765"/>
                    </a:moveTo>
                    <a:lnTo>
                      <a:pt x="2477336" y="876352"/>
                    </a:lnTo>
                    <a:cubicBezTo>
                      <a:pt x="2473369" y="877123"/>
                      <a:pt x="2470777" y="880965"/>
                      <a:pt x="2471548" y="884933"/>
                    </a:cubicBezTo>
                    <a:lnTo>
                      <a:pt x="2479755" y="927151"/>
                    </a:lnTo>
                    <a:cubicBezTo>
                      <a:pt x="2480526" y="931119"/>
                      <a:pt x="2484368" y="933710"/>
                      <a:pt x="2488336" y="932939"/>
                    </a:cubicBezTo>
                    <a:lnTo>
                      <a:pt x="2517076" y="927352"/>
                    </a:lnTo>
                    <a:cubicBezTo>
                      <a:pt x="2521043" y="926581"/>
                      <a:pt x="2523635" y="922739"/>
                      <a:pt x="2522864" y="918771"/>
                    </a:cubicBezTo>
                    <a:lnTo>
                      <a:pt x="2514657" y="876553"/>
                    </a:lnTo>
                    <a:cubicBezTo>
                      <a:pt x="2513886" y="872586"/>
                      <a:pt x="2510044" y="869994"/>
                      <a:pt x="2506076" y="870765"/>
                    </a:cubicBezTo>
                    <a:close/>
                    <a:moveTo>
                      <a:pt x="3309771" y="853173"/>
                    </a:moveTo>
                    <a:cubicBezTo>
                      <a:pt x="3305790" y="852471"/>
                      <a:pt x="3301994" y="855129"/>
                      <a:pt x="3301292" y="859110"/>
                    </a:cubicBezTo>
                    <a:lnTo>
                      <a:pt x="3293824" y="901464"/>
                    </a:lnTo>
                    <a:cubicBezTo>
                      <a:pt x="3293122" y="905445"/>
                      <a:pt x="3295780" y="909241"/>
                      <a:pt x="3299761" y="909943"/>
                    </a:cubicBezTo>
                    <a:lnTo>
                      <a:pt x="3328594" y="915027"/>
                    </a:lnTo>
                    <a:cubicBezTo>
                      <a:pt x="3332574" y="915729"/>
                      <a:pt x="3336371" y="913071"/>
                      <a:pt x="3337072" y="909090"/>
                    </a:cubicBezTo>
                    <a:lnTo>
                      <a:pt x="3344541" y="866736"/>
                    </a:lnTo>
                    <a:cubicBezTo>
                      <a:pt x="3345243" y="862755"/>
                      <a:pt x="3342584" y="858959"/>
                      <a:pt x="3338604" y="858257"/>
                    </a:cubicBezTo>
                    <a:close/>
                    <a:moveTo>
                      <a:pt x="2609850" y="850919"/>
                    </a:moveTo>
                    <a:lnTo>
                      <a:pt x="2580857" y="854994"/>
                    </a:lnTo>
                    <a:cubicBezTo>
                      <a:pt x="2576855" y="855557"/>
                      <a:pt x="2574066" y="859258"/>
                      <a:pt x="2574628" y="863260"/>
                    </a:cubicBezTo>
                    <a:lnTo>
                      <a:pt x="2580614" y="905850"/>
                    </a:lnTo>
                    <a:cubicBezTo>
                      <a:pt x="2581176" y="909852"/>
                      <a:pt x="2584877" y="912641"/>
                      <a:pt x="2588880" y="912079"/>
                    </a:cubicBezTo>
                    <a:lnTo>
                      <a:pt x="2617873" y="908004"/>
                    </a:lnTo>
                    <a:cubicBezTo>
                      <a:pt x="2621876" y="907442"/>
                      <a:pt x="2624665" y="903741"/>
                      <a:pt x="2624102" y="899738"/>
                    </a:cubicBezTo>
                    <a:lnTo>
                      <a:pt x="2618117" y="857148"/>
                    </a:lnTo>
                    <a:cubicBezTo>
                      <a:pt x="2617554" y="853146"/>
                      <a:pt x="2613853" y="850357"/>
                      <a:pt x="2609850" y="850919"/>
                    </a:cubicBezTo>
                    <a:close/>
                    <a:moveTo>
                      <a:pt x="3207616" y="839667"/>
                    </a:moveTo>
                    <a:cubicBezTo>
                      <a:pt x="3203596" y="839244"/>
                      <a:pt x="3199995" y="842161"/>
                      <a:pt x="3199572" y="846181"/>
                    </a:cubicBezTo>
                    <a:lnTo>
                      <a:pt x="3195077" y="888953"/>
                    </a:lnTo>
                    <a:cubicBezTo>
                      <a:pt x="3194654" y="892973"/>
                      <a:pt x="3197571" y="896574"/>
                      <a:pt x="3201591" y="896997"/>
                    </a:cubicBezTo>
                    <a:lnTo>
                      <a:pt x="3230708" y="900057"/>
                    </a:lnTo>
                    <a:cubicBezTo>
                      <a:pt x="3234728" y="900480"/>
                      <a:pt x="3238330" y="897563"/>
                      <a:pt x="3238752" y="893544"/>
                    </a:cubicBezTo>
                    <a:lnTo>
                      <a:pt x="3243248" y="850771"/>
                    </a:lnTo>
                    <a:cubicBezTo>
                      <a:pt x="3243670" y="846751"/>
                      <a:pt x="3240754" y="843150"/>
                      <a:pt x="3236734" y="842727"/>
                    </a:cubicBezTo>
                    <a:close/>
                    <a:moveTo>
                      <a:pt x="2713994" y="837277"/>
                    </a:moveTo>
                    <a:lnTo>
                      <a:pt x="2684877" y="840337"/>
                    </a:lnTo>
                    <a:cubicBezTo>
                      <a:pt x="2680857" y="840760"/>
                      <a:pt x="2677940" y="844361"/>
                      <a:pt x="2678363" y="848381"/>
                    </a:cubicBezTo>
                    <a:lnTo>
                      <a:pt x="2682858" y="891154"/>
                    </a:lnTo>
                    <a:cubicBezTo>
                      <a:pt x="2683281" y="895173"/>
                      <a:pt x="2686882" y="898090"/>
                      <a:pt x="2690902" y="897667"/>
                    </a:cubicBezTo>
                    <a:lnTo>
                      <a:pt x="2720020" y="894607"/>
                    </a:lnTo>
                    <a:cubicBezTo>
                      <a:pt x="2724040" y="894185"/>
                      <a:pt x="2726956" y="890583"/>
                      <a:pt x="2726534" y="886563"/>
                    </a:cubicBezTo>
                    <a:lnTo>
                      <a:pt x="2722038" y="843791"/>
                    </a:lnTo>
                    <a:cubicBezTo>
                      <a:pt x="2721616" y="839771"/>
                      <a:pt x="2718014" y="836854"/>
                      <a:pt x="2713994" y="837277"/>
                    </a:cubicBezTo>
                    <a:close/>
                    <a:moveTo>
                      <a:pt x="4952517" y="836783"/>
                    </a:moveTo>
                    <a:cubicBezTo>
                      <a:pt x="4948478" y="833016"/>
                      <a:pt x="4942149" y="833237"/>
                      <a:pt x="4938382" y="837277"/>
                    </a:cubicBezTo>
                    <a:lnTo>
                      <a:pt x="4898308" y="880250"/>
                    </a:lnTo>
                    <a:cubicBezTo>
                      <a:pt x="4894542" y="884290"/>
                      <a:pt x="4894763" y="890619"/>
                      <a:pt x="4898802" y="894385"/>
                    </a:cubicBezTo>
                    <a:lnTo>
                      <a:pt x="4928056" y="921665"/>
                    </a:lnTo>
                    <a:cubicBezTo>
                      <a:pt x="4932095" y="925432"/>
                      <a:pt x="4938424" y="925211"/>
                      <a:pt x="4942191" y="921172"/>
                    </a:cubicBezTo>
                    <a:lnTo>
                      <a:pt x="4982265" y="878198"/>
                    </a:lnTo>
                    <a:cubicBezTo>
                      <a:pt x="4986031" y="874159"/>
                      <a:pt x="4985810" y="867830"/>
                      <a:pt x="4981771" y="864063"/>
                    </a:cubicBezTo>
                    <a:close/>
                    <a:moveTo>
                      <a:pt x="3101481" y="830816"/>
                    </a:moveTo>
                    <a:cubicBezTo>
                      <a:pt x="3097444" y="830605"/>
                      <a:pt x="3094000" y="833706"/>
                      <a:pt x="3093789" y="837742"/>
                    </a:cubicBezTo>
                    <a:lnTo>
                      <a:pt x="3091538" y="880691"/>
                    </a:lnTo>
                    <a:cubicBezTo>
                      <a:pt x="3091326" y="884728"/>
                      <a:pt x="3094427" y="888172"/>
                      <a:pt x="3098464" y="888383"/>
                    </a:cubicBezTo>
                    <a:lnTo>
                      <a:pt x="3127702" y="889916"/>
                    </a:lnTo>
                    <a:cubicBezTo>
                      <a:pt x="3131738" y="890127"/>
                      <a:pt x="3135182" y="887026"/>
                      <a:pt x="3135394" y="882990"/>
                    </a:cubicBezTo>
                    <a:lnTo>
                      <a:pt x="3137644" y="840041"/>
                    </a:lnTo>
                    <a:cubicBezTo>
                      <a:pt x="3137856" y="836004"/>
                      <a:pt x="3134755" y="832560"/>
                      <a:pt x="3130719" y="832349"/>
                    </a:cubicBezTo>
                    <a:close/>
                    <a:moveTo>
                      <a:pt x="978038" y="827439"/>
                    </a:moveTo>
                    <a:cubicBezTo>
                      <a:pt x="974065" y="823603"/>
                      <a:pt x="967733" y="823713"/>
                      <a:pt x="963897" y="827686"/>
                    </a:cubicBezTo>
                    <a:lnTo>
                      <a:pt x="936110" y="856460"/>
                    </a:lnTo>
                    <a:cubicBezTo>
                      <a:pt x="932274" y="860433"/>
                      <a:pt x="932384" y="866765"/>
                      <a:pt x="936357" y="870601"/>
                    </a:cubicBezTo>
                    <a:lnTo>
                      <a:pt x="978625" y="911419"/>
                    </a:lnTo>
                    <a:cubicBezTo>
                      <a:pt x="982598" y="915255"/>
                      <a:pt x="988930" y="915145"/>
                      <a:pt x="992766" y="911172"/>
                    </a:cubicBezTo>
                    <a:lnTo>
                      <a:pt x="1020553" y="882398"/>
                    </a:lnTo>
                    <a:cubicBezTo>
                      <a:pt x="1024389" y="878425"/>
                      <a:pt x="1024279" y="872093"/>
                      <a:pt x="1020306" y="868257"/>
                    </a:cubicBezTo>
                    <a:close/>
                    <a:moveTo>
                      <a:pt x="2995886" y="827158"/>
                    </a:moveTo>
                    <a:cubicBezTo>
                      <a:pt x="2991844" y="827087"/>
                      <a:pt x="2988511" y="830307"/>
                      <a:pt x="2988440" y="834348"/>
                    </a:cubicBezTo>
                    <a:lnTo>
                      <a:pt x="2987689" y="877350"/>
                    </a:lnTo>
                    <a:cubicBezTo>
                      <a:pt x="2987619" y="881391"/>
                      <a:pt x="2990838" y="884725"/>
                      <a:pt x="2994880" y="884795"/>
                    </a:cubicBezTo>
                    <a:lnTo>
                      <a:pt x="3024153" y="885306"/>
                    </a:lnTo>
                    <a:cubicBezTo>
                      <a:pt x="3028195" y="885377"/>
                      <a:pt x="3031528" y="882157"/>
                      <a:pt x="3031599" y="878116"/>
                    </a:cubicBezTo>
                    <a:lnTo>
                      <a:pt x="3032349" y="835115"/>
                    </a:lnTo>
                    <a:cubicBezTo>
                      <a:pt x="3032420" y="831073"/>
                      <a:pt x="3029201" y="827739"/>
                      <a:pt x="3025159" y="827669"/>
                    </a:cubicBezTo>
                    <a:close/>
                    <a:moveTo>
                      <a:pt x="2817474" y="826870"/>
                    </a:moveTo>
                    <a:lnTo>
                      <a:pt x="2788236" y="828403"/>
                    </a:lnTo>
                    <a:cubicBezTo>
                      <a:pt x="2784199" y="828614"/>
                      <a:pt x="2781098" y="832058"/>
                      <a:pt x="2781310" y="836095"/>
                    </a:cubicBezTo>
                    <a:lnTo>
                      <a:pt x="2783561" y="879044"/>
                    </a:lnTo>
                    <a:cubicBezTo>
                      <a:pt x="2783772" y="883080"/>
                      <a:pt x="2787216" y="886181"/>
                      <a:pt x="2791253" y="885970"/>
                    </a:cubicBezTo>
                    <a:lnTo>
                      <a:pt x="2820491" y="884437"/>
                    </a:lnTo>
                    <a:cubicBezTo>
                      <a:pt x="2824527" y="884226"/>
                      <a:pt x="2827628" y="880782"/>
                      <a:pt x="2827417" y="876745"/>
                    </a:cubicBezTo>
                    <a:lnTo>
                      <a:pt x="2825166" y="833796"/>
                    </a:lnTo>
                    <a:cubicBezTo>
                      <a:pt x="2824954" y="829760"/>
                      <a:pt x="2821510" y="826659"/>
                      <a:pt x="2817474" y="826870"/>
                    </a:cubicBezTo>
                    <a:close/>
                    <a:moveTo>
                      <a:pt x="2892654" y="824112"/>
                    </a:moveTo>
                    <a:cubicBezTo>
                      <a:pt x="2888612" y="824112"/>
                      <a:pt x="2885335" y="827389"/>
                      <a:pt x="2885335" y="831431"/>
                    </a:cubicBezTo>
                    <a:lnTo>
                      <a:pt x="2885335" y="874439"/>
                    </a:lnTo>
                    <a:cubicBezTo>
                      <a:pt x="2885335" y="878481"/>
                      <a:pt x="2888612" y="881758"/>
                      <a:pt x="2892654" y="881758"/>
                    </a:cubicBezTo>
                    <a:lnTo>
                      <a:pt x="2921932" y="881758"/>
                    </a:lnTo>
                    <a:cubicBezTo>
                      <a:pt x="2925974" y="881758"/>
                      <a:pt x="2929251" y="878481"/>
                      <a:pt x="2929251" y="874439"/>
                    </a:cubicBezTo>
                    <a:lnTo>
                      <a:pt x="2929251" y="831431"/>
                    </a:lnTo>
                    <a:cubicBezTo>
                      <a:pt x="2929251" y="827389"/>
                      <a:pt x="2925974" y="824112"/>
                      <a:pt x="2921932" y="824112"/>
                    </a:cubicBezTo>
                    <a:close/>
                    <a:moveTo>
                      <a:pt x="4846010" y="741372"/>
                    </a:moveTo>
                    <a:cubicBezTo>
                      <a:pt x="4841842" y="737749"/>
                      <a:pt x="4835525" y="738190"/>
                      <a:pt x="4831901" y="742359"/>
                    </a:cubicBezTo>
                    <a:lnTo>
                      <a:pt x="4793352" y="786705"/>
                    </a:lnTo>
                    <a:cubicBezTo>
                      <a:pt x="4789729" y="790873"/>
                      <a:pt x="4790170" y="797190"/>
                      <a:pt x="4794339" y="800814"/>
                    </a:cubicBezTo>
                    <a:lnTo>
                      <a:pt x="4824527" y="827056"/>
                    </a:lnTo>
                    <a:cubicBezTo>
                      <a:pt x="4828695" y="830679"/>
                      <a:pt x="4835013" y="830238"/>
                      <a:pt x="4838636" y="826069"/>
                    </a:cubicBezTo>
                    <a:lnTo>
                      <a:pt x="4877185" y="781723"/>
                    </a:lnTo>
                    <a:cubicBezTo>
                      <a:pt x="4880809" y="777555"/>
                      <a:pt x="4880367" y="771238"/>
                      <a:pt x="4876199" y="767614"/>
                    </a:cubicBezTo>
                    <a:close/>
                    <a:moveTo>
                      <a:pt x="1069904" y="734337"/>
                    </a:moveTo>
                    <a:lnTo>
                      <a:pt x="1039716" y="760579"/>
                    </a:lnTo>
                    <a:cubicBezTo>
                      <a:pt x="1035547" y="764203"/>
                      <a:pt x="1035106" y="770520"/>
                      <a:pt x="1038729" y="774688"/>
                    </a:cubicBezTo>
                    <a:lnTo>
                      <a:pt x="1077278" y="819034"/>
                    </a:lnTo>
                    <a:cubicBezTo>
                      <a:pt x="1080902" y="823203"/>
                      <a:pt x="1087219" y="823644"/>
                      <a:pt x="1091387" y="820021"/>
                    </a:cubicBezTo>
                    <a:lnTo>
                      <a:pt x="1121576" y="793779"/>
                    </a:lnTo>
                    <a:cubicBezTo>
                      <a:pt x="1125744" y="790155"/>
                      <a:pt x="1126186" y="783838"/>
                      <a:pt x="1122562" y="779670"/>
                    </a:cubicBezTo>
                    <a:lnTo>
                      <a:pt x="1084013" y="735324"/>
                    </a:lnTo>
                    <a:cubicBezTo>
                      <a:pt x="1080390" y="731155"/>
                      <a:pt x="1074072" y="730714"/>
                      <a:pt x="1069904" y="734337"/>
                    </a:cubicBezTo>
                    <a:close/>
                    <a:moveTo>
                      <a:pt x="4731706" y="653854"/>
                    </a:moveTo>
                    <a:cubicBezTo>
                      <a:pt x="4727291" y="650536"/>
                      <a:pt x="4721021" y="651426"/>
                      <a:pt x="4717703" y="655841"/>
                    </a:cubicBezTo>
                    <a:lnTo>
                      <a:pt x="4682405" y="702817"/>
                    </a:lnTo>
                    <a:cubicBezTo>
                      <a:pt x="4679087" y="707232"/>
                      <a:pt x="4679977" y="713502"/>
                      <a:pt x="4684393" y="716820"/>
                    </a:cubicBezTo>
                    <a:lnTo>
                      <a:pt x="4716371" y="740849"/>
                    </a:lnTo>
                    <a:cubicBezTo>
                      <a:pt x="4720786" y="744166"/>
                      <a:pt x="4727056" y="743276"/>
                      <a:pt x="4730374" y="738861"/>
                    </a:cubicBezTo>
                    <a:lnTo>
                      <a:pt x="4765672" y="691886"/>
                    </a:lnTo>
                    <a:cubicBezTo>
                      <a:pt x="4768990" y="687470"/>
                      <a:pt x="4768100" y="681200"/>
                      <a:pt x="4763684" y="677882"/>
                    </a:cubicBezTo>
                    <a:close/>
                    <a:moveTo>
                      <a:pt x="1178495" y="643100"/>
                    </a:moveTo>
                    <a:lnTo>
                      <a:pt x="1148307" y="669342"/>
                    </a:lnTo>
                    <a:cubicBezTo>
                      <a:pt x="1144138" y="672966"/>
                      <a:pt x="1143697" y="679283"/>
                      <a:pt x="1147320" y="683451"/>
                    </a:cubicBezTo>
                    <a:lnTo>
                      <a:pt x="1185869" y="727797"/>
                    </a:lnTo>
                    <a:cubicBezTo>
                      <a:pt x="1189493" y="731966"/>
                      <a:pt x="1195810" y="732407"/>
                      <a:pt x="1199978" y="728784"/>
                    </a:cubicBezTo>
                    <a:lnTo>
                      <a:pt x="1230167" y="702542"/>
                    </a:lnTo>
                    <a:cubicBezTo>
                      <a:pt x="1234335" y="698918"/>
                      <a:pt x="1234777" y="692601"/>
                      <a:pt x="1231153" y="688433"/>
                    </a:cubicBezTo>
                    <a:lnTo>
                      <a:pt x="1192604" y="644087"/>
                    </a:lnTo>
                    <a:cubicBezTo>
                      <a:pt x="1188981" y="639918"/>
                      <a:pt x="1182663" y="639477"/>
                      <a:pt x="1178495" y="643100"/>
                    </a:cubicBezTo>
                    <a:close/>
                    <a:moveTo>
                      <a:pt x="4624312" y="568842"/>
                    </a:moveTo>
                    <a:cubicBezTo>
                      <a:pt x="4619901" y="565518"/>
                      <a:pt x="4613630" y="566400"/>
                      <a:pt x="4610306" y="570810"/>
                    </a:cubicBezTo>
                    <a:lnTo>
                      <a:pt x="4574944" y="617738"/>
                    </a:lnTo>
                    <a:cubicBezTo>
                      <a:pt x="4571620" y="622148"/>
                      <a:pt x="4572502" y="628420"/>
                      <a:pt x="4576912" y="631743"/>
                    </a:cubicBezTo>
                    <a:lnTo>
                      <a:pt x="4608858" y="655816"/>
                    </a:lnTo>
                    <a:cubicBezTo>
                      <a:pt x="4613269" y="659140"/>
                      <a:pt x="4619540" y="658259"/>
                      <a:pt x="4622864" y="653848"/>
                    </a:cubicBezTo>
                    <a:lnTo>
                      <a:pt x="4658226" y="606921"/>
                    </a:lnTo>
                    <a:cubicBezTo>
                      <a:pt x="4661550" y="602510"/>
                      <a:pt x="4660668" y="596239"/>
                      <a:pt x="4656257" y="592915"/>
                    </a:cubicBezTo>
                    <a:close/>
                    <a:moveTo>
                      <a:pt x="1298092" y="559385"/>
                    </a:moveTo>
                    <a:lnTo>
                      <a:pt x="1264930" y="581753"/>
                    </a:lnTo>
                    <a:cubicBezTo>
                      <a:pt x="1260352" y="584841"/>
                      <a:pt x="1259143" y="591058"/>
                      <a:pt x="1262232" y="595637"/>
                    </a:cubicBezTo>
                    <a:lnTo>
                      <a:pt x="1295089" y="644350"/>
                    </a:lnTo>
                    <a:cubicBezTo>
                      <a:pt x="1298178" y="648929"/>
                      <a:pt x="1304394" y="650137"/>
                      <a:pt x="1308973" y="647049"/>
                    </a:cubicBezTo>
                    <a:lnTo>
                      <a:pt x="1342135" y="624681"/>
                    </a:lnTo>
                    <a:cubicBezTo>
                      <a:pt x="1346713" y="621593"/>
                      <a:pt x="1347922" y="615376"/>
                      <a:pt x="1344833" y="610797"/>
                    </a:cubicBezTo>
                    <a:lnTo>
                      <a:pt x="1311976" y="562084"/>
                    </a:lnTo>
                    <a:cubicBezTo>
                      <a:pt x="1308887" y="557505"/>
                      <a:pt x="1302671" y="556297"/>
                      <a:pt x="1298092" y="559385"/>
                    </a:cubicBezTo>
                    <a:close/>
                    <a:moveTo>
                      <a:pt x="4500363" y="487991"/>
                    </a:moveTo>
                    <a:cubicBezTo>
                      <a:pt x="4495571" y="485245"/>
                      <a:pt x="4489459" y="486905"/>
                      <a:pt x="4486714" y="491698"/>
                    </a:cubicBezTo>
                    <a:lnTo>
                      <a:pt x="4457508" y="542684"/>
                    </a:lnTo>
                    <a:cubicBezTo>
                      <a:pt x="4454763" y="547477"/>
                      <a:pt x="4456423" y="553588"/>
                      <a:pt x="4461215" y="556333"/>
                    </a:cubicBezTo>
                    <a:lnTo>
                      <a:pt x="4495924" y="576215"/>
                    </a:lnTo>
                    <a:cubicBezTo>
                      <a:pt x="4500717" y="578961"/>
                      <a:pt x="4506828" y="577301"/>
                      <a:pt x="4509573" y="572508"/>
                    </a:cubicBezTo>
                    <a:lnTo>
                      <a:pt x="4538779" y="521522"/>
                    </a:lnTo>
                    <a:cubicBezTo>
                      <a:pt x="4541525" y="516729"/>
                      <a:pt x="4539865" y="510618"/>
                      <a:pt x="4535072" y="507873"/>
                    </a:cubicBezTo>
                    <a:close/>
                    <a:moveTo>
                      <a:pt x="1418952" y="480549"/>
                    </a:moveTo>
                    <a:lnTo>
                      <a:pt x="1385790" y="502917"/>
                    </a:lnTo>
                    <a:cubicBezTo>
                      <a:pt x="1381212" y="506005"/>
                      <a:pt x="1380003" y="512222"/>
                      <a:pt x="1383092" y="516801"/>
                    </a:cubicBezTo>
                    <a:lnTo>
                      <a:pt x="1415949" y="565514"/>
                    </a:lnTo>
                    <a:cubicBezTo>
                      <a:pt x="1419038" y="570093"/>
                      <a:pt x="1425254" y="571301"/>
                      <a:pt x="1429833" y="568213"/>
                    </a:cubicBezTo>
                    <a:lnTo>
                      <a:pt x="1462995" y="545845"/>
                    </a:lnTo>
                    <a:cubicBezTo>
                      <a:pt x="1467573" y="542757"/>
                      <a:pt x="1468782" y="536540"/>
                      <a:pt x="1465693" y="531961"/>
                    </a:cubicBezTo>
                    <a:lnTo>
                      <a:pt x="1432836" y="483248"/>
                    </a:lnTo>
                    <a:cubicBezTo>
                      <a:pt x="1429747" y="478669"/>
                      <a:pt x="1423531" y="477461"/>
                      <a:pt x="1418952" y="480549"/>
                    </a:cubicBezTo>
                    <a:close/>
                    <a:moveTo>
                      <a:pt x="4378713" y="412742"/>
                    </a:moveTo>
                    <a:cubicBezTo>
                      <a:pt x="4373921" y="409996"/>
                      <a:pt x="4367809" y="411656"/>
                      <a:pt x="4365064" y="416449"/>
                    </a:cubicBezTo>
                    <a:lnTo>
                      <a:pt x="4335858" y="467435"/>
                    </a:lnTo>
                    <a:cubicBezTo>
                      <a:pt x="4333113" y="472228"/>
                      <a:pt x="4334773" y="478339"/>
                      <a:pt x="4339565" y="481084"/>
                    </a:cubicBezTo>
                    <a:lnTo>
                      <a:pt x="4374274" y="500966"/>
                    </a:lnTo>
                    <a:cubicBezTo>
                      <a:pt x="4379067" y="503712"/>
                      <a:pt x="4385178" y="502052"/>
                      <a:pt x="4387923" y="497259"/>
                    </a:cubicBezTo>
                    <a:lnTo>
                      <a:pt x="4417129" y="446273"/>
                    </a:lnTo>
                    <a:cubicBezTo>
                      <a:pt x="4419875" y="441480"/>
                      <a:pt x="4418215" y="435369"/>
                      <a:pt x="4413422" y="432624"/>
                    </a:cubicBezTo>
                    <a:close/>
                    <a:moveTo>
                      <a:pt x="1540380" y="407409"/>
                    </a:moveTo>
                    <a:lnTo>
                      <a:pt x="1505739" y="427408"/>
                    </a:lnTo>
                    <a:cubicBezTo>
                      <a:pt x="1500956" y="430170"/>
                      <a:pt x="1499317" y="436287"/>
                      <a:pt x="1502078" y="441070"/>
                    </a:cubicBezTo>
                    <a:lnTo>
                      <a:pt x="1531458" y="491957"/>
                    </a:lnTo>
                    <a:cubicBezTo>
                      <a:pt x="1534219" y="496740"/>
                      <a:pt x="1540336" y="498379"/>
                      <a:pt x="1545119" y="495618"/>
                    </a:cubicBezTo>
                    <a:lnTo>
                      <a:pt x="1579760" y="475617"/>
                    </a:lnTo>
                    <a:cubicBezTo>
                      <a:pt x="1584543" y="472856"/>
                      <a:pt x="1586182" y="466739"/>
                      <a:pt x="1583421" y="461956"/>
                    </a:cubicBezTo>
                    <a:lnTo>
                      <a:pt x="1554041" y="411069"/>
                    </a:lnTo>
                    <a:cubicBezTo>
                      <a:pt x="1551280" y="406286"/>
                      <a:pt x="1545163" y="404647"/>
                      <a:pt x="1540380" y="407409"/>
                    </a:cubicBezTo>
                    <a:close/>
                    <a:moveTo>
                      <a:pt x="4251123" y="347421"/>
                    </a:moveTo>
                    <a:cubicBezTo>
                      <a:pt x="4246246" y="344828"/>
                      <a:pt x="4240190" y="346679"/>
                      <a:pt x="4237597" y="351556"/>
                    </a:cubicBezTo>
                    <a:lnTo>
                      <a:pt x="4210011" y="403437"/>
                    </a:lnTo>
                    <a:cubicBezTo>
                      <a:pt x="4207419" y="408314"/>
                      <a:pt x="4209270" y="414370"/>
                      <a:pt x="4214147" y="416963"/>
                    </a:cubicBezTo>
                    <a:lnTo>
                      <a:pt x="4249465" y="435741"/>
                    </a:lnTo>
                    <a:cubicBezTo>
                      <a:pt x="4254341" y="438334"/>
                      <a:pt x="4260397" y="436483"/>
                      <a:pt x="4262990" y="431606"/>
                    </a:cubicBezTo>
                    <a:lnTo>
                      <a:pt x="4290576" y="379725"/>
                    </a:lnTo>
                    <a:cubicBezTo>
                      <a:pt x="4293169" y="374849"/>
                      <a:pt x="4291317" y="368792"/>
                      <a:pt x="4286441" y="366200"/>
                    </a:cubicBezTo>
                    <a:close/>
                    <a:moveTo>
                      <a:pt x="1668578" y="340778"/>
                    </a:moveTo>
                    <a:lnTo>
                      <a:pt x="1632626" y="358312"/>
                    </a:lnTo>
                    <a:cubicBezTo>
                      <a:pt x="1627662" y="360734"/>
                      <a:pt x="1625601" y="366721"/>
                      <a:pt x="1628022" y="371686"/>
                    </a:cubicBezTo>
                    <a:lnTo>
                      <a:pt x="1653780" y="424498"/>
                    </a:lnTo>
                    <a:cubicBezTo>
                      <a:pt x="1656201" y="429462"/>
                      <a:pt x="1662189" y="431524"/>
                      <a:pt x="1667153" y="429103"/>
                    </a:cubicBezTo>
                    <a:lnTo>
                      <a:pt x="1703105" y="411568"/>
                    </a:lnTo>
                    <a:cubicBezTo>
                      <a:pt x="1708069" y="409146"/>
                      <a:pt x="1710131" y="403159"/>
                      <a:pt x="1707709" y="398195"/>
                    </a:cubicBezTo>
                    <a:lnTo>
                      <a:pt x="1681951" y="345382"/>
                    </a:lnTo>
                    <a:cubicBezTo>
                      <a:pt x="1679530" y="340418"/>
                      <a:pt x="1673542" y="338357"/>
                      <a:pt x="1668578" y="340778"/>
                    </a:cubicBezTo>
                    <a:close/>
                    <a:moveTo>
                      <a:pt x="4123372" y="286998"/>
                    </a:moveTo>
                    <a:cubicBezTo>
                      <a:pt x="4118408" y="284577"/>
                      <a:pt x="4112420" y="286638"/>
                      <a:pt x="4109999" y="291602"/>
                    </a:cubicBezTo>
                    <a:lnTo>
                      <a:pt x="4084241" y="344415"/>
                    </a:lnTo>
                    <a:cubicBezTo>
                      <a:pt x="4081820" y="349379"/>
                      <a:pt x="4083882" y="355366"/>
                      <a:pt x="4088846" y="357788"/>
                    </a:cubicBezTo>
                    <a:lnTo>
                      <a:pt x="4124797" y="375322"/>
                    </a:lnTo>
                    <a:cubicBezTo>
                      <a:pt x="4129761" y="377744"/>
                      <a:pt x="4135749" y="375682"/>
                      <a:pt x="4138170" y="370718"/>
                    </a:cubicBezTo>
                    <a:lnTo>
                      <a:pt x="4163929" y="317905"/>
                    </a:lnTo>
                    <a:cubicBezTo>
                      <a:pt x="4166350" y="312941"/>
                      <a:pt x="4164288" y="306954"/>
                      <a:pt x="4159324" y="304532"/>
                    </a:cubicBezTo>
                    <a:close/>
                    <a:moveTo>
                      <a:pt x="1797938" y="282197"/>
                    </a:moveTo>
                    <a:lnTo>
                      <a:pt x="1761686" y="299102"/>
                    </a:lnTo>
                    <a:cubicBezTo>
                      <a:pt x="1756680" y="301436"/>
                      <a:pt x="1754514" y="307387"/>
                      <a:pt x="1756848" y="312392"/>
                    </a:cubicBezTo>
                    <a:lnTo>
                      <a:pt x="1781681" y="365646"/>
                    </a:lnTo>
                    <a:cubicBezTo>
                      <a:pt x="1784015" y="370651"/>
                      <a:pt x="1789966" y="372817"/>
                      <a:pt x="1794971" y="370483"/>
                    </a:cubicBezTo>
                    <a:lnTo>
                      <a:pt x="1831224" y="353579"/>
                    </a:lnTo>
                    <a:cubicBezTo>
                      <a:pt x="1836229" y="351242"/>
                      <a:pt x="1838395" y="345293"/>
                      <a:pt x="1836061" y="340288"/>
                    </a:cubicBezTo>
                    <a:lnTo>
                      <a:pt x="1811228" y="287034"/>
                    </a:lnTo>
                    <a:cubicBezTo>
                      <a:pt x="1808894" y="282029"/>
                      <a:pt x="1802943" y="279863"/>
                      <a:pt x="1797938" y="282197"/>
                    </a:cubicBezTo>
                    <a:close/>
                    <a:moveTo>
                      <a:pt x="3989320" y="230935"/>
                    </a:moveTo>
                    <a:cubicBezTo>
                      <a:pt x="3984200" y="228866"/>
                      <a:pt x="3978370" y="231340"/>
                      <a:pt x="3976301" y="236461"/>
                    </a:cubicBezTo>
                    <a:lnTo>
                      <a:pt x="3954290" y="290942"/>
                    </a:lnTo>
                    <a:cubicBezTo>
                      <a:pt x="3952221" y="296062"/>
                      <a:pt x="3954695" y="301892"/>
                      <a:pt x="3959816" y="303961"/>
                    </a:cubicBezTo>
                    <a:lnTo>
                      <a:pt x="3996903" y="318945"/>
                    </a:lnTo>
                    <a:cubicBezTo>
                      <a:pt x="4002024" y="321014"/>
                      <a:pt x="4007854" y="318540"/>
                      <a:pt x="4009923" y="313419"/>
                    </a:cubicBezTo>
                    <a:lnTo>
                      <a:pt x="4031934" y="258938"/>
                    </a:lnTo>
                    <a:cubicBezTo>
                      <a:pt x="4034003" y="253818"/>
                      <a:pt x="4031529" y="247988"/>
                      <a:pt x="4026408" y="245919"/>
                    </a:cubicBezTo>
                    <a:close/>
                    <a:moveTo>
                      <a:pt x="1929641" y="228338"/>
                    </a:moveTo>
                    <a:lnTo>
                      <a:pt x="1892554" y="243322"/>
                    </a:lnTo>
                    <a:cubicBezTo>
                      <a:pt x="1887433" y="245391"/>
                      <a:pt x="1884958" y="251221"/>
                      <a:pt x="1887027" y="256341"/>
                    </a:cubicBezTo>
                    <a:lnTo>
                      <a:pt x="1909039" y="310822"/>
                    </a:lnTo>
                    <a:cubicBezTo>
                      <a:pt x="1911108" y="315943"/>
                      <a:pt x="1916937" y="318417"/>
                      <a:pt x="1922058" y="316348"/>
                    </a:cubicBezTo>
                    <a:lnTo>
                      <a:pt x="1959145" y="301364"/>
                    </a:lnTo>
                    <a:cubicBezTo>
                      <a:pt x="1964266" y="299295"/>
                      <a:pt x="1966741" y="293466"/>
                      <a:pt x="1964672" y="288345"/>
                    </a:cubicBezTo>
                    <a:lnTo>
                      <a:pt x="1942660" y="233864"/>
                    </a:lnTo>
                    <a:cubicBezTo>
                      <a:pt x="1940591" y="228743"/>
                      <a:pt x="1934762" y="226269"/>
                      <a:pt x="1929641" y="228338"/>
                    </a:cubicBezTo>
                    <a:close/>
                    <a:moveTo>
                      <a:pt x="3856826" y="187769"/>
                    </a:moveTo>
                    <a:cubicBezTo>
                      <a:pt x="3851636" y="185880"/>
                      <a:pt x="3845897" y="188556"/>
                      <a:pt x="3844008" y="193746"/>
                    </a:cubicBezTo>
                    <a:lnTo>
                      <a:pt x="3823911" y="248962"/>
                    </a:lnTo>
                    <a:cubicBezTo>
                      <a:pt x="3822022" y="254152"/>
                      <a:pt x="3824698" y="259891"/>
                      <a:pt x="3829888" y="261780"/>
                    </a:cubicBezTo>
                    <a:lnTo>
                      <a:pt x="3867476" y="275461"/>
                    </a:lnTo>
                    <a:cubicBezTo>
                      <a:pt x="3872666" y="277350"/>
                      <a:pt x="3878405" y="274674"/>
                      <a:pt x="3880294" y="269484"/>
                    </a:cubicBezTo>
                    <a:lnTo>
                      <a:pt x="3900391" y="214268"/>
                    </a:lnTo>
                    <a:cubicBezTo>
                      <a:pt x="3902280" y="209078"/>
                      <a:pt x="3899604" y="203339"/>
                      <a:pt x="3894414" y="201450"/>
                    </a:cubicBezTo>
                    <a:close/>
                    <a:moveTo>
                      <a:pt x="2066860" y="179206"/>
                    </a:moveTo>
                    <a:lnTo>
                      <a:pt x="2029039" y="192228"/>
                    </a:lnTo>
                    <a:cubicBezTo>
                      <a:pt x="2023817" y="194027"/>
                      <a:pt x="2021041" y="199718"/>
                      <a:pt x="2022839" y="204941"/>
                    </a:cubicBezTo>
                    <a:lnTo>
                      <a:pt x="2041969" y="260498"/>
                    </a:lnTo>
                    <a:cubicBezTo>
                      <a:pt x="2043767" y="265720"/>
                      <a:pt x="2049459" y="268497"/>
                      <a:pt x="2054681" y="266698"/>
                    </a:cubicBezTo>
                    <a:lnTo>
                      <a:pt x="2092502" y="253676"/>
                    </a:lnTo>
                    <a:cubicBezTo>
                      <a:pt x="2097724" y="251878"/>
                      <a:pt x="2100500" y="246186"/>
                      <a:pt x="2098702" y="240964"/>
                    </a:cubicBezTo>
                    <a:lnTo>
                      <a:pt x="2079572" y="185406"/>
                    </a:lnTo>
                    <a:cubicBezTo>
                      <a:pt x="2077774" y="180184"/>
                      <a:pt x="2072082" y="177408"/>
                      <a:pt x="2066860" y="179206"/>
                    </a:cubicBezTo>
                    <a:close/>
                    <a:moveTo>
                      <a:pt x="3718805" y="148548"/>
                    </a:moveTo>
                    <a:cubicBezTo>
                      <a:pt x="3713524" y="146933"/>
                      <a:pt x="3707932" y="149906"/>
                      <a:pt x="3706317" y="155188"/>
                    </a:cubicBezTo>
                    <a:lnTo>
                      <a:pt x="3689138" y="211379"/>
                    </a:lnTo>
                    <a:cubicBezTo>
                      <a:pt x="3687523" y="216661"/>
                      <a:pt x="3690496" y="222253"/>
                      <a:pt x="3695778" y="223867"/>
                    </a:cubicBezTo>
                    <a:lnTo>
                      <a:pt x="3734030" y="235562"/>
                    </a:lnTo>
                    <a:cubicBezTo>
                      <a:pt x="3739312" y="237177"/>
                      <a:pt x="3744903" y="234204"/>
                      <a:pt x="3746518" y="228922"/>
                    </a:cubicBezTo>
                    <a:lnTo>
                      <a:pt x="3763697" y="172731"/>
                    </a:lnTo>
                    <a:cubicBezTo>
                      <a:pt x="3765312" y="167449"/>
                      <a:pt x="3762339" y="161857"/>
                      <a:pt x="3757057" y="160243"/>
                    </a:cubicBezTo>
                    <a:close/>
                    <a:moveTo>
                      <a:pt x="2202713" y="140979"/>
                    </a:moveTo>
                    <a:lnTo>
                      <a:pt x="2164263" y="152005"/>
                    </a:lnTo>
                    <a:cubicBezTo>
                      <a:pt x="2158954" y="153527"/>
                      <a:pt x="2155883" y="159066"/>
                      <a:pt x="2157406" y="164375"/>
                    </a:cubicBezTo>
                    <a:lnTo>
                      <a:pt x="2173602" y="220858"/>
                    </a:lnTo>
                    <a:cubicBezTo>
                      <a:pt x="2175124" y="226167"/>
                      <a:pt x="2180663" y="229237"/>
                      <a:pt x="2185972" y="227715"/>
                    </a:cubicBezTo>
                    <a:lnTo>
                      <a:pt x="2224423" y="216689"/>
                    </a:lnTo>
                    <a:cubicBezTo>
                      <a:pt x="2229732" y="215167"/>
                      <a:pt x="2232802" y="209628"/>
                      <a:pt x="2231280" y="204319"/>
                    </a:cubicBezTo>
                    <a:lnTo>
                      <a:pt x="2215083" y="147836"/>
                    </a:lnTo>
                    <a:cubicBezTo>
                      <a:pt x="2213561" y="142527"/>
                      <a:pt x="2208022" y="139457"/>
                      <a:pt x="2202713" y="140979"/>
                    </a:cubicBezTo>
                    <a:close/>
                    <a:moveTo>
                      <a:pt x="3576043" y="109483"/>
                    </a:moveTo>
                    <a:cubicBezTo>
                      <a:pt x="3570684" y="108147"/>
                      <a:pt x="3565255" y="111408"/>
                      <a:pt x="3563919" y="116767"/>
                    </a:cubicBezTo>
                    <a:lnTo>
                      <a:pt x="3549704" y="173781"/>
                    </a:lnTo>
                    <a:cubicBezTo>
                      <a:pt x="3548368" y="179140"/>
                      <a:pt x="3551630" y="184568"/>
                      <a:pt x="3556989" y="185904"/>
                    </a:cubicBezTo>
                    <a:lnTo>
                      <a:pt x="3595801" y="195581"/>
                    </a:lnTo>
                    <a:cubicBezTo>
                      <a:pt x="3601159" y="196917"/>
                      <a:pt x="3606588" y="193656"/>
                      <a:pt x="3607924" y="188297"/>
                    </a:cubicBezTo>
                    <a:lnTo>
                      <a:pt x="3622139" y="131283"/>
                    </a:lnTo>
                    <a:cubicBezTo>
                      <a:pt x="3623475" y="125924"/>
                      <a:pt x="3620213" y="120496"/>
                      <a:pt x="3614855" y="119160"/>
                    </a:cubicBezTo>
                    <a:close/>
                    <a:moveTo>
                      <a:pt x="2341625" y="106658"/>
                    </a:moveTo>
                    <a:lnTo>
                      <a:pt x="2302360" y="114290"/>
                    </a:lnTo>
                    <a:cubicBezTo>
                      <a:pt x="2296938" y="115344"/>
                      <a:pt x="2293397" y="120594"/>
                      <a:pt x="2294451" y="126016"/>
                    </a:cubicBezTo>
                    <a:lnTo>
                      <a:pt x="2305663" y="183695"/>
                    </a:lnTo>
                    <a:cubicBezTo>
                      <a:pt x="2306716" y="189117"/>
                      <a:pt x="2311967" y="192658"/>
                      <a:pt x="2317388" y="191604"/>
                    </a:cubicBezTo>
                    <a:lnTo>
                      <a:pt x="2356653" y="183972"/>
                    </a:lnTo>
                    <a:cubicBezTo>
                      <a:pt x="2362075" y="182918"/>
                      <a:pt x="2365616" y="177668"/>
                      <a:pt x="2364562" y="172246"/>
                    </a:cubicBezTo>
                    <a:lnTo>
                      <a:pt x="2353350" y="114567"/>
                    </a:lnTo>
                    <a:cubicBezTo>
                      <a:pt x="2352297" y="109145"/>
                      <a:pt x="2347046" y="105604"/>
                      <a:pt x="2341625" y="106658"/>
                    </a:cubicBezTo>
                    <a:close/>
                    <a:moveTo>
                      <a:pt x="3439713" y="82622"/>
                    </a:moveTo>
                    <a:cubicBezTo>
                      <a:pt x="3434274" y="81663"/>
                      <a:pt x="3429086" y="85295"/>
                      <a:pt x="3428127" y="90734"/>
                    </a:cubicBezTo>
                    <a:lnTo>
                      <a:pt x="3417924" y="148601"/>
                    </a:lnTo>
                    <a:cubicBezTo>
                      <a:pt x="3416965" y="154040"/>
                      <a:pt x="3420597" y="159227"/>
                      <a:pt x="3426036" y="160186"/>
                    </a:cubicBezTo>
                    <a:lnTo>
                      <a:pt x="3465429" y="167132"/>
                    </a:lnTo>
                    <a:cubicBezTo>
                      <a:pt x="3470868" y="168091"/>
                      <a:pt x="3476055" y="164459"/>
                      <a:pt x="3477014" y="159020"/>
                    </a:cubicBezTo>
                    <a:lnTo>
                      <a:pt x="3487218" y="101154"/>
                    </a:lnTo>
                    <a:cubicBezTo>
                      <a:pt x="3488177" y="95714"/>
                      <a:pt x="3484544" y="90527"/>
                      <a:pt x="3479105" y="89568"/>
                    </a:cubicBezTo>
                    <a:close/>
                    <a:moveTo>
                      <a:pt x="2483410" y="79541"/>
                    </a:moveTo>
                    <a:lnTo>
                      <a:pt x="2443800" y="85108"/>
                    </a:lnTo>
                    <a:cubicBezTo>
                      <a:pt x="2438330" y="85877"/>
                      <a:pt x="2434519" y="90934"/>
                      <a:pt x="2435288" y="96404"/>
                    </a:cubicBezTo>
                    <a:lnTo>
                      <a:pt x="2443466" y="154591"/>
                    </a:lnTo>
                    <a:cubicBezTo>
                      <a:pt x="2444234" y="160060"/>
                      <a:pt x="2449292" y="163871"/>
                      <a:pt x="2454761" y="163103"/>
                    </a:cubicBezTo>
                    <a:lnTo>
                      <a:pt x="2494372" y="157536"/>
                    </a:lnTo>
                    <a:cubicBezTo>
                      <a:pt x="2499841" y="156767"/>
                      <a:pt x="2503652" y="151710"/>
                      <a:pt x="2502884" y="146240"/>
                    </a:cubicBezTo>
                    <a:lnTo>
                      <a:pt x="2494706" y="88053"/>
                    </a:lnTo>
                    <a:cubicBezTo>
                      <a:pt x="2493937" y="82584"/>
                      <a:pt x="2488880" y="78773"/>
                      <a:pt x="2483410" y="79541"/>
                    </a:cubicBezTo>
                    <a:close/>
                    <a:moveTo>
                      <a:pt x="3300140" y="64168"/>
                    </a:moveTo>
                    <a:cubicBezTo>
                      <a:pt x="3294647" y="63590"/>
                      <a:pt x="3289725" y="67576"/>
                      <a:pt x="3289148" y="73069"/>
                    </a:cubicBezTo>
                    <a:lnTo>
                      <a:pt x="3283006" y="131506"/>
                    </a:lnTo>
                    <a:cubicBezTo>
                      <a:pt x="3282429" y="136998"/>
                      <a:pt x="3286414" y="141920"/>
                      <a:pt x="3291907" y="142497"/>
                    </a:cubicBezTo>
                    <a:lnTo>
                      <a:pt x="3331688" y="146678"/>
                    </a:lnTo>
                    <a:cubicBezTo>
                      <a:pt x="3337181" y="147256"/>
                      <a:pt x="3342102" y="143270"/>
                      <a:pt x="3342679" y="137778"/>
                    </a:cubicBezTo>
                    <a:lnTo>
                      <a:pt x="3348821" y="79340"/>
                    </a:lnTo>
                    <a:cubicBezTo>
                      <a:pt x="3349399" y="73848"/>
                      <a:pt x="3345413" y="68926"/>
                      <a:pt x="3339921" y="68349"/>
                    </a:cubicBezTo>
                    <a:close/>
                    <a:moveTo>
                      <a:pt x="2625702" y="60902"/>
                    </a:moveTo>
                    <a:lnTo>
                      <a:pt x="2585921" y="65083"/>
                    </a:lnTo>
                    <a:cubicBezTo>
                      <a:pt x="2580428" y="65660"/>
                      <a:pt x="2576443" y="70582"/>
                      <a:pt x="2577020" y="76074"/>
                    </a:cubicBezTo>
                    <a:lnTo>
                      <a:pt x="2583162" y="134512"/>
                    </a:lnTo>
                    <a:cubicBezTo>
                      <a:pt x="2583739" y="140004"/>
                      <a:pt x="2588661" y="143990"/>
                      <a:pt x="2594153" y="143412"/>
                    </a:cubicBezTo>
                    <a:lnTo>
                      <a:pt x="2633934" y="139231"/>
                    </a:lnTo>
                    <a:cubicBezTo>
                      <a:pt x="2639427" y="138654"/>
                      <a:pt x="2643412" y="133732"/>
                      <a:pt x="2642835" y="128240"/>
                    </a:cubicBezTo>
                    <a:lnTo>
                      <a:pt x="2636693" y="69802"/>
                    </a:lnTo>
                    <a:cubicBezTo>
                      <a:pt x="2636116" y="64310"/>
                      <a:pt x="2631194" y="60324"/>
                      <a:pt x="2625702" y="60902"/>
                    </a:cubicBezTo>
                    <a:close/>
                    <a:moveTo>
                      <a:pt x="3155126" y="52076"/>
                    </a:moveTo>
                    <a:cubicBezTo>
                      <a:pt x="3149611" y="51787"/>
                      <a:pt x="3144904" y="56024"/>
                      <a:pt x="3144615" y="61540"/>
                    </a:cubicBezTo>
                    <a:lnTo>
                      <a:pt x="3141540" y="120218"/>
                    </a:lnTo>
                    <a:cubicBezTo>
                      <a:pt x="3141251" y="125734"/>
                      <a:pt x="3145489" y="130440"/>
                      <a:pt x="3151004" y="130729"/>
                    </a:cubicBezTo>
                    <a:lnTo>
                      <a:pt x="3190949" y="132822"/>
                    </a:lnTo>
                    <a:cubicBezTo>
                      <a:pt x="3196465" y="133111"/>
                      <a:pt x="3201171" y="128874"/>
                      <a:pt x="3201460" y="123358"/>
                    </a:cubicBezTo>
                    <a:lnTo>
                      <a:pt x="3204535" y="64680"/>
                    </a:lnTo>
                    <a:cubicBezTo>
                      <a:pt x="3204824" y="59164"/>
                      <a:pt x="3200587" y="54458"/>
                      <a:pt x="3195071" y="54169"/>
                    </a:cubicBezTo>
                    <a:close/>
                    <a:moveTo>
                      <a:pt x="3010852" y="47076"/>
                    </a:moveTo>
                    <a:cubicBezTo>
                      <a:pt x="3005330" y="46984"/>
                      <a:pt x="3000775" y="51379"/>
                      <a:pt x="3000678" y="56901"/>
                    </a:cubicBezTo>
                    <a:lnTo>
                      <a:pt x="2999653" y="115652"/>
                    </a:lnTo>
                    <a:cubicBezTo>
                      <a:pt x="2999556" y="121174"/>
                      <a:pt x="3003956" y="125729"/>
                      <a:pt x="3009478" y="125826"/>
                    </a:cubicBezTo>
                    <a:lnTo>
                      <a:pt x="3049472" y="126524"/>
                    </a:lnTo>
                    <a:cubicBezTo>
                      <a:pt x="3054994" y="126620"/>
                      <a:pt x="3059549" y="122221"/>
                      <a:pt x="3059646" y="116699"/>
                    </a:cubicBezTo>
                    <a:lnTo>
                      <a:pt x="3060671" y="57949"/>
                    </a:lnTo>
                    <a:cubicBezTo>
                      <a:pt x="3060768" y="52426"/>
                      <a:pt x="3056368" y="47871"/>
                      <a:pt x="3050846" y="47775"/>
                    </a:cubicBezTo>
                    <a:close/>
                    <a:moveTo>
                      <a:pt x="2767086" y="46684"/>
                    </a:moveTo>
                    <a:lnTo>
                      <a:pt x="2727141" y="48777"/>
                    </a:lnTo>
                    <a:cubicBezTo>
                      <a:pt x="2721626" y="49071"/>
                      <a:pt x="2717388" y="53773"/>
                      <a:pt x="2717677" y="59288"/>
                    </a:cubicBezTo>
                    <a:lnTo>
                      <a:pt x="2720752" y="117966"/>
                    </a:lnTo>
                    <a:cubicBezTo>
                      <a:pt x="2721041" y="123482"/>
                      <a:pt x="2725748" y="127719"/>
                      <a:pt x="2731263" y="127430"/>
                    </a:cubicBezTo>
                    <a:lnTo>
                      <a:pt x="2771208" y="125337"/>
                    </a:lnTo>
                    <a:cubicBezTo>
                      <a:pt x="2776724" y="125048"/>
                      <a:pt x="2780961" y="120342"/>
                      <a:pt x="2780672" y="114826"/>
                    </a:cubicBezTo>
                    <a:lnTo>
                      <a:pt x="2777597" y="56148"/>
                    </a:lnTo>
                    <a:cubicBezTo>
                      <a:pt x="2777308" y="50632"/>
                      <a:pt x="2772602" y="46395"/>
                      <a:pt x="2767086" y="46684"/>
                    </a:cubicBezTo>
                    <a:close/>
                    <a:moveTo>
                      <a:pt x="2869808" y="42916"/>
                    </a:moveTo>
                    <a:cubicBezTo>
                      <a:pt x="2864285" y="42916"/>
                      <a:pt x="2859807" y="47394"/>
                      <a:pt x="2859807" y="52917"/>
                    </a:cubicBezTo>
                    <a:lnTo>
                      <a:pt x="2859807" y="111675"/>
                    </a:lnTo>
                    <a:cubicBezTo>
                      <a:pt x="2859807" y="117199"/>
                      <a:pt x="2864285" y="121677"/>
                      <a:pt x="2869808" y="121677"/>
                    </a:cubicBezTo>
                    <a:lnTo>
                      <a:pt x="2909808" y="121677"/>
                    </a:lnTo>
                    <a:cubicBezTo>
                      <a:pt x="2915331" y="121677"/>
                      <a:pt x="2919809" y="117199"/>
                      <a:pt x="2919809" y="111675"/>
                    </a:cubicBezTo>
                    <a:lnTo>
                      <a:pt x="2919809" y="52917"/>
                    </a:lnTo>
                    <a:cubicBezTo>
                      <a:pt x="2919809" y="47394"/>
                      <a:pt x="2915331" y="42916"/>
                      <a:pt x="2909808" y="42916"/>
                    </a:cubicBezTo>
                    <a:close/>
                    <a:moveTo>
                      <a:pt x="2954961" y="0"/>
                    </a:moveTo>
                    <a:cubicBezTo>
                      <a:pt x="4211009" y="0"/>
                      <a:pt x="5284020" y="783676"/>
                      <a:pt x="5708853" y="1889855"/>
                    </a:cubicBezTo>
                    <a:lnTo>
                      <a:pt x="4835163" y="2230845"/>
                    </a:lnTo>
                    <a:cubicBezTo>
                      <a:pt x="4550182" y="1469803"/>
                      <a:pt x="3815708" y="929167"/>
                      <a:pt x="2954961" y="929167"/>
                    </a:cubicBezTo>
                    <a:cubicBezTo>
                      <a:pt x="1844037" y="929167"/>
                      <a:pt x="943455" y="1829749"/>
                      <a:pt x="943455" y="2940673"/>
                    </a:cubicBezTo>
                    <a:cubicBezTo>
                      <a:pt x="943455" y="4051597"/>
                      <a:pt x="1844037" y="4952179"/>
                      <a:pt x="2954961" y="4952179"/>
                    </a:cubicBezTo>
                    <a:cubicBezTo>
                      <a:pt x="4060860" y="4952179"/>
                      <a:pt x="4958315" y="4059727"/>
                      <a:pt x="4965707" y="2955732"/>
                    </a:cubicBezTo>
                    <a:lnTo>
                      <a:pt x="5909887" y="2953556"/>
                    </a:lnTo>
                    <a:cubicBezTo>
                      <a:pt x="5909922" y="2954025"/>
                      <a:pt x="5909922" y="2954493"/>
                      <a:pt x="5909922" y="2954961"/>
                    </a:cubicBezTo>
                    <a:cubicBezTo>
                      <a:pt x="5909922" y="4586941"/>
                      <a:pt x="4586941" y="5909922"/>
                      <a:pt x="2954961" y="5909922"/>
                    </a:cubicBezTo>
                    <a:cubicBezTo>
                      <a:pt x="1322981" y="5909922"/>
                      <a:pt x="0" y="4586941"/>
                      <a:pt x="0" y="2954961"/>
                    </a:cubicBezTo>
                    <a:cubicBezTo>
                      <a:pt x="0" y="1322981"/>
                      <a:pt x="1322981" y="0"/>
                      <a:pt x="2954961" y="0"/>
                    </a:cubicBezTo>
                    <a:close/>
                  </a:path>
                </a:pathLst>
              </a:custGeom>
              <a:solidFill>
                <a:srgbClr val="000000">
                  <a:lumMod val="95000"/>
                  <a:lumOff val="5000"/>
                </a:srgbClr>
              </a:soli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112" name="Donut 6"/>
              <p:cNvSpPr/>
              <p:nvPr/>
            </p:nvSpPr>
            <p:spPr>
              <a:xfrm>
                <a:off x="4652757" y="558220"/>
                <a:ext cx="1055721" cy="783233"/>
              </a:xfrm>
              <a:custGeom>
                <a:avLst/>
                <a:gdLst/>
                <a:ahLst/>
                <a:cxnLst/>
                <a:rect l="l" t="t" r="r" b="b"/>
                <a:pathLst>
                  <a:path w="1055721" h="783233">
                    <a:moveTo>
                      <a:pt x="0" y="0"/>
                    </a:moveTo>
                    <a:cubicBezTo>
                      <a:pt x="374499" y="5525"/>
                      <a:pt x="731123" y="84725"/>
                      <a:pt x="1055721" y="224538"/>
                    </a:cubicBezTo>
                    <a:lnTo>
                      <a:pt x="818569" y="783233"/>
                    </a:lnTo>
                    <a:cubicBezTo>
                      <a:pt x="566833" y="674357"/>
                      <a:pt x="290351" y="612294"/>
                      <a:pt x="0" y="606797"/>
                    </a:cubicBezTo>
                    <a:close/>
                  </a:path>
                </a:pathLst>
              </a:custGeom>
              <a:blipFill dpi="0" rotWithShape="1">
                <a:blip r:embed="rId2"/>
                <a:srcRect/>
                <a:stretch>
                  <a:fillRect l="-1000"/>
                </a:stretch>
              </a:blip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113" name="Donut 6"/>
              <p:cNvSpPr/>
              <p:nvPr/>
            </p:nvSpPr>
            <p:spPr>
              <a:xfrm>
                <a:off x="5513073" y="801380"/>
                <a:ext cx="1080836" cy="1013318"/>
              </a:xfrm>
              <a:custGeom>
                <a:avLst/>
                <a:gdLst/>
                <a:ahLst/>
                <a:cxnLst/>
                <a:rect l="l" t="t" r="r" b="b"/>
                <a:pathLst>
                  <a:path w="1080836" h="1013318">
                    <a:moveTo>
                      <a:pt x="237167" y="0"/>
                    </a:moveTo>
                    <a:cubicBezTo>
                      <a:pt x="554351" y="141519"/>
                      <a:pt x="840220" y="340507"/>
                      <a:pt x="1080836" y="584518"/>
                    </a:cubicBezTo>
                    <a:lnTo>
                      <a:pt x="652035" y="1013318"/>
                    </a:lnTo>
                    <a:cubicBezTo>
                      <a:pt x="465823" y="824223"/>
                      <a:pt x="244981" y="669527"/>
                      <a:pt x="0" y="558731"/>
                    </a:cubicBezTo>
                    <a:close/>
                  </a:path>
                </a:pathLst>
              </a:custGeom>
              <a:blipFill dpi="0" rotWithShape="1">
                <a:blip r:embed="rId3"/>
                <a:srcRect/>
                <a:stretch>
                  <a:fillRect b="-1000"/>
                </a:stretch>
              </a:blip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114" name="Donut 6"/>
              <p:cNvSpPr/>
              <p:nvPr/>
            </p:nvSpPr>
            <p:spPr>
              <a:xfrm>
                <a:off x="2643208" y="784005"/>
                <a:ext cx="1096083" cy="1008042"/>
              </a:xfrm>
              <a:custGeom>
                <a:avLst/>
                <a:gdLst/>
                <a:ahLst/>
                <a:cxnLst/>
                <a:rect l="l" t="t" r="r" b="b"/>
                <a:pathLst>
                  <a:path w="1096083" h="1008042">
                    <a:moveTo>
                      <a:pt x="858971" y="0"/>
                    </a:moveTo>
                    <a:lnTo>
                      <a:pt x="1096083" y="558600"/>
                    </a:lnTo>
                    <a:cubicBezTo>
                      <a:pt x="845636" y="665750"/>
                      <a:pt x="619884" y="819307"/>
                      <a:pt x="428826" y="1008042"/>
                    </a:cubicBezTo>
                    <a:lnTo>
                      <a:pt x="0" y="579215"/>
                    </a:lnTo>
                    <a:cubicBezTo>
                      <a:pt x="245601" y="335707"/>
                      <a:pt x="536325" y="137812"/>
                      <a:pt x="858971" y="0"/>
                    </a:cubicBezTo>
                    <a:close/>
                  </a:path>
                </a:pathLst>
              </a:custGeom>
              <a:blipFill>
                <a:blip r:embed="rId4"/>
                <a:stretch>
                  <a:fillRect/>
                </a:stretch>
              </a:blip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115" name="Donut 6"/>
              <p:cNvSpPr/>
              <p:nvPr/>
            </p:nvSpPr>
            <p:spPr>
              <a:xfrm>
                <a:off x="3544171" y="555910"/>
                <a:ext cx="1062867" cy="768748"/>
              </a:xfrm>
              <a:custGeom>
                <a:avLst/>
                <a:gdLst/>
                <a:ahLst/>
                <a:cxnLst/>
                <a:rect l="l" t="t" r="r" b="b"/>
                <a:pathLst>
                  <a:path w="1062867" h="768748">
                    <a:moveTo>
                      <a:pt x="1062864" y="0"/>
                    </a:moveTo>
                    <a:lnTo>
                      <a:pt x="1062867" y="0"/>
                    </a:lnTo>
                    <a:lnTo>
                      <a:pt x="1062867" y="606797"/>
                    </a:lnTo>
                    <a:cubicBezTo>
                      <a:pt x="770594" y="606797"/>
                      <a:pt x="491682" y="664004"/>
                      <a:pt x="237169" y="768748"/>
                    </a:cubicBezTo>
                    <a:lnTo>
                      <a:pt x="0" y="210011"/>
                    </a:lnTo>
                    <a:cubicBezTo>
                      <a:pt x="327363" y="74319"/>
                      <a:pt x="686434" y="0"/>
                      <a:pt x="1062864" y="0"/>
                    </a:cubicBezTo>
                    <a:close/>
                  </a:path>
                </a:pathLst>
              </a:custGeom>
              <a:blipFill>
                <a:blip r:embed="rId5"/>
                <a:stretch>
                  <a:fillRect/>
                </a:stretch>
              </a:blip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116" name="Donut 6"/>
              <p:cNvSpPr/>
              <p:nvPr/>
            </p:nvSpPr>
            <p:spPr>
              <a:xfrm>
                <a:off x="2033171" y="1395088"/>
                <a:ext cx="1006061" cy="1097209"/>
              </a:xfrm>
              <a:custGeom>
                <a:avLst/>
                <a:gdLst/>
                <a:ahLst/>
                <a:cxnLst/>
                <a:rect l="l" t="t" r="r" b="b"/>
                <a:pathLst>
                  <a:path w="1006061" h="1097209">
                    <a:moveTo>
                      <a:pt x="577247" y="0"/>
                    </a:moveTo>
                    <a:lnTo>
                      <a:pt x="1006061" y="428814"/>
                    </a:lnTo>
                    <a:cubicBezTo>
                      <a:pt x="818196" y="620446"/>
                      <a:pt x="665769" y="846816"/>
                      <a:pt x="558658" y="1097209"/>
                    </a:cubicBezTo>
                    <a:lnTo>
                      <a:pt x="0" y="860073"/>
                    </a:lnTo>
                    <a:cubicBezTo>
                      <a:pt x="137791" y="537467"/>
                      <a:pt x="334475" y="246049"/>
                      <a:pt x="577247" y="0"/>
                    </a:cubicBezTo>
                    <a:close/>
                  </a:path>
                </a:pathLst>
              </a:custGeom>
              <a:blipFill>
                <a:blip r:embed="rId6"/>
                <a:stretch>
                  <a:fillRect/>
                </a:stretch>
              </a:blip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117" name="Donut 6"/>
              <p:cNvSpPr/>
              <p:nvPr/>
            </p:nvSpPr>
            <p:spPr>
              <a:xfrm>
                <a:off x="1808413" y="2297723"/>
                <a:ext cx="766772" cy="1061657"/>
              </a:xfrm>
              <a:custGeom>
                <a:avLst/>
                <a:gdLst/>
                <a:ahLst/>
                <a:cxnLst/>
                <a:rect l="l" t="t" r="r" b="b"/>
                <a:pathLst>
                  <a:path w="766772" h="1061657">
                    <a:moveTo>
                      <a:pt x="208020" y="0"/>
                    </a:moveTo>
                    <a:lnTo>
                      <a:pt x="766772" y="237176"/>
                    </a:lnTo>
                    <a:cubicBezTo>
                      <a:pt x="663116" y="489974"/>
                      <a:pt x="606797" y="766814"/>
                      <a:pt x="606797" y="1056809"/>
                    </a:cubicBezTo>
                    <a:lnTo>
                      <a:pt x="607036" y="1061657"/>
                    </a:lnTo>
                    <a:lnTo>
                      <a:pt x="238" y="1061657"/>
                    </a:lnTo>
                    <a:cubicBezTo>
                      <a:pt x="1" y="1060041"/>
                      <a:pt x="0" y="1058425"/>
                      <a:pt x="0" y="1056809"/>
                    </a:cubicBezTo>
                    <a:cubicBezTo>
                      <a:pt x="0" y="682663"/>
                      <a:pt x="73420" y="325665"/>
                      <a:pt x="208020" y="0"/>
                    </a:cubicBezTo>
                    <a:close/>
                  </a:path>
                </a:pathLst>
              </a:custGeom>
              <a:blipFill>
                <a:blip r:embed="rId7"/>
                <a:stretch>
                  <a:fillRect/>
                </a:stretch>
              </a:blip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118" name="Donut 6"/>
              <p:cNvSpPr/>
              <p:nvPr/>
            </p:nvSpPr>
            <p:spPr>
              <a:xfrm>
                <a:off x="1810896" y="3405098"/>
                <a:ext cx="768969" cy="1007964"/>
              </a:xfrm>
              <a:custGeom>
                <a:avLst/>
                <a:gdLst/>
                <a:ahLst/>
                <a:cxnLst/>
                <a:rect l="l" t="t" r="r" b="b"/>
                <a:pathLst>
                  <a:path w="768969" h="1007964">
                    <a:moveTo>
                      <a:pt x="0" y="0"/>
                    </a:moveTo>
                    <a:lnTo>
                      <a:pt x="606805" y="0"/>
                    </a:lnTo>
                    <a:cubicBezTo>
                      <a:pt x="611147" y="276096"/>
                      <a:pt x="668509" y="539517"/>
                      <a:pt x="768969" y="780752"/>
                    </a:cubicBezTo>
                    <a:lnTo>
                      <a:pt x="206601" y="1007964"/>
                    </a:lnTo>
                    <a:cubicBezTo>
                      <a:pt x="77329" y="696673"/>
                      <a:pt x="4290" y="356500"/>
                      <a:pt x="0" y="0"/>
                    </a:cubicBezTo>
                    <a:close/>
                  </a:path>
                </a:pathLst>
              </a:custGeom>
              <a:blipFill>
                <a:blip r:embed="rId8"/>
                <a:stretch>
                  <a:fillRect/>
                </a:stretch>
              </a:blip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119" name="Donut 6"/>
              <p:cNvSpPr/>
              <p:nvPr/>
            </p:nvSpPr>
            <p:spPr>
              <a:xfrm>
                <a:off x="2033927" y="4228157"/>
                <a:ext cx="1033246" cy="1113322"/>
              </a:xfrm>
              <a:custGeom>
                <a:avLst/>
                <a:gdLst/>
                <a:ahLst/>
                <a:cxnLst/>
                <a:rect l="l" t="t" r="r" b="b"/>
                <a:pathLst>
                  <a:path w="1033246" h="1113322">
                    <a:moveTo>
                      <a:pt x="563270" y="0"/>
                    </a:moveTo>
                    <a:cubicBezTo>
                      <a:pt x="674966" y="258082"/>
                      <a:pt x="835604" y="489964"/>
                      <a:pt x="1033246" y="684476"/>
                    </a:cubicBezTo>
                    <a:lnTo>
                      <a:pt x="604401" y="1113322"/>
                    </a:lnTo>
                    <a:cubicBezTo>
                      <a:pt x="349502" y="861818"/>
                      <a:pt x="142980" y="561565"/>
                      <a:pt x="0" y="227576"/>
                    </a:cubicBezTo>
                    <a:close/>
                  </a:path>
                </a:pathLst>
              </a:custGeom>
              <a:blipFill dpi="0" rotWithShape="1">
                <a:blip r:embed="rId9"/>
                <a:srcRect/>
                <a:stretch>
                  <a:fillRect l="-5000"/>
                </a:stretch>
              </a:blip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120" name="Donut 6"/>
              <p:cNvSpPr/>
              <p:nvPr/>
            </p:nvSpPr>
            <p:spPr>
              <a:xfrm>
                <a:off x="2670305" y="4945166"/>
                <a:ext cx="1088495" cy="989499"/>
              </a:xfrm>
              <a:custGeom>
                <a:avLst/>
                <a:gdLst/>
                <a:ahLst/>
                <a:cxnLst/>
                <a:rect l="l" t="t" r="r" b="b"/>
                <a:pathLst>
                  <a:path w="1088495" h="989499">
                    <a:moveTo>
                      <a:pt x="428994" y="0"/>
                    </a:moveTo>
                    <a:cubicBezTo>
                      <a:pt x="619543" y="180749"/>
                      <a:pt x="842613" y="327529"/>
                      <a:pt x="1088495" y="430747"/>
                    </a:cubicBezTo>
                    <a:lnTo>
                      <a:pt x="851319" y="989499"/>
                    </a:lnTo>
                    <a:cubicBezTo>
                      <a:pt x="533222" y="855590"/>
                      <a:pt x="245084" y="664567"/>
                      <a:pt x="0" y="428994"/>
                    </a:cubicBezTo>
                    <a:close/>
                  </a:path>
                </a:pathLst>
              </a:custGeom>
              <a:blipFill>
                <a:blip r:embed="rId10"/>
                <a:stretch>
                  <a:fillRect/>
                </a:stretch>
              </a:blip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121" name="Donut 6"/>
              <p:cNvSpPr/>
              <p:nvPr/>
            </p:nvSpPr>
            <p:spPr>
              <a:xfrm>
                <a:off x="3564611" y="5391646"/>
                <a:ext cx="1042426" cy="761506"/>
              </a:xfrm>
              <a:custGeom>
                <a:avLst/>
                <a:gdLst/>
                <a:ahLst/>
                <a:cxnLst/>
                <a:rect l="l" t="t" r="r" b="b"/>
                <a:pathLst>
                  <a:path w="1042426" h="761506">
                    <a:moveTo>
                      <a:pt x="237176" y="0"/>
                    </a:moveTo>
                    <a:cubicBezTo>
                      <a:pt x="485941" y="100476"/>
                      <a:pt x="757849" y="154709"/>
                      <a:pt x="1042423" y="154709"/>
                    </a:cubicBezTo>
                    <a:lnTo>
                      <a:pt x="1042426" y="154709"/>
                    </a:lnTo>
                    <a:lnTo>
                      <a:pt x="1042426" y="761506"/>
                    </a:lnTo>
                    <a:cubicBezTo>
                      <a:pt x="673700" y="761506"/>
                      <a:pt x="321628" y="690198"/>
                      <a:pt x="0" y="558752"/>
                    </a:cubicBezTo>
                    <a:close/>
                  </a:path>
                </a:pathLst>
              </a:custGeom>
              <a:blipFill>
                <a:blip r:embed="rId11"/>
                <a:stretch>
                  <a:fillRect/>
                </a:stretch>
              </a:blip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122" name="Donut 6"/>
              <p:cNvSpPr/>
              <p:nvPr/>
            </p:nvSpPr>
            <p:spPr>
              <a:xfrm>
                <a:off x="4652756" y="5376000"/>
                <a:ext cx="1035746" cy="774845"/>
              </a:xfrm>
              <a:custGeom>
                <a:avLst/>
                <a:gdLst/>
                <a:ahLst/>
                <a:cxnLst/>
                <a:rect l="l" t="t" r="r" b="b"/>
                <a:pathLst>
                  <a:path w="1035746" h="774845">
                    <a:moveTo>
                      <a:pt x="798608" y="0"/>
                    </a:moveTo>
                    <a:lnTo>
                      <a:pt x="1035746" y="558662"/>
                    </a:lnTo>
                    <a:cubicBezTo>
                      <a:pt x="716632" y="693307"/>
                      <a:pt x="366894" y="769432"/>
                      <a:pt x="0" y="774845"/>
                    </a:cubicBezTo>
                    <a:lnTo>
                      <a:pt x="0" y="168047"/>
                    </a:lnTo>
                    <a:cubicBezTo>
                      <a:pt x="282746" y="162694"/>
                      <a:pt x="552339" y="103700"/>
                      <a:pt x="798608" y="0"/>
                    </a:cubicBezTo>
                    <a:close/>
                  </a:path>
                </a:pathLst>
              </a:custGeom>
              <a:blipFill dpi="0" rotWithShape="1">
                <a:blip r:embed="rId12"/>
                <a:srcRect/>
                <a:stretch>
                  <a:fillRect t="-9000" b="-10000"/>
                </a:stretch>
              </a:blip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123" name="Donut 6"/>
              <p:cNvSpPr/>
              <p:nvPr/>
            </p:nvSpPr>
            <p:spPr>
              <a:xfrm>
                <a:off x="6169786" y="4246716"/>
                <a:ext cx="996857" cy="1071872"/>
              </a:xfrm>
              <a:custGeom>
                <a:avLst/>
                <a:gdLst/>
                <a:ahLst/>
                <a:cxnLst/>
                <a:rect l="l" t="t" r="r" b="b"/>
                <a:pathLst>
                  <a:path w="996857" h="1071872">
                    <a:moveTo>
                      <a:pt x="438189" y="0"/>
                    </a:moveTo>
                    <a:lnTo>
                      <a:pt x="996857" y="237140"/>
                    </a:lnTo>
                    <a:cubicBezTo>
                      <a:pt x="859270" y="549890"/>
                      <a:pt x="665939" y="832525"/>
                      <a:pt x="428789" y="1071872"/>
                    </a:cubicBezTo>
                    <a:lnTo>
                      <a:pt x="0" y="643083"/>
                    </a:lnTo>
                    <a:cubicBezTo>
                      <a:pt x="182255" y="458158"/>
                      <a:pt x="331323" y="240554"/>
                      <a:pt x="438189" y="0"/>
                    </a:cubicBezTo>
                    <a:close/>
                  </a:path>
                </a:pathLst>
              </a:custGeom>
              <a:blipFill>
                <a:blip r:embed="rId13"/>
                <a:stretch>
                  <a:fillRect/>
                </a:stretch>
              </a:blip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124" name="Donut 6"/>
              <p:cNvSpPr/>
              <p:nvPr/>
            </p:nvSpPr>
            <p:spPr>
              <a:xfrm>
                <a:off x="5493206" y="4921561"/>
                <a:ext cx="1072506" cy="994599"/>
              </a:xfrm>
              <a:custGeom>
                <a:avLst/>
                <a:gdLst/>
                <a:ahLst/>
                <a:cxnLst/>
                <a:rect l="l" t="t" r="r" b="b"/>
                <a:pathLst>
                  <a:path w="1072506" h="994599">
                    <a:moveTo>
                      <a:pt x="643684" y="0"/>
                    </a:moveTo>
                    <a:lnTo>
                      <a:pt x="1072506" y="428821"/>
                    </a:lnTo>
                    <a:cubicBezTo>
                      <a:pt x="832804" y="665367"/>
                      <a:pt x="550276" y="858466"/>
                      <a:pt x="237110" y="994599"/>
                    </a:cubicBezTo>
                    <a:lnTo>
                      <a:pt x="0" y="436004"/>
                    </a:lnTo>
                    <a:cubicBezTo>
                      <a:pt x="240978" y="330555"/>
                      <a:pt x="458542" y="181791"/>
                      <a:pt x="643684" y="0"/>
                    </a:cubicBezTo>
                    <a:close/>
                  </a:path>
                </a:pathLst>
              </a:custGeom>
              <a:blipFill>
                <a:blip r:embed="rId14"/>
                <a:stretch>
                  <a:fillRect/>
                </a:stretch>
              </a:blip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125" name="Donut 6"/>
              <p:cNvSpPr/>
              <p:nvPr/>
            </p:nvSpPr>
            <p:spPr>
              <a:xfrm>
                <a:off x="6625788" y="3503040"/>
                <a:ext cx="777340" cy="938706"/>
              </a:xfrm>
              <a:custGeom>
                <a:avLst/>
                <a:gdLst/>
                <a:ahLst/>
                <a:cxnLst/>
                <a:rect l="l" t="t" r="r" b="b"/>
                <a:pathLst>
                  <a:path w="777340" h="1036648">
                    <a:moveTo>
                      <a:pt x="170550" y="0"/>
                    </a:moveTo>
                    <a:lnTo>
                      <a:pt x="777340" y="0"/>
                    </a:lnTo>
                    <a:cubicBezTo>
                      <a:pt x="771334" y="367330"/>
                      <a:pt x="694436" y="717390"/>
                      <a:pt x="558658" y="1036648"/>
                    </a:cubicBezTo>
                    <a:lnTo>
                      <a:pt x="0" y="799512"/>
                    </a:lnTo>
                    <a:cubicBezTo>
                      <a:pt x="104839" y="553112"/>
                      <a:pt x="164605" y="283189"/>
                      <a:pt x="170550" y="0"/>
                    </a:cubicBezTo>
                    <a:close/>
                  </a:path>
                </a:pathLst>
              </a:custGeom>
              <a:blipFill>
                <a:blip r:embed="rId15"/>
                <a:stretch>
                  <a:fillRect/>
                </a:stretch>
              </a:blip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126" name="Donut 6"/>
              <p:cNvSpPr/>
              <p:nvPr/>
            </p:nvSpPr>
            <p:spPr>
              <a:xfrm>
                <a:off x="6196524" y="1419030"/>
                <a:ext cx="1009042" cy="1125122"/>
              </a:xfrm>
              <a:custGeom>
                <a:avLst/>
                <a:gdLst/>
                <a:ahLst/>
                <a:cxnLst/>
                <a:rect l="l" t="t" r="r" b="b"/>
                <a:pathLst>
                  <a:path w="1009042" h="1125122">
                    <a:moveTo>
                      <a:pt x="428908" y="0"/>
                    </a:moveTo>
                    <a:cubicBezTo>
                      <a:pt x="676634" y="256601"/>
                      <a:pt x="875243" y="560792"/>
                      <a:pt x="1009042" y="897916"/>
                    </a:cubicBezTo>
                    <a:lnTo>
                      <a:pt x="446688" y="1125122"/>
                    </a:lnTo>
                    <a:cubicBezTo>
                      <a:pt x="343318" y="864250"/>
                      <a:pt x="190517" y="628470"/>
                      <a:pt x="0" y="428909"/>
                    </a:cubicBezTo>
                    <a:close/>
                  </a:path>
                </a:pathLst>
              </a:custGeom>
              <a:blipFill>
                <a:blip r:embed="rId16"/>
                <a:stretch>
                  <a:fillRect/>
                </a:stretch>
              </a:blipFill>
              <a:ln w="25400" cap="flat" cmpd="sng" algn="ctr">
                <a:noFill/>
                <a:prstDash val="solid"/>
              </a:ln>
              <a:effectLst/>
            </p:spPr>
            <p:txBody>
              <a:bodyPr rtlCol="0" anchor="ctr"/>
              <a:lstStyle/>
              <a:p>
                <a:pPr algn="ctr">
                  <a:defRPr/>
                </a:pPr>
                <a:endParaRPr lang="en-US" kern="0">
                  <a:solidFill>
                    <a:prstClr val="white"/>
                  </a:solidFill>
                  <a:latin typeface="Calibri"/>
                </a:endParaRPr>
              </a:p>
            </p:txBody>
          </p:sp>
        </p:grpSp>
        <p:grpSp>
          <p:nvGrpSpPr>
            <p:cNvPr id="106" name="Group 105"/>
            <p:cNvGrpSpPr/>
            <p:nvPr/>
          </p:nvGrpSpPr>
          <p:grpSpPr>
            <a:xfrm>
              <a:off x="6950055" y="2601133"/>
              <a:ext cx="2041545" cy="36798"/>
              <a:chOff x="6950055" y="2601132"/>
              <a:chExt cx="2041545" cy="36798"/>
            </a:xfrm>
          </p:grpSpPr>
          <p:cxnSp>
            <p:nvCxnSpPr>
              <p:cNvPr id="107" name="Straight Connector 106"/>
              <p:cNvCxnSpPr/>
              <p:nvPr/>
            </p:nvCxnSpPr>
            <p:spPr>
              <a:xfrm>
                <a:off x="6950055" y="2601132"/>
                <a:ext cx="1852042" cy="0"/>
              </a:xfrm>
              <a:prstGeom prst="line">
                <a:avLst/>
              </a:prstGeom>
              <a:noFill/>
              <a:ln w="19050" cap="flat" cmpd="sng" algn="ctr">
                <a:gradFill flip="none" rotWithShape="1">
                  <a:gsLst>
                    <a:gs pos="0">
                      <a:srgbClr val="FFFFFF">
                        <a:lumMod val="85000"/>
                      </a:srgbClr>
                    </a:gs>
                    <a:gs pos="100000">
                      <a:srgbClr val="FFFFFF">
                        <a:alpha val="0"/>
                      </a:srgbClr>
                    </a:gs>
                  </a:gsLst>
                  <a:lin ang="0" scaled="1"/>
                  <a:tileRect/>
                </a:gradFill>
                <a:prstDash val="solid"/>
              </a:ln>
              <a:effectLst/>
            </p:spPr>
          </p:cxnSp>
          <p:cxnSp>
            <p:nvCxnSpPr>
              <p:cNvPr id="108" name="Straight Connector 107"/>
              <p:cNvCxnSpPr/>
              <p:nvPr/>
            </p:nvCxnSpPr>
            <p:spPr>
              <a:xfrm>
                <a:off x="6954353" y="2637930"/>
                <a:ext cx="2037247" cy="0"/>
              </a:xfrm>
              <a:prstGeom prst="line">
                <a:avLst/>
              </a:prstGeom>
              <a:noFill/>
              <a:ln w="19050" cap="flat" cmpd="sng" algn="ctr">
                <a:gradFill flip="none" rotWithShape="1">
                  <a:gsLst>
                    <a:gs pos="0">
                      <a:srgbClr val="FFFFFF">
                        <a:lumMod val="65000"/>
                      </a:srgbClr>
                    </a:gs>
                    <a:gs pos="100000">
                      <a:srgbClr val="FFFFFF">
                        <a:alpha val="0"/>
                      </a:srgbClr>
                    </a:gs>
                  </a:gsLst>
                  <a:lin ang="0" scaled="1"/>
                  <a:tileRect/>
                </a:gradFill>
                <a:prstDash val="solid"/>
              </a:ln>
              <a:effectLst/>
            </p:spPr>
          </p:cxnSp>
        </p:grpSp>
        <p:grpSp>
          <p:nvGrpSpPr>
            <p:cNvPr id="100" name="Group 99"/>
            <p:cNvGrpSpPr/>
            <p:nvPr/>
          </p:nvGrpSpPr>
          <p:grpSpPr>
            <a:xfrm>
              <a:off x="6287256" y="1643073"/>
              <a:ext cx="2041545" cy="36798"/>
              <a:chOff x="6950055" y="2601132"/>
              <a:chExt cx="2041545" cy="36798"/>
            </a:xfrm>
          </p:grpSpPr>
          <p:cxnSp>
            <p:nvCxnSpPr>
              <p:cNvPr id="101" name="Straight Connector 100"/>
              <p:cNvCxnSpPr/>
              <p:nvPr/>
            </p:nvCxnSpPr>
            <p:spPr>
              <a:xfrm>
                <a:off x="6950055" y="2601132"/>
                <a:ext cx="1852042" cy="0"/>
              </a:xfrm>
              <a:prstGeom prst="line">
                <a:avLst/>
              </a:prstGeom>
              <a:noFill/>
              <a:ln w="19050" cap="flat" cmpd="sng" algn="ctr">
                <a:gradFill flip="none" rotWithShape="1">
                  <a:gsLst>
                    <a:gs pos="0">
                      <a:srgbClr val="FFFFFF">
                        <a:lumMod val="85000"/>
                      </a:srgbClr>
                    </a:gs>
                    <a:gs pos="100000">
                      <a:srgbClr val="FFFFFF">
                        <a:alpha val="0"/>
                      </a:srgbClr>
                    </a:gs>
                  </a:gsLst>
                  <a:lin ang="0" scaled="1"/>
                  <a:tileRect/>
                </a:gradFill>
                <a:prstDash val="solid"/>
              </a:ln>
              <a:effectLst/>
            </p:spPr>
          </p:cxnSp>
          <p:cxnSp>
            <p:nvCxnSpPr>
              <p:cNvPr id="102" name="Straight Connector 101"/>
              <p:cNvCxnSpPr/>
              <p:nvPr/>
            </p:nvCxnSpPr>
            <p:spPr>
              <a:xfrm>
                <a:off x="6954353" y="2637930"/>
                <a:ext cx="2037247" cy="0"/>
              </a:xfrm>
              <a:prstGeom prst="line">
                <a:avLst/>
              </a:prstGeom>
              <a:noFill/>
              <a:ln w="19050" cap="flat" cmpd="sng" algn="ctr">
                <a:gradFill flip="none" rotWithShape="1">
                  <a:gsLst>
                    <a:gs pos="0">
                      <a:srgbClr val="FFFFFF">
                        <a:lumMod val="65000"/>
                      </a:srgbClr>
                    </a:gs>
                    <a:gs pos="100000">
                      <a:srgbClr val="FFFFFF">
                        <a:alpha val="0"/>
                      </a:srgbClr>
                    </a:gs>
                  </a:gsLst>
                  <a:lin ang="0" scaled="1"/>
                  <a:tileRect/>
                </a:gradFill>
                <a:prstDash val="solid"/>
              </a:ln>
              <a:effectLst/>
            </p:spPr>
          </p:cxnSp>
        </p:grpSp>
        <p:grpSp>
          <p:nvGrpSpPr>
            <p:cNvPr id="94" name="Group 93"/>
            <p:cNvGrpSpPr/>
            <p:nvPr/>
          </p:nvGrpSpPr>
          <p:grpSpPr>
            <a:xfrm>
              <a:off x="5268520" y="1109673"/>
              <a:ext cx="2041545" cy="36798"/>
              <a:chOff x="6950055" y="2601132"/>
              <a:chExt cx="2041545" cy="36798"/>
            </a:xfrm>
          </p:grpSpPr>
          <p:cxnSp>
            <p:nvCxnSpPr>
              <p:cNvPr id="95" name="Straight Connector 94"/>
              <p:cNvCxnSpPr/>
              <p:nvPr/>
            </p:nvCxnSpPr>
            <p:spPr>
              <a:xfrm>
                <a:off x="6950055" y="2601132"/>
                <a:ext cx="1852042" cy="0"/>
              </a:xfrm>
              <a:prstGeom prst="line">
                <a:avLst/>
              </a:prstGeom>
              <a:noFill/>
              <a:ln w="19050" cap="flat" cmpd="sng" algn="ctr">
                <a:gradFill flip="none" rotWithShape="1">
                  <a:gsLst>
                    <a:gs pos="0">
                      <a:srgbClr val="FFFFFF">
                        <a:lumMod val="85000"/>
                      </a:srgbClr>
                    </a:gs>
                    <a:gs pos="100000">
                      <a:srgbClr val="FFFFFF">
                        <a:alpha val="0"/>
                      </a:srgbClr>
                    </a:gs>
                  </a:gsLst>
                  <a:lin ang="0" scaled="1"/>
                  <a:tileRect/>
                </a:gradFill>
                <a:prstDash val="solid"/>
              </a:ln>
              <a:effectLst/>
            </p:spPr>
          </p:cxnSp>
          <p:cxnSp>
            <p:nvCxnSpPr>
              <p:cNvPr id="96" name="Straight Connector 95"/>
              <p:cNvCxnSpPr/>
              <p:nvPr/>
            </p:nvCxnSpPr>
            <p:spPr>
              <a:xfrm>
                <a:off x="6954353" y="2637930"/>
                <a:ext cx="2037247" cy="0"/>
              </a:xfrm>
              <a:prstGeom prst="line">
                <a:avLst/>
              </a:prstGeom>
              <a:noFill/>
              <a:ln w="19050" cap="flat" cmpd="sng" algn="ctr">
                <a:gradFill flip="none" rotWithShape="1">
                  <a:gsLst>
                    <a:gs pos="0">
                      <a:srgbClr val="FFFFFF">
                        <a:lumMod val="65000"/>
                      </a:srgbClr>
                    </a:gs>
                    <a:gs pos="100000">
                      <a:srgbClr val="FFFFFF">
                        <a:alpha val="0"/>
                      </a:srgbClr>
                    </a:gs>
                  </a:gsLst>
                  <a:lin ang="0" scaled="1"/>
                  <a:tileRect/>
                </a:gradFill>
                <a:prstDash val="solid"/>
              </a:ln>
              <a:effectLst/>
            </p:spPr>
          </p:cxnSp>
        </p:grpSp>
        <p:grpSp>
          <p:nvGrpSpPr>
            <p:cNvPr id="88" name="Group 87"/>
            <p:cNvGrpSpPr/>
            <p:nvPr/>
          </p:nvGrpSpPr>
          <p:grpSpPr>
            <a:xfrm flipH="1">
              <a:off x="1978078" y="1095605"/>
              <a:ext cx="2041545" cy="36798"/>
              <a:chOff x="6950055" y="2601132"/>
              <a:chExt cx="2041545" cy="36798"/>
            </a:xfrm>
          </p:grpSpPr>
          <p:cxnSp>
            <p:nvCxnSpPr>
              <p:cNvPr id="89" name="Straight Connector 88"/>
              <p:cNvCxnSpPr/>
              <p:nvPr/>
            </p:nvCxnSpPr>
            <p:spPr>
              <a:xfrm>
                <a:off x="6950055" y="2601132"/>
                <a:ext cx="1852042" cy="0"/>
              </a:xfrm>
              <a:prstGeom prst="line">
                <a:avLst/>
              </a:prstGeom>
              <a:noFill/>
              <a:ln w="19050" cap="flat" cmpd="sng" algn="ctr">
                <a:gradFill flip="none" rotWithShape="1">
                  <a:gsLst>
                    <a:gs pos="0">
                      <a:srgbClr val="FFFFFF">
                        <a:lumMod val="85000"/>
                      </a:srgbClr>
                    </a:gs>
                    <a:gs pos="100000">
                      <a:srgbClr val="FFFFFF">
                        <a:alpha val="0"/>
                      </a:srgbClr>
                    </a:gs>
                  </a:gsLst>
                  <a:lin ang="0" scaled="1"/>
                  <a:tileRect/>
                </a:gradFill>
                <a:prstDash val="solid"/>
              </a:ln>
              <a:effectLst/>
            </p:spPr>
          </p:cxnSp>
          <p:cxnSp>
            <p:nvCxnSpPr>
              <p:cNvPr id="90" name="Straight Connector 89"/>
              <p:cNvCxnSpPr/>
              <p:nvPr/>
            </p:nvCxnSpPr>
            <p:spPr>
              <a:xfrm>
                <a:off x="6954353" y="2637930"/>
                <a:ext cx="2037247" cy="0"/>
              </a:xfrm>
              <a:prstGeom prst="line">
                <a:avLst/>
              </a:prstGeom>
              <a:noFill/>
              <a:ln w="19050" cap="flat" cmpd="sng" algn="ctr">
                <a:gradFill flip="none" rotWithShape="1">
                  <a:gsLst>
                    <a:gs pos="0">
                      <a:srgbClr val="FFFFFF">
                        <a:lumMod val="65000"/>
                      </a:srgbClr>
                    </a:gs>
                    <a:gs pos="100000">
                      <a:srgbClr val="FFFFFF">
                        <a:alpha val="0"/>
                      </a:srgbClr>
                    </a:gs>
                  </a:gsLst>
                  <a:lin ang="0" scaled="1"/>
                  <a:tileRect/>
                </a:gradFill>
                <a:prstDash val="solid"/>
              </a:ln>
              <a:effectLst/>
            </p:spPr>
          </p:cxnSp>
        </p:grpSp>
        <p:grpSp>
          <p:nvGrpSpPr>
            <p:cNvPr id="82" name="Group 81"/>
            <p:cNvGrpSpPr/>
            <p:nvPr/>
          </p:nvGrpSpPr>
          <p:grpSpPr>
            <a:xfrm flipH="1">
              <a:off x="797563" y="1639602"/>
              <a:ext cx="2041545" cy="36798"/>
              <a:chOff x="6950055" y="2601132"/>
              <a:chExt cx="2041545" cy="36798"/>
            </a:xfrm>
          </p:grpSpPr>
          <p:cxnSp>
            <p:nvCxnSpPr>
              <p:cNvPr id="83" name="Straight Connector 82"/>
              <p:cNvCxnSpPr/>
              <p:nvPr/>
            </p:nvCxnSpPr>
            <p:spPr>
              <a:xfrm>
                <a:off x="6950055" y="2601132"/>
                <a:ext cx="1852042" cy="0"/>
              </a:xfrm>
              <a:prstGeom prst="line">
                <a:avLst/>
              </a:prstGeom>
              <a:noFill/>
              <a:ln w="19050" cap="flat" cmpd="sng" algn="ctr">
                <a:gradFill flip="none" rotWithShape="1">
                  <a:gsLst>
                    <a:gs pos="0">
                      <a:srgbClr val="FFFFFF">
                        <a:lumMod val="85000"/>
                      </a:srgbClr>
                    </a:gs>
                    <a:gs pos="100000">
                      <a:srgbClr val="FFFFFF">
                        <a:alpha val="0"/>
                      </a:srgbClr>
                    </a:gs>
                  </a:gsLst>
                  <a:lin ang="0" scaled="1"/>
                  <a:tileRect/>
                </a:gradFill>
                <a:prstDash val="solid"/>
              </a:ln>
              <a:effectLst/>
            </p:spPr>
          </p:cxnSp>
          <p:cxnSp>
            <p:nvCxnSpPr>
              <p:cNvPr id="84" name="Straight Connector 83"/>
              <p:cNvCxnSpPr/>
              <p:nvPr/>
            </p:nvCxnSpPr>
            <p:spPr>
              <a:xfrm>
                <a:off x="6954353" y="2637930"/>
                <a:ext cx="2037247" cy="0"/>
              </a:xfrm>
              <a:prstGeom prst="line">
                <a:avLst/>
              </a:prstGeom>
              <a:noFill/>
              <a:ln w="19050" cap="flat" cmpd="sng" algn="ctr">
                <a:gradFill flip="none" rotWithShape="1">
                  <a:gsLst>
                    <a:gs pos="0">
                      <a:srgbClr val="FFFFFF">
                        <a:lumMod val="65000"/>
                      </a:srgbClr>
                    </a:gs>
                    <a:gs pos="100000">
                      <a:srgbClr val="FFFFFF">
                        <a:alpha val="0"/>
                      </a:srgbClr>
                    </a:gs>
                  </a:gsLst>
                  <a:lin ang="0" scaled="1"/>
                  <a:tileRect/>
                </a:gradFill>
                <a:prstDash val="solid"/>
              </a:ln>
              <a:effectLst/>
            </p:spPr>
          </p:cxnSp>
        </p:grpSp>
        <p:grpSp>
          <p:nvGrpSpPr>
            <p:cNvPr id="76" name="Group 75"/>
            <p:cNvGrpSpPr/>
            <p:nvPr/>
          </p:nvGrpSpPr>
          <p:grpSpPr>
            <a:xfrm flipH="1">
              <a:off x="244747" y="2351454"/>
              <a:ext cx="2041545" cy="36798"/>
              <a:chOff x="6950055" y="2601132"/>
              <a:chExt cx="2041545" cy="36798"/>
            </a:xfrm>
          </p:grpSpPr>
          <p:cxnSp>
            <p:nvCxnSpPr>
              <p:cNvPr id="77" name="Straight Connector 76"/>
              <p:cNvCxnSpPr/>
              <p:nvPr/>
            </p:nvCxnSpPr>
            <p:spPr>
              <a:xfrm>
                <a:off x="6950055" y="2601132"/>
                <a:ext cx="1852042" cy="0"/>
              </a:xfrm>
              <a:prstGeom prst="line">
                <a:avLst/>
              </a:prstGeom>
              <a:noFill/>
              <a:ln w="19050" cap="flat" cmpd="sng" algn="ctr">
                <a:gradFill flip="none" rotWithShape="1">
                  <a:gsLst>
                    <a:gs pos="0">
                      <a:srgbClr val="FFFFFF">
                        <a:lumMod val="85000"/>
                      </a:srgbClr>
                    </a:gs>
                    <a:gs pos="100000">
                      <a:srgbClr val="FFFFFF">
                        <a:alpha val="0"/>
                      </a:srgbClr>
                    </a:gs>
                  </a:gsLst>
                  <a:lin ang="0" scaled="1"/>
                  <a:tileRect/>
                </a:gradFill>
                <a:prstDash val="solid"/>
              </a:ln>
              <a:effectLst/>
            </p:spPr>
          </p:cxnSp>
          <p:cxnSp>
            <p:nvCxnSpPr>
              <p:cNvPr id="78" name="Straight Connector 77"/>
              <p:cNvCxnSpPr/>
              <p:nvPr/>
            </p:nvCxnSpPr>
            <p:spPr>
              <a:xfrm>
                <a:off x="6954353" y="2637930"/>
                <a:ext cx="2037247" cy="0"/>
              </a:xfrm>
              <a:prstGeom prst="line">
                <a:avLst/>
              </a:prstGeom>
              <a:noFill/>
              <a:ln w="19050" cap="flat" cmpd="sng" algn="ctr">
                <a:gradFill flip="none" rotWithShape="1">
                  <a:gsLst>
                    <a:gs pos="0">
                      <a:srgbClr val="FFFFFF">
                        <a:lumMod val="65000"/>
                      </a:srgbClr>
                    </a:gs>
                    <a:gs pos="100000">
                      <a:srgbClr val="FFFFFF">
                        <a:alpha val="0"/>
                      </a:srgbClr>
                    </a:gs>
                  </a:gsLst>
                  <a:lin ang="0" scaled="1"/>
                  <a:tileRect/>
                </a:gradFill>
                <a:prstDash val="solid"/>
              </a:ln>
              <a:effectLst/>
            </p:spPr>
          </p:cxnSp>
        </p:grpSp>
        <p:grpSp>
          <p:nvGrpSpPr>
            <p:cNvPr id="70" name="Group 69"/>
            <p:cNvGrpSpPr/>
            <p:nvPr/>
          </p:nvGrpSpPr>
          <p:grpSpPr>
            <a:xfrm flipH="1">
              <a:off x="152558" y="3173762"/>
              <a:ext cx="1855950" cy="36798"/>
              <a:chOff x="6950055" y="2601132"/>
              <a:chExt cx="2041545" cy="36798"/>
            </a:xfrm>
          </p:grpSpPr>
          <p:cxnSp>
            <p:nvCxnSpPr>
              <p:cNvPr id="71" name="Straight Connector 70"/>
              <p:cNvCxnSpPr/>
              <p:nvPr/>
            </p:nvCxnSpPr>
            <p:spPr>
              <a:xfrm>
                <a:off x="6950055" y="2601132"/>
                <a:ext cx="1852042" cy="0"/>
              </a:xfrm>
              <a:prstGeom prst="line">
                <a:avLst/>
              </a:prstGeom>
              <a:noFill/>
              <a:ln w="19050" cap="flat" cmpd="sng" algn="ctr">
                <a:gradFill flip="none" rotWithShape="1">
                  <a:gsLst>
                    <a:gs pos="0">
                      <a:srgbClr val="FFFFFF">
                        <a:lumMod val="85000"/>
                      </a:srgbClr>
                    </a:gs>
                    <a:gs pos="100000">
                      <a:srgbClr val="FFFFFF">
                        <a:alpha val="0"/>
                      </a:srgbClr>
                    </a:gs>
                  </a:gsLst>
                  <a:lin ang="0" scaled="1"/>
                  <a:tileRect/>
                </a:gradFill>
                <a:prstDash val="solid"/>
              </a:ln>
              <a:effectLst/>
            </p:spPr>
          </p:cxnSp>
          <p:cxnSp>
            <p:nvCxnSpPr>
              <p:cNvPr id="72" name="Straight Connector 71"/>
              <p:cNvCxnSpPr/>
              <p:nvPr/>
            </p:nvCxnSpPr>
            <p:spPr>
              <a:xfrm>
                <a:off x="6954353" y="2637930"/>
                <a:ext cx="2037247" cy="0"/>
              </a:xfrm>
              <a:prstGeom prst="line">
                <a:avLst/>
              </a:prstGeom>
              <a:noFill/>
              <a:ln w="19050" cap="flat" cmpd="sng" algn="ctr">
                <a:gradFill flip="none" rotWithShape="1">
                  <a:gsLst>
                    <a:gs pos="0">
                      <a:srgbClr val="FFFFFF">
                        <a:lumMod val="65000"/>
                      </a:srgbClr>
                    </a:gs>
                    <a:gs pos="100000">
                      <a:srgbClr val="FFFFFF">
                        <a:alpha val="0"/>
                      </a:srgbClr>
                    </a:gs>
                  </a:gsLst>
                  <a:lin ang="0" scaled="1"/>
                  <a:tileRect/>
                </a:gradFill>
                <a:prstDash val="solid"/>
              </a:ln>
              <a:effectLst/>
            </p:spPr>
          </p:cxnSp>
        </p:grpSp>
        <p:grpSp>
          <p:nvGrpSpPr>
            <p:cNvPr id="64" name="Group 63"/>
            <p:cNvGrpSpPr/>
            <p:nvPr/>
          </p:nvGrpSpPr>
          <p:grpSpPr>
            <a:xfrm flipH="1">
              <a:off x="176414" y="4245642"/>
              <a:ext cx="1855950" cy="36798"/>
              <a:chOff x="6950055" y="2601132"/>
              <a:chExt cx="2041545" cy="36798"/>
            </a:xfrm>
          </p:grpSpPr>
          <p:cxnSp>
            <p:nvCxnSpPr>
              <p:cNvPr id="65" name="Straight Connector 64"/>
              <p:cNvCxnSpPr/>
              <p:nvPr/>
            </p:nvCxnSpPr>
            <p:spPr>
              <a:xfrm>
                <a:off x="6950055" y="2601132"/>
                <a:ext cx="1852042" cy="0"/>
              </a:xfrm>
              <a:prstGeom prst="line">
                <a:avLst/>
              </a:prstGeom>
              <a:noFill/>
              <a:ln w="19050" cap="flat" cmpd="sng" algn="ctr">
                <a:gradFill flip="none" rotWithShape="1">
                  <a:gsLst>
                    <a:gs pos="0">
                      <a:srgbClr val="FFFFFF">
                        <a:lumMod val="85000"/>
                      </a:srgbClr>
                    </a:gs>
                    <a:gs pos="100000">
                      <a:srgbClr val="FFFFFF">
                        <a:alpha val="0"/>
                      </a:srgbClr>
                    </a:gs>
                  </a:gsLst>
                  <a:lin ang="0" scaled="1"/>
                  <a:tileRect/>
                </a:gradFill>
                <a:prstDash val="solid"/>
              </a:ln>
              <a:effectLst/>
            </p:spPr>
          </p:cxnSp>
          <p:cxnSp>
            <p:nvCxnSpPr>
              <p:cNvPr id="66" name="Straight Connector 65"/>
              <p:cNvCxnSpPr/>
              <p:nvPr/>
            </p:nvCxnSpPr>
            <p:spPr>
              <a:xfrm>
                <a:off x="6954353" y="2637930"/>
                <a:ext cx="2037247" cy="0"/>
              </a:xfrm>
              <a:prstGeom prst="line">
                <a:avLst/>
              </a:prstGeom>
              <a:noFill/>
              <a:ln w="19050" cap="flat" cmpd="sng" algn="ctr">
                <a:gradFill flip="none" rotWithShape="1">
                  <a:gsLst>
                    <a:gs pos="0">
                      <a:srgbClr val="FFFFFF">
                        <a:lumMod val="65000"/>
                      </a:srgbClr>
                    </a:gs>
                    <a:gs pos="100000">
                      <a:srgbClr val="FFFFFF">
                        <a:alpha val="0"/>
                      </a:srgbClr>
                    </a:gs>
                  </a:gsLst>
                  <a:lin ang="0" scaled="1"/>
                  <a:tileRect/>
                </a:gradFill>
                <a:prstDash val="solid"/>
              </a:ln>
              <a:effectLst/>
            </p:spPr>
          </p:cxnSp>
        </p:grpSp>
        <p:grpSp>
          <p:nvGrpSpPr>
            <p:cNvPr id="58" name="Group 57"/>
            <p:cNvGrpSpPr/>
            <p:nvPr/>
          </p:nvGrpSpPr>
          <p:grpSpPr>
            <a:xfrm flipH="1">
              <a:off x="423814" y="5198142"/>
              <a:ext cx="1855950" cy="36798"/>
              <a:chOff x="6950055" y="2601132"/>
              <a:chExt cx="2041545" cy="36798"/>
            </a:xfrm>
          </p:grpSpPr>
          <p:cxnSp>
            <p:nvCxnSpPr>
              <p:cNvPr id="59" name="Straight Connector 58"/>
              <p:cNvCxnSpPr/>
              <p:nvPr/>
            </p:nvCxnSpPr>
            <p:spPr>
              <a:xfrm>
                <a:off x="6950055" y="2601132"/>
                <a:ext cx="1852042" cy="0"/>
              </a:xfrm>
              <a:prstGeom prst="line">
                <a:avLst/>
              </a:prstGeom>
              <a:noFill/>
              <a:ln w="19050" cap="flat" cmpd="sng" algn="ctr">
                <a:gradFill flip="none" rotWithShape="1">
                  <a:gsLst>
                    <a:gs pos="0">
                      <a:srgbClr val="FFFFFF">
                        <a:lumMod val="85000"/>
                      </a:srgbClr>
                    </a:gs>
                    <a:gs pos="100000">
                      <a:srgbClr val="FFFFFF">
                        <a:alpha val="0"/>
                      </a:srgbClr>
                    </a:gs>
                  </a:gsLst>
                  <a:lin ang="0" scaled="1"/>
                  <a:tileRect/>
                </a:gradFill>
                <a:prstDash val="solid"/>
              </a:ln>
              <a:effectLst/>
            </p:spPr>
          </p:cxnSp>
          <p:cxnSp>
            <p:nvCxnSpPr>
              <p:cNvPr id="60" name="Straight Connector 59"/>
              <p:cNvCxnSpPr/>
              <p:nvPr/>
            </p:nvCxnSpPr>
            <p:spPr>
              <a:xfrm>
                <a:off x="6954353" y="2637930"/>
                <a:ext cx="2037247" cy="0"/>
              </a:xfrm>
              <a:prstGeom prst="line">
                <a:avLst/>
              </a:prstGeom>
              <a:noFill/>
              <a:ln w="19050" cap="flat" cmpd="sng" algn="ctr">
                <a:gradFill flip="none" rotWithShape="1">
                  <a:gsLst>
                    <a:gs pos="0">
                      <a:srgbClr val="FFFFFF">
                        <a:lumMod val="65000"/>
                      </a:srgbClr>
                    </a:gs>
                    <a:gs pos="100000">
                      <a:srgbClr val="FFFFFF">
                        <a:alpha val="0"/>
                      </a:srgbClr>
                    </a:gs>
                  </a:gsLst>
                  <a:lin ang="0" scaled="1"/>
                  <a:tileRect/>
                </a:gradFill>
                <a:prstDash val="solid"/>
              </a:ln>
              <a:effectLst/>
            </p:spPr>
          </p:cxnSp>
        </p:grpSp>
        <p:grpSp>
          <p:nvGrpSpPr>
            <p:cNvPr id="52" name="Group 51"/>
            <p:cNvGrpSpPr/>
            <p:nvPr/>
          </p:nvGrpSpPr>
          <p:grpSpPr>
            <a:xfrm flipH="1">
              <a:off x="1140095" y="6013482"/>
              <a:ext cx="1855950" cy="36798"/>
              <a:chOff x="6950055" y="2601132"/>
              <a:chExt cx="2041545" cy="36798"/>
            </a:xfrm>
          </p:grpSpPr>
          <p:cxnSp>
            <p:nvCxnSpPr>
              <p:cNvPr id="53" name="Straight Connector 52"/>
              <p:cNvCxnSpPr/>
              <p:nvPr/>
            </p:nvCxnSpPr>
            <p:spPr>
              <a:xfrm>
                <a:off x="6950055" y="2601132"/>
                <a:ext cx="1852042" cy="0"/>
              </a:xfrm>
              <a:prstGeom prst="line">
                <a:avLst/>
              </a:prstGeom>
              <a:noFill/>
              <a:ln w="19050" cap="flat" cmpd="sng" algn="ctr">
                <a:gradFill flip="none" rotWithShape="1">
                  <a:gsLst>
                    <a:gs pos="0">
                      <a:srgbClr val="FFFFFF">
                        <a:lumMod val="85000"/>
                      </a:srgbClr>
                    </a:gs>
                    <a:gs pos="100000">
                      <a:srgbClr val="FFFFFF">
                        <a:alpha val="0"/>
                      </a:srgbClr>
                    </a:gs>
                  </a:gsLst>
                  <a:lin ang="0" scaled="1"/>
                  <a:tileRect/>
                </a:gradFill>
                <a:prstDash val="solid"/>
              </a:ln>
              <a:effectLst/>
            </p:spPr>
          </p:cxnSp>
          <p:cxnSp>
            <p:nvCxnSpPr>
              <p:cNvPr id="54" name="Straight Connector 53"/>
              <p:cNvCxnSpPr/>
              <p:nvPr/>
            </p:nvCxnSpPr>
            <p:spPr>
              <a:xfrm>
                <a:off x="6954353" y="2637930"/>
                <a:ext cx="2037247" cy="0"/>
              </a:xfrm>
              <a:prstGeom prst="line">
                <a:avLst/>
              </a:prstGeom>
              <a:noFill/>
              <a:ln w="19050" cap="flat" cmpd="sng" algn="ctr">
                <a:gradFill flip="none" rotWithShape="1">
                  <a:gsLst>
                    <a:gs pos="0">
                      <a:srgbClr val="FFFFFF">
                        <a:lumMod val="65000"/>
                      </a:srgbClr>
                    </a:gs>
                    <a:gs pos="100000">
                      <a:srgbClr val="FFFFFF">
                        <a:alpha val="0"/>
                      </a:srgbClr>
                    </a:gs>
                  </a:gsLst>
                  <a:lin ang="0" scaled="1"/>
                  <a:tileRect/>
                </a:gradFill>
                <a:prstDash val="solid"/>
              </a:ln>
              <a:effectLst/>
            </p:spPr>
          </p:cxnSp>
        </p:grpSp>
        <p:grpSp>
          <p:nvGrpSpPr>
            <p:cNvPr id="46" name="Group 45"/>
            <p:cNvGrpSpPr/>
            <p:nvPr/>
          </p:nvGrpSpPr>
          <p:grpSpPr>
            <a:xfrm flipH="1">
              <a:off x="2468978" y="6659637"/>
              <a:ext cx="1855950" cy="36798"/>
              <a:chOff x="6950055" y="2601132"/>
              <a:chExt cx="2041545" cy="36798"/>
            </a:xfrm>
          </p:grpSpPr>
          <p:cxnSp>
            <p:nvCxnSpPr>
              <p:cNvPr id="47" name="Straight Connector 46"/>
              <p:cNvCxnSpPr/>
              <p:nvPr/>
            </p:nvCxnSpPr>
            <p:spPr>
              <a:xfrm>
                <a:off x="6950055" y="2601132"/>
                <a:ext cx="1852042" cy="0"/>
              </a:xfrm>
              <a:prstGeom prst="line">
                <a:avLst/>
              </a:prstGeom>
              <a:noFill/>
              <a:ln w="19050" cap="flat" cmpd="sng" algn="ctr">
                <a:gradFill flip="none" rotWithShape="1">
                  <a:gsLst>
                    <a:gs pos="0">
                      <a:srgbClr val="FFFFFF">
                        <a:lumMod val="85000"/>
                      </a:srgbClr>
                    </a:gs>
                    <a:gs pos="100000">
                      <a:srgbClr val="FFFFFF">
                        <a:alpha val="0"/>
                      </a:srgbClr>
                    </a:gs>
                  </a:gsLst>
                  <a:lin ang="0" scaled="1"/>
                  <a:tileRect/>
                </a:gradFill>
                <a:prstDash val="solid"/>
              </a:ln>
              <a:effectLst/>
            </p:spPr>
          </p:cxnSp>
          <p:cxnSp>
            <p:nvCxnSpPr>
              <p:cNvPr id="48" name="Straight Connector 47"/>
              <p:cNvCxnSpPr/>
              <p:nvPr/>
            </p:nvCxnSpPr>
            <p:spPr>
              <a:xfrm>
                <a:off x="6954353" y="2637930"/>
                <a:ext cx="2037247" cy="0"/>
              </a:xfrm>
              <a:prstGeom prst="line">
                <a:avLst/>
              </a:prstGeom>
              <a:noFill/>
              <a:ln w="19050" cap="flat" cmpd="sng" algn="ctr">
                <a:gradFill flip="none" rotWithShape="1">
                  <a:gsLst>
                    <a:gs pos="0">
                      <a:srgbClr val="FFFFFF">
                        <a:lumMod val="65000"/>
                      </a:srgbClr>
                    </a:gs>
                    <a:gs pos="100000">
                      <a:srgbClr val="FFFFFF">
                        <a:alpha val="0"/>
                      </a:srgbClr>
                    </a:gs>
                  </a:gsLst>
                  <a:lin ang="0" scaled="1"/>
                  <a:tileRect/>
                </a:gradFill>
                <a:prstDash val="solid"/>
              </a:ln>
              <a:effectLst/>
            </p:spPr>
          </p:cxnSp>
        </p:grpSp>
        <p:grpSp>
          <p:nvGrpSpPr>
            <p:cNvPr id="40" name="Group 39"/>
            <p:cNvGrpSpPr/>
            <p:nvPr/>
          </p:nvGrpSpPr>
          <p:grpSpPr>
            <a:xfrm>
              <a:off x="4913983" y="6648029"/>
              <a:ext cx="1855950" cy="36798"/>
              <a:chOff x="6950055" y="2601132"/>
              <a:chExt cx="2041545" cy="36798"/>
            </a:xfrm>
          </p:grpSpPr>
          <p:cxnSp>
            <p:nvCxnSpPr>
              <p:cNvPr id="41" name="Straight Connector 40"/>
              <p:cNvCxnSpPr/>
              <p:nvPr/>
            </p:nvCxnSpPr>
            <p:spPr>
              <a:xfrm>
                <a:off x="6950055" y="2601132"/>
                <a:ext cx="1852042" cy="0"/>
              </a:xfrm>
              <a:prstGeom prst="line">
                <a:avLst/>
              </a:prstGeom>
              <a:noFill/>
              <a:ln w="19050" cap="flat" cmpd="sng" algn="ctr">
                <a:gradFill flip="none" rotWithShape="1">
                  <a:gsLst>
                    <a:gs pos="0">
                      <a:srgbClr val="FFFFFF">
                        <a:lumMod val="85000"/>
                      </a:srgbClr>
                    </a:gs>
                    <a:gs pos="100000">
                      <a:srgbClr val="FFFFFF">
                        <a:alpha val="0"/>
                      </a:srgbClr>
                    </a:gs>
                  </a:gsLst>
                  <a:lin ang="0" scaled="1"/>
                  <a:tileRect/>
                </a:gradFill>
                <a:prstDash val="solid"/>
              </a:ln>
              <a:effectLst/>
            </p:spPr>
          </p:cxnSp>
          <p:cxnSp>
            <p:nvCxnSpPr>
              <p:cNvPr id="42" name="Straight Connector 41"/>
              <p:cNvCxnSpPr/>
              <p:nvPr/>
            </p:nvCxnSpPr>
            <p:spPr>
              <a:xfrm>
                <a:off x="6954353" y="2637930"/>
                <a:ext cx="2037247" cy="0"/>
              </a:xfrm>
              <a:prstGeom prst="line">
                <a:avLst/>
              </a:prstGeom>
              <a:noFill/>
              <a:ln w="19050" cap="flat" cmpd="sng" algn="ctr">
                <a:gradFill flip="none" rotWithShape="1">
                  <a:gsLst>
                    <a:gs pos="0">
                      <a:srgbClr val="FFFFFF">
                        <a:lumMod val="65000"/>
                      </a:srgbClr>
                    </a:gs>
                    <a:gs pos="100000">
                      <a:srgbClr val="FFFFFF">
                        <a:alpha val="0"/>
                      </a:srgbClr>
                    </a:gs>
                  </a:gsLst>
                  <a:lin ang="0" scaled="1"/>
                  <a:tileRect/>
                </a:gradFill>
                <a:prstDash val="solid"/>
              </a:ln>
              <a:effectLst/>
            </p:spPr>
          </p:cxnSp>
        </p:grpSp>
        <p:grpSp>
          <p:nvGrpSpPr>
            <p:cNvPr id="34" name="Group 33"/>
            <p:cNvGrpSpPr/>
            <p:nvPr/>
          </p:nvGrpSpPr>
          <p:grpSpPr>
            <a:xfrm>
              <a:off x="6198892" y="6021906"/>
              <a:ext cx="2041545" cy="36798"/>
              <a:chOff x="6950055" y="2601132"/>
              <a:chExt cx="2041545" cy="36798"/>
            </a:xfrm>
          </p:grpSpPr>
          <p:cxnSp>
            <p:nvCxnSpPr>
              <p:cNvPr id="35" name="Straight Connector 34"/>
              <p:cNvCxnSpPr/>
              <p:nvPr/>
            </p:nvCxnSpPr>
            <p:spPr>
              <a:xfrm>
                <a:off x="6950055" y="2601132"/>
                <a:ext cx="1852042" cy="0"/>
              </a:xfrm>
              <a:prstGeom prst="line">
                <a:avLst/>
              </a:prstGeom>
              <a:noFill/>
              <a:ln w="19050" cap="flat" cmpd="sng" algn="ctr">
                <a:gradFill flip="none" rotWithShape="1">
                  <a:gsLst>
                    <a:gs pos="0">
                      <a:srgbClr val="FFFFFF">
                        <a:lumMod val="85000"/>
                      </a:srgbClr>
                    </a:gs>
                    <a:gs pos="100000">
                      <a:srgbClr val="FFFFFF">
                        <a:alpha val="0"/>
                      </a:srgbClr>
                    </a:gs>
                  </a:gsLst>
                  <a:lin ang="0" scaled="1"/>
                  <a:tileRect/>
                </a:gradFill>
                <a:prstDash val="solid"/>
              </a:ln>
              <a:effectLst/>
            </p:spPr>
          </p:cxnSp>
          <p:cxnSp>
            <p:nvCxnSpPr>
              <p:cNvPr id="36" name="Straight Connector 35"/>
              <p:cNvCxnSpPr/>
              <p:nvPr/>
            </p:nvCxnSpPr>
            <p:spPr>
              <a:xfrm>
                <a:off x="6954353" y="2637930"/>
                <a:ext cx="2037247" cy="0"/>
              </a:xfrm>
              <a:prstGeom prst="line">
                <a:avLst/>
              </a:prstGeom>
              <a:noFill/>
              <a:ln w="19050" cap="flat" cmpd="sng" algn="ctr">
                <a:gradFill flip="none" rotWithShape="1">
                  <a:gsLst>
                    <a:gs pos="0">
                      <a:srgbClr val="FFFFFF">
                        <a:lumMod val="65000"/>
                      </a:srgbClr>
                    </a:gs>
                    <a:gs pos="100000">
                      <a:srgbClr val="FFFFFF">
                        <a:alpha val="0"/>
                      </a:srgbClr>
                    </a:gs>
                  </a:gsLst>
                  <a:lin ang="0" scaled="1"/>
                  <a:tileRect/>
                </a:gradFill>
                <a:prstDash val="solid"/>
              </a:ln>
              <a:effectLst/>
            </p:spPr>
          </p:cxnSp>
        </p:grpSp>
        <p:grpSp>
          <p:nvGrpSpPr>
            <p:cNvPr id="28" name="Group 27"/>
            <p:cNvGrpSpPr/>
            <p:nvPr/>
          </p:nvGrpSpPr>
          <p:grpSpPr>
            <a:xfrm>
              <a:off x="6819172" y="5196579"/>
              <a:ext cx="2041545" cy="36798"/>
              <a:chOff x="6950055" y="2601132"/>
              <a:chExt cx="2041545" cy="36798"/>
            </a:xfrm>
          </p:grpSpPr>
          <p:cxnSp>
            <p:nvCxnSpPr>
              <p:cNvPr id="29" name="Straight Connector 28"/>
              <p:cNvCxnSpPr/>
              <p:nvPr/>
            </p:nvCxnSpPr>
            <p:spPr>
              <a:xfrm>
                <a:off x="6950055" y="2601132"/>
                <a:ext cx="1852042" cy="0"/>
              </a:xfrm>
              <a:prstGeom prst="line">
                <a:avLst/>
              </a:prstGeom>
              <a:noFill/>
              <a:ln w="19050" cap="flat" cmpd="sng" algn="ctr">
                <a:gradFill flip="none" rotWithShape="1">
                  <a:gsLst>
                    <a:gs pos="0">
                      <a:srgbClr val="FFFFFF">
                        <a:lumMod val="85000"/>
                      </a:srgbClr>
                    </a:gs>
                    <a:gs pos="100000">
                      <a:srgbClr val="FFFFFF">
                        <a:alpha val="0"/>
                      </a:srgbClr>
                    </a:gs>
                  </a:gsLst>
                  <a:lin ang="0" scaled="1"/>
                  <a:tileRect/>
                </a:gradFill>
                <a:prstDash val="solid"/>
              </a:ln>
              <a:effectLst/>
            </p:spPr>
          </p:cxnSp>
          <p:cxnSp>
            <p:nvCxnSpPr>
              <p:cNvPr id="30" name="Straight Connector 29"/>
              <p:cNvCxnSpPr/>
              <p:nvPr/>
            </p:nvCxnSpPr>
            <p:spPr>
              <a:xfrm>
                <a:off x="6954353" y="2637930"/>
                <a:ext cx="2037247" cy="0"/>
              </a:xfrm>
              <a:prstGeom prst="line">
                <a:avLst/>
              </a:prstGeom>
              <a:noFill/>
              <a:ln w="19050" cap="flat" cmpd="sng" algn="ctr">
                <a:gradFill flip="none" rotWithShape="1">
                  <a:gsLst>
                    <a:gs pos="0">
                      <a:srgbClr val="FFFFFF">
                        <a:lumMod val="65000"/>
                      </a:srgbClr>
                    </a:gs>
                    <a:gs pos="100000">
                      <a:srgbClr val="FFFFFF">
                        <a:alpha val="0"/>
                      </a:srgbClr>
                    </a:gs>
                  </a:gsLst>
                  <a:lin ang="0" scaled="1"/>
                  <a:tileRect/>
                </a:gradFill>
                <a:prstDash val="solid"/>
              </a:ln>
              <a:effectLst/>
            </p:spPr>
          </p:cxnSp>
        </p:grpSp>
        <p:grpSp>
          <p:nvGrpSpPr>
            <p:cNvPr id="20" name="Group 19"/>
            <p:cNvGrpSpPr/>
            <p:nvPr/>
          </p:nvGrpSpPr>
          <p:grpSpPr>
            <a:xfrm>
              <a:off x="7111648" y="3701926"/>
              <a:ext cx="2248385" cy="372185"/>
              <a:chOff x="6950055" y="2276083"/>
              <a:chExt cx="2248385" cy="372185"/>
            </a:xfrm>
          </p:grpSpPr>
          <p:sp>
            <p:nvSpPr>
              <p:cNvPr id="26" name="TextBox 25"/>
              <p:cNvSpPr txBox="1"/>
              <p:nvPr/>
            </p:nvSpPr>
            <p:spPr>
              <a:xfrm>
                <a:off x="6996160" y="2276083"/>
                <a:ext cx="2202280" cy="372185"/>
              </a:xfrm>
              <a:prstGeom prst="rect">
                <a:avLst/>
              </a:prstGeom>
              <a:noFill/>
            </p:spPr>
            <p:txBody>
              <a:bodyPr wrap="square" rtlCol="0">
                <a:spAutoFit/>
              </a:bodyPr>
              <a:lstStyle/>
              <a:p>
                <a:pPr>
                  <a:defRPr/>
                </a:pPr>
                <a:r>
                  <a:rPr lang="en-US" sz="1600" b="1" kern="0" dirty="0">
                    <a:solidFill>
                      <a:prstClr val="black"/>
                    </a:solidFill>
                    <a:latin typeface="Calibri"/>
                  </a:rPr>
                  <a:t>March 16 </a:t>
                </a:r>
                <a:r>
                  <a:rPr lang="en-US" sz="1100" kern="0" dirty="0">
                    <a:solidFill>
                      <a:prstClr val="black"/>
                    </a:solidFill>
                    <a:latin typeface="Calibri"/>
                  </a:rPr>
                  <a:t>– </a:t>
                </a:r>
                <a:r>
                  <a:rPr lang="en-US" sz="1400" kern="0" dirty="0">
                    <a:solidFill>
                      <a:prstClr val="black"/>
                    </a:solidFill>
                    <a:latin typeface="Calibri"/>
                  </a:rPr>
                  <a:t>New Brand</a:t>
                </a:r>
              </a:p>
            </p:txBody>
          </p:sp>
          <p:grpSp>
            <p:nvGrpSpPr>
              <p:cNvPr id="22" name="Group 21"/>
              <p:cNvGrpSpPr/>
              <p:nvPr/>
            </p:nvGrpSpPr>
            <p:grpSpPr>
              <a:xfrm>
                <a:off x="6950055" y="2601132"/>
                <a:ext cx="2041545" cy="36798"/>
                <a:chOff x="6950055" y="2601132"/>
                <a:chExt cx="2041545" cy="36798"/>
              </a:xfrm>
            </p:grpSpPr>
            <p:cxnSp>
              <p:nvCxnSpPr>
                <p:cNvPr id="23" name="Straight Connector 22"/>
                <p:cNvCxnSpPr/>
                <p:nvPr/>
              </p:nvCxnSpPr>
              <p:spPr>
                <a:xfrm>
                  <a:off x="6950055" y="2601132"/>
                  <a:ext cx="1852042" cy="0"/>
                </a:xfrm>
                <a:prstGeom prst="line">
                  <a:avLst/>
                </a:prstGeom>
                <a:noFill/>
                <a:ln w="19050" cap="flat" cmpd="sng" algn="ctr">
                  <a:gradFill flip="none" rotWithShape="1">
                    <a:gsLst>
                      <a:gs pos="0">
                        <a:srgbClr val="FFFFFF">
                          <a:lumMod val="85000"/>
                        </a:srgbClr>
                      </a:gs>
                      <a:gs pos="100000">
                        <a:srgbClr val="FFFFFF">
                          <a:alpha val="0"/>
                        </a:srgbClr>
                      </a:gs>
                    </a:gsLst>
                    <a:lin ang="0" scaled="1"/>
                    <a:tileRect/>
                  </a:gradFill>
                  <a:prstDash val="solid"/>
                </a:ln>
                <a:effectLst/>
              </p:spPr>
            </p:cxnSp>
            <p:cxnSp>
              <p:nvCxnSpPr>
                <p:cNvPr id="24" name="Straight Connector 23"/>
                <p:cNvCxnSpPr/>
                <p:nvPr/>
              </p:nvCxnSpPr>
              <p:spPr>
                <a:xfrm>
                  <a:off x="6954353" y="2637930"/>
                  <a:ext cx="2037247" cy="0"/>
                </a:xfrm>
                <a:prstGeom prst="line">
                  <a:avLst/>
                </a:prstGeom>
                <a:noFill/>
                <a:ln w="19050" cap="flat" cmpd="sng" algn="ctr">
                  <a:gradFill flip="none" rotWithShape="1">
                    <a:gsLst>
                      <a:gs pos="0">
                        <a:srgbClr val="FFFFFF">
                          <a:lumMod val="65000"/>
                        </a:srgbClr>
                      </a:gs>
                      <a:gs pos="100000">
                        <a:srgbClr val="FFFFFF">
                          <a:alpha val="0"/>
                        </a:srgbClr>
                      </a:gs>
                    </a:gsLst>
                    <a:lin ang="0" scaled="1"/>
                    <a:tileRect/>
                  </a:gradFill>
                  <a:prstDash val="solid"/>
                </a:ln>
                <a:effectLst/>
              </p:spPr>
            </p:cxnSp>
          </p:grpSp>
        </p:grpSp>
      </p:grpSp>
      <p:sp>
        <p:nvSpPr>
          <p:cNvPr id="68" name="TextBox 67"/>
          <p:cNvSpPr txBox="1"/>
          <p:nvPr/>
        </p:nvSpPr>
        <p:spPr>
          <a:xfrm>
            <a:off x="6801485" y="4974641"/>
            <a:ext cx="2002267" cy="338554"/>
          </a:xfrm>
          <a:prstGeom prst="rect">
            <a:avLst/>
          </a:prstGeom>
          <a:noFill/>
        </p:spPr>
        <p:txBody>
          <a:bodyPr wrap="square" rtlCol="0">
            <a:spAutoFit/>
          </a:bodyPr>
          <a:lstStyle/>
          <a:p>
            <a:pPr>
              <a:defRPr/>
            </a:pPr>
            <a:r>
              <a:rPr lang="en-US" sz="1600" b="1" kern="0" dirty="0">
                <a:solidFill>
                  <a:prstClr val="black"/>
                </a:solidFill>
                <a:latin typeface="Calibri"/>
              </a:rPr>
              <a:t>April 16</a:t>
            </a:r>
            <a:r>
              <a:rPr lang="en-US" sz="1600" kern="0" dirty="0">
                <a:solidFill>
                  <a:prstClr val="black"/>
                </a:solidFill>
                <a:latin typeface="Calibri"/>
              </a:rPr>
              <a:t> </a:t>
            </a:r>
            <a:r>
              <a:rPr lang="en-US" sz="1100" kern="0" dirty="0">
                <a:solidFill>
                  <a:prstClr val="black"/>
                </a:solidFill>
                <a:latin typeface="Calibri"/>
              </a:rPr>
              <a:t>– </a:t>
            </a:r>
            <a:r>
              <a:rPr lang="en-US" sz="1400" kern="0" dirty="0">
                <a:solidFill>
                  <a:prstClr val="black"/>
                </a:solidFill>
                <a:latin typeface="Calibri"/>
              </a:rPr>
              <a:t>New Website</a:t>
            </a:r>
          </a:p>
        </p:txBody>
      </p:sp>
      <p:sp>
        <p:nvSpPr>
          <p:cNvPr id="69" name="TextBox 68"/>
          <p:cNvSpPr txBox="1"/>
          <p:nvPr/>
        </p:nvSpPr>
        <p:spPr>
          <a:xfrm>
            <a:off x="6246933" y="5764521"/>
            <a:ext cx="2260943" cy="338554"/>
          </a:xfrm>
          <a:prstGeom prst="rect">
            <a:avLst/>
          </a:prstGeom>
          <a:noFill/>
        </p:spPr>
        <p:txBody>
          <a:bodyPr wrap="square" rtlCol="0">
            <a:spAutoFit/>
          </a:bodyPr>
          <a:lstStyle/>
          <a:p>
            <a:pPr>
              <a:defRPr/>
            </a:pPr>
            <a:r>
              <a:rPr lang="en-US" sz="1600" b="1" kern="0" dirty="0">
                <a:solidFill>
                  <a:prstClr val="black"/>
                </a:solidFill>
                <a:latin typeface="Calibri"/>
              </a:rPr>
              <a:t>July 16 </a:t>
            </a:r>
            <a:r>
              <a:rPr lang="en-US" sz="1600" kern="0" dirty="0">
                <a:solidFill>
                  <a:prstClr val="black"/>
                </a:solidFill>
                <a:latin typeface="Calibri"/>
              </a:rPr>
              <a:t> </a:t>
            </a:r>
            <a:r>
              <a:rPr lang="en-US" sz="1100" kern="0" dirty="0">
                <a:solidFill>
                  <a:prstClr val="black"/>
                </a:solidFill>
                <a:latin typeface="Calibri"/>
              </a:rPr>
              <a:t>–  </a:t>
            </a:r>
            <a:r>
              <a:rPr lang="en-US" sz="1400" kern="0" dirty="0">
                <a:solidFill>
                  <a:prstClr val="black"/>
                </a:solidFill>
                <a:latin typeface="Calibri"/>
              </a:rPr>
              <a:t>60</a:t>
            </a:r>
            <a:r>
              <a:rPr lang="en-US" sz="1400" kern="0" baseline="30000" dirty="0">
                <a:solidFill>
                  <a:prstClr val="black"/>
                </a:solidFill>
                <a:latin typeface="Calibri"/>
              </a:rPr>
              <a:t>th</a:t>
            </a:r>
            <a:r>
              <a:rPr lang="en-US" sz="1400" kern="0" dirty="0">
                <a:solidFill>
                  <a:prstClr val="black"/>
                </a:solidFill>
                <a:latin typeface="Calibri"/>
              </a:rPr>
              <a:t> Anniversary</a:t>
            </a:r>
          </a:p>
        </p:txBody>
      </p:sp>
      <p:sp>
        <p:nvSpPr>
          <p:cNvPr id="73" name="TextBox 72"/>
          <p:cNvSpPr txBox="1"/>
          <p:nvPr/>
        </p:nvSpPr>
        <p:spPr>
          <a:xfrm>
            <a:off x="4932039" y="6378099"/>
            <a:ext cx="2143812" cy="338554"/>
          </a:xfrm>
          <a:prstGeom prst="rect">
            <a:avLst/>
          </a:prstGeom>
          <a:noFill/>
        </p:spPr>
        <p:txBody>
          <a:bodyPr wrap="square" rtlCol="0">
            <a:spAutoFit/>
          </a:bodyPr>
          <a:lstStyle/>
          <a:p>
            <a:pPr>
              <a:defRPr/>
            </a:pPr>
            <a:r>
              <a:rPr lang="en-US" sz="1600" b="1" kern="0" dirty="0">
                <a:solidFill>
                  <a:prstClr val="black"/>
                </a:solidFill>
                <a:latin typeface="Calibri"/>
              </a:rPr>
              <a:t>Aug 16</a:t>
            </a:r>
            <a:r>
              <a:rPr lang="en-US" sz="1600" kern="0" dirty="0">
                <a:solidFill>
                  <a:prstClr val="black"/>
                </a:solidFill>
                <a:latin typeface="Calibri"/>
              </a:rPr>
              <a:t> </a:t>
            </a:r>
            <a:r>
              <a:rPr lang="en-US" sz="1100" kern="0" dirty="0">
                <a:solidFill>
                  <a:prstClr val="black"/>
                </a:solidFill>
                <a:latin typeface="Calibri"/>
              </a:rPr>
              <a:t>– </a:t>
            </a:r>
            <a:r>
              <a:rPr lang="en-US" sz="1400" kern="0" dirty="0">
                <a:solidFill>
                  <a:prstClr val="black"/>
                </a:solidFill>
                <a:latin typeface="Calibri"/>
              </a:rPr>
              <a:t>New Standards</a:t>
            </a:r>
          </a:p>
        </p:txBody>
      </p:sp>
      <p:sp>
        <p:nvSpPr>
          <p:cNvPr id="74" name="TextBox 73"/>
          <p:cNvSpPr txBox="1"/>
          <p:nvPr/>
        </p:nvSpPr>
        <p:spPr>
          <a:xfrm>
            <a:off x="6829531" y="2663906"/>
            <a:ext cx="2123451" cy="338554"/>
          </a:xfrm>
          <a:prstGeom prst="rect">
            <a:avLst/>
          </a:prstGeom>
          <a:noFill/>
        </p:spPr>
        <p:txBody>
          <a:bodyPr wrap="square" rtlCol="0">
            <a:spAutoFit/>
          </a:bodyPr>
          <a:lstStyle/>
          <a:p>
            <a:pPr>
              <a:defRPr/>
            </a:pPr>
            <a:r>
              <a:rPr lang="en-US" sz="1600" b="1" kern="0" dirty="0">
                <a:solidFill>
                  <a:prstClr val="black"/>
                </a:solidFill>
                <a:latin typeface="Calibri"/>
              </a:rPr>
              <a:t>May 17</a:t>
            </a:r>
            <a:r>
              <a:rPr lang="en-US" sz="1600" kern="0" dirty="0">
                <a:solidFill>
                  <a:prstClr val="black"/>
                </a:solidFill>
                <a:latin typeface="Calibri"/>
              </a:rPr>
              <a:t> </a:t>
            </a:r>
            <a:r>
              <a:rPr lang="en-US" sz="1100" kern="0" dirty="0">
                <a:solidFill>
                  <a:prstClr val="black"/>
                </a:solidFill>
                <a:latin typeface="Calibri"/>
              </a:rPr>
              <a:t>– </a:t>
            </a:r>
            <a:r>
              <a:rPr lang="en-US" sz="1400" kern="0" dirty="0">
                <a:solidFill>
                  <a:prstClr val="black"/>
                </a:solidFill>
                <a:latin typeface="Calibri"/>
              </a:rPr>
              <a:t>Charity Big Idea</a:t>
            </a:r>
          </a:p>
        </p:txBody>
      </p:sp>
      <p:sp>
        <p:nvSpPr>
          <p:cNvPr id="75" name="TextBox 74"/>
          <p:cNvSpPr txBox="1"/>
          <p:nvPr/>
        </p:nvSpPr>
        <p:spPr>
          <a:xfrm>
            <a:off x="6224689" y="1795005"/>
            <a:ext cx="1966968" cy="338554"/>
          </a:xfrm>
          <a:prstGeom prst="rect">
            <a:avLst/>
          </a:prstGeom>
          <a:noFill/>
        </p:spPr>
        <p:txBody>
          <a:bodyPr wrap="square" rtlCol="0">
            <a:spAutoFit/>
          </a:bodyPr>
          <a:lstStyle/>
          <a:p>
            <a:pPr>
              <a:defRPr/>
            </a:pPr>
            <a:r>
              <a:rPr lang="en-US" sz="1600" b="1" kern="0" dirty="0">
                <a:solidFill>
                  <a:prstClr val="black"/>
                </a:solidFill>
                <a:latin typeface="Calibri"/>
              </a:rPr>
              <a:t>April 17</a:t>
            </a:r>
            <a:r>
              <a:rPr lang="en-US" sz="1600" kern="0" dirty="0">
                <a:solidFill>
                  <a:prstClr val="black"/>
                </a:solidFill>
                <a:latin typeface="Calibri"/>
              </a:rPr>
              <a:t> </a:t>
            </a:r>
            <a:r>
              <a:rPr lang="en-US" sz="1100" kern="0" dirty="0">
                <a:solidFill>
                  <a:prstClr val="black"/>
                </a:solidFill>
                <a:latin typeface="Calibri"/>
              </a:rPr>
              <a:t>– </a:t>
            </a:r>
            <a:r>
              <a:rPr lang="en-US" sz="1400" kern="0" dirty="0">
                <a:solidFill>
                  <a:prstClr val="black"/>
                </a:solidFill>
                <a:latin typeface="Calibri"/>
              </a:rPr>
              <a:t>Modules</a:t>
            </a:r>
          </a:p>
        </p:txBody>
      </p:sp>
      <p:sp>
        <p:nvSpPr>
          <p:cNvPr id="79" name="TextBox 78"/>
          <p:cNvSpPr txBox="1"/>
          <p:nvPr/>
        </p:nvSpPr>
        <p:spPr>
          <a:xfrm>
            <a:off x="2430178" y="6350990"/>
            <a:ext cx="2221483" cy="338554"/>
          </a:xfrm>
          <a:prstGeom prst="rect">
            <a:avLst/>
          </a:prstGeom>
          <a:noFill/>
        </p:spPr>
        <p:txBody>
          <a:bodyPr wrap="square" rtlCol="0">
            <a:spAutoFit/>
          </a:bodyPr>
          <a:lstStyle/>
          <a:p>
            <a:pPr>
              <a:defRPr/>
            </a:pPr>
            <a:r>
              <a:rPr lang="en-US" sz="1400" kern="0" dirty="0">
                <a:solidFill>
                  <a:prstClr val="black"/>
                </a:solidFill>
                <a:latin typeface="Calibri"/>
              </a:rPr>
              <a:t>Motorists Forum </a:t>
            </a:r>
            <a:r>
              <a:rPr lang="en-US" sz="1400" b="1" kern="0" dirty="0">
                <a:solidFill>
                  <a:prstClr val="black"/>
                </a:solidFill>
                <a:latin typeface="Calibri"/>
              </a:rPr>
              <a:t>- </a:t>
            </a:r>
            <a:r>
              <a:rPr lang="en-US" sz="1600" b="1" kern="0" dirty="0">
                <a:solidFill>
                  <a:prstClr val="black"/>
                </a:solidFill>
                <a:latin typeface="Calibri"/>
              </a:rPr>
              <a:t>Aug 16</a:t>
            </a:r>
            <a:endParaRPr lang="en-US" sz="1600" kern="0" dirty="0">
              <a:solidFill>
                <a:prstClr val="black"/>
              </a:solidFill>
              <a:latin typeface="Calibri"/>
            </a:endParaRPr>
          </a:p>
        </p:txBody>
      </p:sp>
      <p:sp>
        <p:nvSpPr>
          <p:cNvPr id="80" name="TextBox 79"/>
          <p:cNvSpPr txBox="1"/>
          <p:nvPr/>
        </p:nvSpPr>
        <p:spPr>
          <a:xfrm>
            <a:off x="901048" y="5760408"/>
            <a:ext cx="2477943" cy="338554"/>
          </a:xfrm>
          <a:prstGeom prst="rect">
            <a:avLst/>
          </a:prstGeom>
          <a:noFill/>
        </p:spPr>
        <p:txBody>
          <a:bodyPr wrap="square" rtlCol="0">
            <a:spAutoFit/>
          </a:bodyPr>
          <a:lstStyle/>
          <a:p>
            <a:pPr>
              <a:defRPr/>
            </a:pPr>
            <a:r>
              <a:rPr lang="en-US" sz="1400" kern="0" dirty="0">
                <a:solidFill>
                  <a:prstClr val="black"/>
                </a:solidFill>
                <a:latin typeface="Calibri"/>
              </a:rPr>
              <a:t>Industry Consortium </a:t>
            </a:r>
            <a:r>
              <a:rPr lang="en-US" sz="1400" b="1" kern="0" dirty="0">
                <a:solidFill>
                  <a:prstClr val="black"/>
                </a:solidFill>
                <a:latin typeface="Calibri"/>
              </a:rPr>
              <a:t>- </a:t>
            </a:r>
            <a:r>
              <a:rPr lang="en-US" sz="1600" b="1" kern="0" dirty="0">
                <a:solidFill>
                  <a:prstClr val="black"/>
                </a:solidFill>
                <a:latin typeface="Calibri"/>
              </a:rPr>
              <a:t>Sept 16</a:t>
            </a:r>
            <a:endParaRPr lang="en-US" sz="1600" kern="0" dirty="0">
              <a:solidFill>
                <a:prstClr val="black"/>
              </a:solidFill>
              <a:latin typeface="Calibri"/>
            </a:endParaRPr>
          </a:p>
        </p:txBody>
      </p:sp>
      <p:sp>
        <p:nvSpPr>
          <p:cNvPr id="81" name="TextBox 80"/>
          <p:cNvSpPr txBox="1"/>
          <p:nvPr/>
        </p:nvSpPr>
        <p:spPr>
          <a:xfrm>
            <a:off x="650396" y="5035415"/>
            <a:ext cx="1961011" cy="338554"/>
          </a:xfrm>
          <a:prstGeom prst="rect">
            <a:avLst/>
          </a:prstGeom>
          <a:noFill/>
        </p:spPr>
        <p:txBody>
          <a:bodyPr wrap="square" rtlCol="0">
            <a:spAutoFit/>
          </a:bodyPr>
          <a:lstStyle/>
          <a:p>
            <a:pPr algn="r">
              <a:defRPr/>
            </a:pPr>
            <a:r>
              <a:rPr lang="en-US" sz="1400" kern="0" dirty="0">
                <a:solidFill>
                  <a:prstClr val="black"/>
                </a:solidFill>
                <a:latin typeface="Calibri"/>
              </a:rPr>
              <a:t>New Offices  </a:t>
            </a:r>
            <a:r>
              <a:rPr lang="en-US" sz="1400" b="1" kern="0" dirty="0">
                <a:solidFill>
                  <a:prstClr val="black"/>
                </a:solidFill>
                <a:latin typeface="Calibri"/>
              </a:rPr>
              <a:t>- </a:t>
            </a:r>
            <a:r>
              <a:rPr lang="en-US" sz="1600" b="1" kern="0" dirty="0">
                <a:solidFill>
                  <a:prstClr val="black"/>
                </a:solidFill>
                <a:latin typeface="Calibri"/>
              </a:rPr>
              <a:t>Nov 16</a:t>
            </a:r>
            <a:endParaRPr lang="en-US" sz="1600" kern="0" dirty="0">
              <a:solidFill>
                <a:prstClr val="black"/>
              </a:solidFill>
              <a:latin typeface="Calibri"/>
            </a:endParaRPr>
          </a:p>
        </p:txBody>
      </p:sp>
      <p:sp>
        <p:nvSpPr>
          <p:cNvPr id="85" name="TextBox 84"/>
          <p:cNvSpPr txBox="1"/>
          <p:nvPr/>
        </p:nvSpPr>
        <p:spPr>
          <a:xfrm>
            <a:off x="416156" y="3193766"/>
            <a:ext cx="1961011" cy="338554"/>
          </a:xfrm>
          <a:prstGeom prst="rect">
            <a:avLst/>
          </a:prstGeom>
          <a:noFill/>
        </p:spPr>
        <p:txBody>
          <a:bodyPr wrap="square" rtlCol="0">
            <a:spAutoFit/>
          </a:bodyPr>
          <a:lstStyle/>
          <a:p>
            <a:pPr algn="r">
              <a:defRPr/>
            </a:pPr>
            <a:r>
              <a:rPr lang="en-US" sz="1400" kern="0" dirty="0">
                <a:solidFill>
                  <a:prstClr val="black"/>
                </a:solidFill>
                <a:latin typeface="Calibri"/>
              </a:rPr>
              <a:t>New Teams  </a:t>
            </a:r>
            <a:r>
              <a:rPr lang="en-US" sz="1400" b="1" kern="0" dirty="0">
                <a:solidFill>
                  <a:prstClr val="black"/>
                </a:solidFill>
                <a:latin typeface="Calibri"/>
              </a:rPr>
              <a:t>- </a:t>
            </a:r>
            <a:r>
              <a:rPr lang="en-US" sz="1600" b="1" kern="0" dirty="0">
                <a:solidFill>
                  <a:prstClr val="black"/>
                </a:solidFill>
                <a:latin typeface="Calibri"/>
              </a:rPr>
              <a:t>Jan 17</a:t>
            </a:r>
            <a:endParaRPr lang="en-US" sz="1600" kern="0" dirty="0">
              <a:solidFill>
                <a:prstClr val="black"/>
              </a:solidFill>
              <a:latin typeface="Calibri"/>
            </a:endParaRPr>
          </a:p>
        </p:txBody>
      </p:sp>
      <p:sp>
        <p:nvSpPr>
          <p:cNvPr id="86" name="TextBox 85"/>
          <p:cNvSpPr txBox="1"/>
          <p:nvPr/>
        </p:nvSpPr>
        <p:spPr>
          <a:xfrm>
            <a:off x="-76178" y="4175609"/>
            <a:ext cx="2476591" cy="338554"/>
          </a:xfrm>
          <a:prstGeom prst="rect">
            <a:avLst/>
          </a:prstGeom>
          <a:noFill/>
        </p:spPr>
        <p:txBody>
          <a:bodyPr wrap="square" rtlCol="0">
            <a:spAutoFit/>
          </a:bodyPr>
          <a:lstStyle/>
          <a:p>
            <a:pPr algn="r">
              <a:defRPr/>
            </a:pPr>
            <a:r>
              <a:rPr lang="en-US" sz="1100" kern="0" dirty="0">
                <a:solidFill>
                  <a:prstClr val="black"/>
                </a:solidFill>
                <a:latin typeface="Calibri"/>
              </a:rPr>
              <a:t> </a:t>
            </a:r>
            <a:r>
              <a:rPr lang="en-US" sz="1400" kern="0" dirty="0">
                <a:solidFill>
                  <a:prstClr val="black"/>
                </a:solidFill>
                <a:latin typeface="Calibri"/>
              </a:rPr>
              <a:t>New magazine  </a:t>
            </a:r>
            <a:r>
              <a:rPr lang="en-US" sz="1400" b="1" kern="0" dirty="0">
                <a:solidFill>
                  <a:prstClr val="black"/>
                </a:solidFill>
                <a:latin typeface="Calibri"/>
              </a:rPr>
              <a:t>- </a:t>
            </a:r>
            <a:r>
              <a:rPr lang="en-US" sz="1600" b="1" kern="0" dirty="0">
                <a:solidFill>
                  <a:prstClr val="black"/>
                </a:solidFill>
                <a:latin typeface="Calibri"/>
              </a:rPr>
              <a:t>Nov 16</a:t>
            </a:r>
            <a:endParaRPr lang="en-US" sz="1600" kern="0" dirty="0">
              <a:solidFill>
                <a:prstClr val="black"/>
              </a:solidFill>
              <a:latin typeface="Calibri"/>
            </a:endParaRPr>
          </a:p>
        </p:txBody>
      </p:sp>
      <p:sp>
        <p:nvSpPr>
          <p:cNvPr id="87" name="TextBox 86"/>
          <p:cNvSpPr txBox="1"/>
          <p:nvPr/>
        </p:nvSpPr>
        <p:spPr>
          <a:xfrm>
            <a:off x="1" y="2459934"/>
            <a:ext cx="2692608" cy="338554"/>
          </a:xfrm>
          <a:prstGeom prst="rect">
            <a:avLst/>
          </a:prstGeom>
          <a:noFill/>
        </p:spPr>
        <p:txBody>
          <a:bodyPr wrap="square" rtlCol="0">
            <a:spAutoFit/>
          </a:bodyPr>
          <a:lstStyle/>
          <a:p>
            <a:pPr algn="r">
              <a:defRPr/>
            </a:pPr>
            <a:r>
              <a:rPr lang="en-US" sz="1100" kern="0" dirty="0">
                <a:solidFill>
                  <a:prstClr val="black"/>
                </a:solidFill>
                <a:latin typeface="Calibri"/>
              </a:rPr>
              <a:t> </a:t>
            </a:r>
            <a:r>
              <a:rPr lang="en-US" sz="1400" kern="0" dirty="0">
                <a:solidFill>
                  <a:prstClr val="black"/>
                </a:solidFill>
                <a:latin typeface="Calibri"/>
              </a:rPr>
              <a:t>Fellow Membership </a:t>
            </a:r>
            <a:r>
              <a:rPr lang="en-US" sz="1400" b="1" kern="0" dirty="0">
                <a:solidFill>
                  <a:prstClr val="black"/>
                </a:solidFill>
                <a:latin typeface="Calibri"/>
              </a:rPr>
              <a:t>- </a:t>
            </a:r>
            <a:r>
              <a:rPr lang="en-US" sz="1600" b="1" kern="0" dirty="0">
                <a:solidFill>
                  <a:prstClr val="black"/>
                </a:solidFill>
                <a:latin typeface="Calibri"/>
              </a:rPr>
              <a:t>Mar 17</a:t>
            </a:r>
            <a:endParaRPr lang="en-US" sz="1600" kern="0" dirty="0">
              <a:solidFill>
                <a:prstClr val="black"/>
              </a:solidFill>
              <a:latin typeface="Calibri"/>
            </a:endParaRPr>
          </a:p>
        </p:txBody>
      </p:sp>
      <p:sp>
        <p:nvSpPr>
          <p:cNvPr id="91" name="TextBox 90"/>
          <p:cNvSpPr txBox="1"/>
          <p:nvPr/>
        </p:nvSpPr>
        <p:spPr>
          <a:xfrm>
            <a:off x="49782" y="1801325"/>
            <a:ext cx="3202632" cy="338554"/>
          </a:xfrm>
          <a:prstGeom prst="rect">
            <a:avLst/>
          </a:prstGeom>
          <a:noFill/>
        </p:spPr>
        <p:txBody>
          <a:bodyPr wrap="square" rtlCol="0">
            <a:spAutoFit/>
          </a:bodyPr>
          <a:lstStyle/>
          <a:p>
            <a:pPr algn="r">
              <a:defRPr/>
            </a:pPr>
            <a:r>
              <a:rPr lang="en-US" sz="1100" kern="0" dirty="0">
                <a:solidFill>
                  <a:prstClr val="black"/>
                </a:solidFill>
                <a:latin typeface="Calibri"/>
              </a:rPr>
              <a:t> </a:t>
            </a:r>
            <a:r>
              <a:rPr lang="en-US" sz="1400" kern="0" dirty="0">
                <a:solidFill>
                  <a:prstClr val="black"/>
                </a:solidFill>
                <a:latin typeface="Calibri"/>
              </a:rPr>
              <a:t>Group Handbook &amp; Guidelines </a:t>
            </a:r>
            <a:r>
              <a:rPr lang="en-US" sz="1400" b="1" kern="0" dirty="0">
                <a:solidFill>
                  <a:prstClr val="black"/>
                </a:solidFill>
                <a:latin typeface="Calibri"/>
              </a:rPr>
              <a:t>- </a:t>
            </a:r>
            <a:r>
              <a:rPr lang="en-US" sz="1600" b="1" kern="0" dirty="0">
                <a:solidFill>
                  <a:prstClr val="black"/>
                </a:solidFill>
                <a:latin typeface="Calibri"/>
              </a:rPr>
              <a:t>Mar 17</a:t>
            </a:r>
            <a:endParaRPr lang="en-US" sz="1600" kern="0" dirty="0">
              <a:solidFill>
                <a:prstClr val="black"/>
              </a:solidFill>
              <a:latin typeface="Calibri"/>
            </a:endParaRPr>
          </a:p>
        </p:txBody>
      </p:sp>
      <p:sp>
        <p:nvSpPr>
          <p:cNvPr id="92" name="TextBox 91"/>
          <p:cNvSpPr txBox="1"/>
          <p:nvPr/>
        </p:nvSpPr>
        <p:spPr>
          <a:xfrm>
            <a:off x="5294969" y="1325460"/>
            <a:ext cx="2053855" cy="338554"/>
          </a:xfrm>
          <a:prstGeom prst="rect">
            <a:avLst/>
          </a:prstGeom>
          <a:noFill/>
        </p:spPr>
        <p:txBody>
          <a:bodyPr wrap="square" rtlCol="0">
            <a:spAutoFit/>
          </a:bodyPr>
          <a:lstStyle/>
          <a:p>
            <a:pPr>
              <a:defRPr/>
            </a:pPr>
            <a:r>
              <a:rPr lang="en-US" sz="1600" b="1" kern="0" dirty="0">
                <a:solidFill>
                  <a:prstClr val="black"/>
                </a:solidFill>
                <a:latin typeface="Calibri"/>
              </a:rPr>
              <a:t>April 17</a:t>
            </a:r>
            <a:r>
              <a:rPr lang="en-US" sz="1600" kern="0" dirty="0">
                <a:solidFill>
                  <a:prstClr val="black"/>
                </a:solidFill>
                <a:latin typeface="Calibri"/>
              </a:rPr>
              <a:t> </a:t>
            </a:r>
            <a:r>
              <a:rPr lang="en-US" sz="1400" kern="0" dirty="0">
                <a:solidFill>
                  <a:prstClr val="black"/>
                </a:solidFill>
                <a:latin typeface="Calibri"/>
              </a:rPr>
              <a:t>– E- Learning</a:t>
            </a:r>
          </a:p>
        </p:txBody>
      </p:sp>
      <p:sp>
        <p:nvSpPr>
          <p:cNvPr id="93" name="TextBox 92"/>
          <p:cNvSpPr txBox="1"/>
          <p:nvPr/>
        </p:nvSpPr>
        <p:spPr>
          <a:xfrm>
            <a:off x="289200" y="1246442"/>
            <a:ext cx="3879769" cy="338554"/>
          </a:xfrm>
          <a:prstGeom prst="rect">
            <a:avLst/>
          </a:prstGeom>
          <a:noFill/>
        </p:spPr>
        <p:txBody>
          <a:bodyPr wrap="square" rtlCol="0">
            <a:spAutoFit/>
          </a:bodyPr>
          <a:lstStyle/>
          <a:p>
            <a:pPr algn="r">
              <a:defRPr/>
            </a:pPr>
            <a:r>
              <a:rPr lang="en-US" sz="1100" kern="0" dirty="0">
                <a:solidFill>
                  <a:prstClr val="black"/>
                </a:solidFill>
                <a:latin typeface="Calibri"/>
              </a:rPr>
              <a:t> </a:t>
            </a:r>
            <a:r>
              <a:rPr lang="en-US" sz="1400" kern="0" dirty="0">
                <a:solidFill>
                  <a:prstClr val="black"/>
                </a:solidFill>
                <a:latin typeface="Calibri"/>
              </a:rPr>
              <a:t>Extensive Media Coverage </a:t>
            </a:r>
            <a:r>
              <a:rPr lang="en-US" sz="1400" b="1" kern="0" dirty="0">
                <a:solidFill>
                  <a:prstClr val="black"/>
                </a:solidFill>
                <a:latin typeface="Calibri"/>
              </a:rPr>
              <a:t>– </a:t>
            </a:r>
            <a:r>
              <a:rPr lang="en-US" sz="1600" b="1" kern="0" dirty="0">
                <a:solidFill>
                  <a:prstClr val="black"/>
                </a:solidFill>
                <a:latin typeface="Calibri"/>
              </a:rPr>
              <a:t>2016/17</a:t>
            </a:r>
            <a:endParaRPr lang="en-US" sz="1600" kern="0" dirty="0">
              <a:solidFill>
                <a:prstClr val="black"/>
              </a:solidFill>
              <a:latin typeface="Calibri"/>
            </a:endParaRPr>
          </a:p>
        </p:txBody>
      </p:sp>
    </p:spTree>
    <p:extLst>
      <p:ext uri="{BB962C8B-B14F-4D97-AF65-F5344CB8AC3E}">
        <p14:creationId xmlns:p14="http://schemas.microsoft.com/office/powerpoint/2010/main" val="2658987178"/>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34532" y="1178545"/>
            <a:ext cx="8257333" cy="5502262"/>
            <a:chOff x="381" y="-22768"/>
            <a:chExt cx="9418249" cy="6880768"/>
          </a:xfrm>
        </p:grpSpPr>
        <p:sp>
          <p:nvSpPr>
            <p:cNvPr id="4" name="Rectangle 3"/>
            <p:cNvSpPr/>
            <p:nvPr/>
          </p:nvSpPr>
          <p:spPr>
            <a:xfrm>
              <a:off x="6119" y="-22768"/>
              <a:ext cx="9144001" cy="6865085"/>
            </a:xfrm>
            <a:prstGeom prst="rect">
              <a:avLst/>
            </a:prstGeom>
            <a:gradFill flip="none" rotWithShape="1">
              <a:gsLst>
                <a:gs pos="100000">
                  <a:srgbClr val="FFFFFF">
                    <a:lumMod val="95000"/>
                  </a:srgbClr>
                </a:gs>
                <a:gs pos="50000">
                  <a:srgbClr val="FFFFFF"/>
                </a:gs>
              </a:gsLst>
              <a:lin ang="5400000" scaled="1"/>
              <a:tileRect/>
            </a:gradFill>
            <a:ln w="25400" cap="flat" cmpd="sng" algn="ctr">
              <a:noFill/>
              <a:prstDash val="solid"/>
            </a:ln>
            <a:effectLst/>
          </p:spPr>
          <p:txBody>
            <a:bodyPr rtlCol="0" anchor="ctr"/>
            <a:lstStyle/>
            <a:p>
              <a:pPr algn="ctr">
                <a:defRPr/>
              </a:pPr>
              <a:endParaRPr lang="en-US" kern="0" baseline="-25000" dirty="0">
                <a:solidFill>
                  <a:prstClr val="white"/>
                </a:solidFill>
                <a:latin typeface="Calibri"/>
              </a:endParaRPr>
            </a:p>
          </p:txBody>
        </p:sp>
        <p:grpSp>
          <p:nvGrpSpPr>
            <p:cNvPr id="5" name="Group 4"/>
            <p:cNvGrpSpPr/>
            <p:nvPr/>
          </p:nvGrpSpPr>
          <p:grpSpPr>
            <a:xfrm>
              <a:off x="3499921" y="408372"/>
              <a:ext cx="1445699" cy="1496628"/>
              <a:chOff x="601325" y="5446361"/>
              <a:chExt cx="1445699" cy="1496628"/>
            </a:xfrm>
          </p:grpSpPr>
          <p:grpSp>
            <p:nvGrpSpPr>
              <p:cNvPr id="46" name="Group 45"/>
              <p:cNvGrpSpPr/>
              <p:nvPr/>
            </p:nvGrpSpPr>
            <p:grpSpPr>
              <a:xfrm>
                <a:off x="601325" y="5446361"/>
                <a:ext cx="1445699" cy="1496628"/>
                <a:chOff x="804521" y="5409951"/>
                <a:chExt cx="1445699" cy="1496628"/>
              </a:xfrm>
            </p:grpSpPr>
            <p:sp>
              <p:nvSpPr>
                <p:cNvPr id="48" name="Rectangle 47"/>
                <p:cNvSpPr/>
                <p:nvPr/>
              </p:nvSpPr>
              <p:spPr>
                <a:xfrm>
                  <a:off x="864904" y="5410200"/>
                  <a:ext cx="1385316" cy="1496379"/>
                </a:xfrm>
                <a:prstGeom prst="rect">
                  <a:avLst/>
                </a:prstGeom>
                <a:gradFill>
                  <a:gsLst>
                    <a:gs pos="100000">
                      <a:srgbClr val="FFFFFF">
                        <a:lumMod val="85000"/>
                        <a:alpha val="0"/>
                      </a:srgbClr>
                    </a:gs>
                    <a:gs pos="0">
                      <a:srgbClr val="FFFFFF">
                        <a:lumMod val="85000"/>
                      </a:srgbClr>
                    </a:gs>
                  </a:gsLst>
                  <a:lin ang="5400000" scaled="1"/>
                </a:gra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cxnSp>
              <p:nvCxnSpPr>
                <p:cNvPr id="49" name="Straight Connector 48"/>
                <p:cNvCxnSpPr/>
                <p:nvPr/>
              </p:nvCxnSpPr>
              <p:spPr>
                <a:xfrm>
                  <a:off x="804521" y="5409951"/>
                  <a:ext cx="0" cy="1413973"/>
                </a:xfrm>
                <a:prstGeom prst="line">
                  <a:avLst/>
                </a:prstGeom>
                <a:noFill/>
                <a:ln w="25400" cap="flat" cmpd="sng" algn="ctr">
                  <a:solidFill>
                    <a:srgbClr val="FFFFFF">
                      <a:lumMod val="65000"/>
                    </a:srgbClr>
                  </a:solidFill>
                  <a:prstDash val="sysDot"/>
                </a:ln>
                <a:effectLst/>
              </p:spPr>
            </p:cxnSp>
          </p:grpSp>
          <p:sp>
            <p:nvSpPr>
              <p:cNvPr id="47" name="TextBox 46"/>
              <p:cNvSpPr txBox="1"/>
              <p:nvPr/>
            </p:nvSpPr>
            <p:spPr>
              <a:xfrm>
                <a:off x="682013" y="5479016"/>
                <a:ext cx="1337301" cy="731281"/>
              </a:xfrm>
              <a:prstGeom prst="rect">
                <a:avLst/>
              </a:prstGeom>
              <a:noFill/>
            </p:spPr>
            <p:txBody>
              <a:bodyPr wrap="square" rtlCol="0">
                <a:spAutoFit/>
              </a:bodyPr>
              <a:lstStyle/>
              <a:p>
                <a:pPr algn="ctr">
                  <a:defRPr/>
                </a:pPr>
                <a:r>
                  <a:rPr lang="en-US" sz="1600" b="1" kern="0" dirty="0">
                    <a:solidFill>
                      <a:srgbClr val="00B0F0"/>
                    </a:solidFill>
                    <a:ea typeface="Tahoma" panose="020B0604030504040204" pitchFamily="34" charset="0"/>
                    <a:cs typeface="Tahoma" panose="020B0604030504040204" pitchFamily="34" charset="0"/>
                  </a:rPr>
                  <a:t>April 16</a:t>
                </a:r>
              </a:p>
              <a:p>
                <a:pPr algn="ctr">
                  <a:defRPr/>
                </a:pPr>
                <a:endParaRPr lang="en-US" sz="1600" b="1" kern="0" dirty="0">
                  <a:solidFill>
                    <a:prstClr val="black"/>
                  </a:solidFill>
                  <a:latin typeface="Rockwell" panose="02060603020205020403" pitchFamily="18" charset="0"/>
                </a:endParaRPr>
              </a:p>
            </p:txBody>
          </p:sp>
        </p:grpSp>
        <p:grpSp>
          <p:nvGrpSpPr>
            <p:cNvPr id="6" name="Group 5"/>
            <p:cNvGrpSpPr/>
            <p:nvPr/>
          </p:nvGrpSpPr>
          <p:grpSpPr>
            <a:xfrm>
              <a:off x="381" y="1417320"/>
              <a:ext cx="9135237" cy="4023360"/>
              <a:chOff x="381" y="1600200"/>
              <a:chExt cx="9135237" cy="4023360"/>
            </a:xfrm>
          </p:grpSpPr>
          <p:sp>
            <p:nvSpPr>
              <p:cNvPr id="38" name="Rectangle 1"/>
              <p:cNvSpPr/>
              <p:nvPr/>
            </p:nvSpPr>
            <p:spPr>
              <a:xfrm>
                <a:off x="381" y="1600200"/>
                <a:ext cx="9135237" cy="4023360"/>
              </a:xfrm>
              <a:custGeom>
                <a:avLst/>
                <a:gdLst/>
                <a:ahLst/>
                <a:cxnLst/>
                <a:rect l="l" t="t" r="r" b="b"/>
                <a:pathLst>
                  <a:path w="9135237" h="4023360">
                    <a:moveTo>
                      <a:pt x="40716" y="3559572"/>
                    </a:moveTo>
                    <a:cubicBezTo>
                      <a:pt x="20495" y="3559572"/>
                      <a:pt x="4102" y="3575965"/>
                      <a:pt x="4102" y="3596186"/>
                    </a:cubicBezTo>
                    <a:lnTo>
                      <a:pt x="4102" y="3859260"/>
                    </a:lnTo>
                    <a:cubicBezTo>
                      <a:pt x="4102" y="3879481"/>
                      <a:pt x="20495" y="3895874"/>
                      <a:pt x="40716" y="3895874"/>
                    </a:cubicBezTo>
                    <a:lnTo>
                      <a:pt x="187168" y="3895874"/>
                    </a:lnTo>
                    <a:cubicBezTo>
                      <a:pt x="207389" y="3895874"/>
                      <a:pt x="223782" y="3879481"/>
                      <a:pt x="223782" y="3859260"/>
                    </a:cubicBezTo>
                    <a:lnTo>
                      <a:pt x="223782" y="3596186"/>
                    </a:lnTo>
                    <a:cubicBezTo>
                      <a:pt x="223782" y="3575965"/>
                      <a:pt x="207389" y="3559572"/>
                      <a:pt x="187168" y="3559572"/>
                    </a:cubicBezTo>
                    <a:close/>
                    <a:moveTo>
                      <a:pt x="366370" y="3548312"/>
                    </a:moveTo>
                    <a:cubicBezTo>
                      <a:pt x="340948" y="3548312"/>
                      <a:pt x="320340" y="3568920"/>
                      <a:pt x="320340" y="3594342"/>
                    </a:cubicBezTo>
                    <a:lnTo>
                      <a:pt x="320340" y="3838584"/>
                    </a:lnTo>
                    <a:cubicBezTo>
                      <a:pt x="320340" y="3864006"/>
                      <a:pt x="340948" y="3884614"/>
                      <a:pt x="366370" y="3884614"/>
                    </a:cubicBezTo>
                    <a:lnTo>
                      <a:pt x="550484" y="3884614"/>
                    </a:lnTo>
                    <a:cubicBezTo>
                      <a:pt x="575906" y="3884614"/>
                      <a:pt x="596514" y="3864006"/>
                      <a:pt x="596514" y="3838584"/>
                    </a:cubicBezTo>
                    <a:lnTo>
                      <a:pt x="596514" y="3594342"/>
                    </a:lnTo>
                    <a:cubicBezTo>
                      <a:pt x="596514" y="3568920"/>
                      <a:pt x="575906" y="3548312"/>
                      <a:pt x="550484" y="3548312"/>
                    </a:cubicBezTo>
                    <a:close/>
                    <a:moveTo>
                      <a:pt x="737748" y="3539404"/>
                    </a:moveTo>
                    <a:cubicBezTo>
                      <a:pt x="713074" y="3539404"/>
                      <a:pt x="693072" y="3559406"/>
                      <a:pt x="693072" y="3584080"/>
                    </a:cubicBezTo>
                    <a:lnTo>
                      <a:pt x="693072" y="3831030"/>
                    </a:lnTo>
                    <a:cubicBezTo>
                      <a:pt x="693072" y="3855704"/>
                      <a:pt x="713074" y="3875706"/>
                      <a:pt x="737748" y="3875706"/>
                    </a:cubicBezTo>
                    <a:lnTo>
                      <a:pt x="916448" y="3875706"/>
                    </a:lnTo>
                    <a:cubicBezTo>
                      <a:pt x="941122" y="3875706"/>
                      <a:pt x="961124" y="3855704"/>
                      <a:pt x="961124" y="3831030"/>
                    </a:cubicBezTo>
                    <a:lnTo>
                      <a:pt x="961124" y="3584080"/>
                    </a:lnTo>
                    <a:cubicBezTo>
                      <a:pt x="961124" y="3559406"/>
                      <a:pt x="941122" y="3539404"/>
                      <a:pt x="916448" y="3539404"/>
                    </a:cubicBezTo>
                    <a:close/>
                    <a:moveTo>
                      <a:pt x="1098940" y="3536210"/>
                    </a:moveTo>
                    <a:cubicBezTo>
                      <a:pt x="1076154" y="3536210"/>
                      <a:pt x="1057682" y="3554682"/>
                      <a:pt x="1057682" y="3577468"/>
                    </a:cubicBezTo>
                    <a:lnTo>
                      <a:pt x="1057682" y="3811763"/>
                    </a:lnTo>
                    <a:cubicBezTo>
                      <a:pt x="1057682" y="3834549"/>
                      <a:pt x="1076154" y="3853021"/>
                      <a:pt x="1098940" y="3853021"/>
                    </a:cubicBezTo>
                    <a:lnTo>
                      <a:pt x="1263966" y="3853021"/>
                    </a:lnTo>
                    <a:cubicBezTo>
                      <a:pt x="1286752" y="3853021"/>
                      <a:pt x="1305224" y="3834549"/>
                      <a:pt x="1305224" y="3811763"/>
                    </a:cubicBezTo>
                    <a:lnTo>
                      <a:pt x="1305224" y="3577468"/>
                    </a:lnTo>
                    <a:cubicBezTo>
                      <a:pt x="1305224" y="3554682"/>
                      <a:pt x="1286752" y="3536210"/>
                      <a:pt x="1263966" y="3536210"/>
                    </a:cubicBezTo>
                    <a:close/>
                    <a:moveTo>
                      <a:pt x="1436967" y="3524456"/>
                    </a:moveTo>
                    <a:cubicBezTo>
                      <a:pt x="1417535" y="3524456"/>
                      <a:pt x="1401782" y="3540209"/>
                      <a:pt x="1401782" y="3559641"/>
                    </a:cubicBezTo>
                    <a:lnTo>
                      <a:pt x="1401782" y="3799839"/>
                    </a:lnTo>
                    <a:cubicBezTo>
                      <a:pt x="1401782" y="3819271"/>
                      <a:pt x="1417535" y="3835024"/>
                      <a:pt x="1436967" y="3835024"/>
                    </a:cubicBezTo>
                    <a:lnTo>
                      <a:pt x="1577705" y="3835024"/>
                    </a:lnTo>
                    <a:cubicBezTo>
                      <a:pt x="1597137" y="3835024"/>
                      <a:pt x="1612890" y="3819271"/>
                      <a:pt x="1612890" y="3799839"/>
                    </a:cubicBezTo>
                    <a:lnTo>
                      <a:pt x="1612890" y="3559641"/>
                    </a:lnTo>
                    <a:cubicBezTo>
                      <a:pt x="1612890" y="3540209"/>
                      <a:pt x="1597137" y="3524456"/>
                      <a:pt x="1577705" y="3524456"/>
                    </a:cubicBezTo>
                    <a:close/>
                    <a:moveTo>
                      <a:pt x="1743940" y="3507003"/>
                    </a:moveTo>
                    <a:cubicBezTo>
                      <a:pt x="1724891" y="3507003"/>
                      <a:pt x="1709448" y="3522446"/>
                      <a:pt x="1709448" y="3541495"/>
                    </a:cubicBezTo>
                    <a:lnTo>
                      <a:pt x="1709448" y="3776960"/>
                    </a:lnTo>
                    <a:cubicBezTo>
                      <a:pt x="1709448" y="3796009"/>
                      <a:pt x="1724891" y="3811452"/>
                      <a:pt x="1743940" y="3811452"/>
                    </a:cubicBezTo>
                    <a:lnTo>
                      <a:pt x="1881905" y="3811452"/>
                    </a:lnTo>
                    <a:cubicBezTo>
                      <a:pt x="1900954" y="3811452"/>
                      <a:pt x="1916397" y="3796009"/>
                      <a:pt x="1916397" y="3776960"/>
                    </a:cubicBezTo>
                    <a:lnTo>
                      <a:pt x="1916397" y="3541495"/>
                    </a:lnTo>
                    <a:cubicBezTo>
                      <a:pt x="1916397" y="3522446"/>
                      <a:pt x="1900954" y="3507003"/>
                      <a:pt x="1881905" y="3507003"/>
                    </a:cubicBezTo>
                    <a:close/>
                    <a:moveTo>
                      <a:pt x="2045448" y="3500139"/>
                    </a:moveTo>
                    <a:cubicBezTo>
                      <a:pt x="2027503" y="3500139"/>
                      <a:pt x="2012955" y="3514687"/>
                      <a:pt x="2012955" y="3532632"/>
                    </a:cubicBezTo>
                    <a:lnTo>
                      <a:pt x="2012955" y="3763141"/>
                    </a:lnTo>
                    <a:cubicBezTo>
                      <a:pt x="2012955" y="3781086"/>
                      <a:pt x="2027503" y="3795634"/>
                      <a:pt x="2045448" y="3795634"/>
                    </a:cubicBezTo>
                    <a:lnTo>
                      <a:pt x="2175416" y="3795634"/>
                    </a:lnTo>
                    <a:cubicBezTo>
                      <a:pt x="2193361" y="3795634"/>
                      <a:pt x="2207909" y="3781086"/>
                      <a:pt x="2207909" y="3763141"/>
                    </a:cubicBezTo>
                    <a:lnTo>
                      <a:pt x="2207909" y="3532632"/>
                    </a:lnTo>
                    <a:cubicBezTo>
                      <a:pt x="2207909" y="3514687"/>
                      <a:pt x="2193361" y="3500139"/>
                      <a:pt x="2175416" y="3500139"/>
                    </a:cubicBezTo>
                    <a:close/>
                    <a:moveTo>
                      <a:pt x="2334774" y="3500014"/>
                    </a:moveTo>
                    <a:cubicBezTo>
                      <a:pt x="2318036" y="3500014"/>
                      <a:pt x="2304467" y="3513583"/>
                      <a:pt x="2304467" y="3530321"/>
                    </a:cubicBezTo>
                    <a:lnTo>
                      <a:pt x="2304467" y="3748075"/>
                    </a:lnTo>
                    <a:cubicBezTo>
                      <a:pt x="2304467" y="3764813"/>
                      <a:pt x="2318036" y="3778382"/>
                      <a:pt x="2334774" y="3778382"/>
                    </a:cubicBezTo>
                    <a:lnTo>
                      <a:pt x="2455998" y="3778382"/>
                    </a:lnTo>
                    <a:cubicBezTo>
                      <a:pt x="2472736" y="3778382"/>
                      <a:pt x="2486305" y="3764813"/>
                      <a:pt x="2486305" y="3748075"/>
                    </a:cubicBezTo>
                    <a:lnTo>
                      <a:pt x="2486305" y="3530321"/>
                    </a:lnTo>
                    <a:cubicBezTo>
                      <a:pt x="2486305" y="3513583"/>
                      <a:pt x="2472736" y="3500014"/>
                      <a:pt x="2455998" y="3500014"/>
                    </a:cubicBezTo>
                    <a:close/>
                    <a:moveTo>
                      <a:pt x="2608454" y="3496273"/>
                    </a:moveTo>
                    <a:cubicBezTo>
                      <a:pt x="2594320" y="3496273"/>
                      <a:pt x="2582863" y="3507730"/>
                      <a:pt x="2582863" y="3521864"/>
                    </a:cubicBezTo>
                    <a:lnTo>
                      <a:pt x="2582863" y="3735539"/>
                    </a:lnTo>
                    <a:cubicBezTo>
                      <a:pt x="2582863" y="3749673"/>
                      <a:pt x="2594320" y="3761130"/>
                      <a:pt x="2608454" y="3761130"/>
                    </a:cubicBezTo>
                    <a:lnTo>
                      <a:pt x="2710812" y="3761130"/>
                    </a:lnTo>
                    <a:cubicBezTo>
                      <a:pt x="2724946" y="3761130"/>
                      <a:pt x="2736403" y="3749673"/>
                      <a:pt x="2736403" y="3735539"/>
                    </a:cubicBezTo>
                    <a:lnTo>
                      <a:pt x="2736403" y="3521864"/>
                    </a:lnTo>
                    <a:cubicBezTo>
                      <a:pt x="2736403" y="3507730"/>
                      <a:pt x="2724946" y="3496273"/>
                      <a:pt x="2710812" y="3496273"/>
                    </a:cubicBezTo>
                    <a:close/>
                    <a:moveTo>
                      <a:pt x="2854785" y="3484096"/>
                    </a:moveTo>
                    <a:cubicBezTo>
                      <a:pt x="2842732" y="3484096"/>
                      <a:pt x="2832961" y="3493867"/>
                      <a:pt x="2832961" y="3505920"/>
                    </a:cubicBezTo>
                    <a:lnTo>
                      <a:pt x="2832961" y="3716795"/>
                    </a:lnTo>
                    <a:cubicBezTo>
                      <a:pt x="2832961" y="3728848"/>
                      <a:pt x="2842732" y="3738619"/>
                      <a:pt x="2854785" y="3738619"/>
                    </a:cubicBezTo>
                    <a:lnTo>
                      <a:pt x="2942080" y="3738619"/>
                    </a:lnTo>
                    <a:cubicBezTo>
                      <a:pt x="2954133" y="3738619"/>
                      <a:pt x="2963904" y="3728848"/>
                      <a:pt x="2963904" y="3716795"/>
                    </a:cubicBezTo>
                    <a:lnTo>
                      <a:pt x="2963904" y="3505920"/>
                    </a:lnTo>
                    <a:cubicBezTo>
                      <a:pt x="2963904" y="3493867"/>
                      <a:pt x="2954133" y="3484096"/>
                      <a:pt x="2942080" y="3484096"/>
                    </a:cubicBezTo>
                    <a:close/>
                    <a:moveTo>
                      <a:pt x="3289608" y="3463468"/>
                    </a:moveTo>
                    <a:cubicBezTo>
                      <a:pt x="3279925" y="3463468"/>
                      <a:pt x="3272075" y="3471318"/>
                      <a:pt x="3272075" y="3481001"/>
                    </a:cubicBezTo>
                    <a:lnTo>
                      <a:pt x="3272075" y="3700458"/>
                    </a:lnTo>
                    <a:cubicBezTo>
                      <a:pt x="3272075" y="3710141"/>
                      <a:pt x="3279925" y="3717991"/>
                      <a:pt x="3289608" y="3717991"/>
                    </a:cubicBezTo>
                    <a:lnTo>
                      <a:pt x="3359740" y="3717991"/>
                    </a:lnTo>
                    <a:cubicBezTo>
                      <a:pt x="3369423" y="3717991"/>
                      <a:pt x="3377273" y="3710141"/>
                      <a:pt x="3377273" y="3700458"/>
                    </a:cubicBezTo>
                    <a:lnTo>
                      <a:pt x="3377273" y="3481001"/>
                    </a:lnTo>
                    <a:cubicBezTo>
                      <a:pt x="3377273" y="3471318"/>
                      <a:pt x="3369423" y="3463468"/>
                      <a:pt x="3359740" y="3463468"/>
                    </a:cubicBezTo>
                    <a:close/>
                    <a:moveTo>
                      <a:pt x="3079638" y="3463181"/>
                    </a:moveTo>
                    <a:cubicBezTo>
                      <a:pt x="3069047" y="3463181"/>
                      <a:pt x="3060462" y="3471766"/>
                      <a:pt x="3060462" y="3482357"/>
                    </a:cubicBezTo>
                    <a:lnTo>
                      <a:pt x="3060462" y="3698528"/>
                    </a:lnTo>
                    <a:cubicBezTo>
                      <a:pt x="3060462" y="3709119"/>
                      <a:pt x="3069047" y="3717704"/>
                      <a:pt x="3079638" y="3717704"/>
                    </a:cubicBezTo>
                    <a:lnTo>
                      <a:pt x="3156341" y="3717704"/>
                    </a:lnTo>
                    <a:cubicBezTo>
                      <a:pt x="3166932" y="3717704"/>
                      <a:pt x="3175517" y="3709119"/>
                      <a:pt x="3175517" y="3698528"/>
                    </a:cubicBezTo>
                    <a:lnTo>
                      <a:pt x="3175517" y="3482357"/>
                    </a:lnTo>
                    <a:cubicBezTo>
                      <a:pt x="3175517" y="3471766"/>
                      <a:pt x="3166932" y="3463181"/>
                      <a:pt x="3156341" y="3463181"/>
                    </a:cubicBezTo>
                    <a:close/>
                    <a:moveTo>
                      <a:pt x="3488058" y="3453562"/>
                    </a:moveTo>
                    <a:cubicBezTo>
                      <a:pt x="3480201" y="3453562"/>
                      <a:pt x="3473831" y="3459932"/>
                      <a:pt x="3473831" y="3467789"/>
                    </a:cubicBezTo>
                    <a:lnTo>
                      <a:pt x="3473831" y="3686373"/>
                    </a:lnTo>
                    <a:cubicBezTo>
                      <a:pt x="3473831" y="3694230"/>
                      <a:pt x="3480201" y="3700600"/>
                      <a:pt x="3488058" y="3700600"/>
                    </a:cubicBezTo>
                    <a:lnTo>
                      <a:pt x="3544966" y="3700600"/>
                    </a:lnTo>
                    <a:cubicBezTo>
                      <a:pt x="3552823" y="3700600"/>
                      <a:pt x="3559193" y="3694230"/>
                      <a:pt x="3559193" y="3686373"/>
                    </a:cubicBezTo>
                    <a:lnTo>
                      <a:pt x="3559193" y="3467789"/>
                    </a:lnTo>
                    <a:cubicBezTo>
                      <a:pt x="3559193" y="3459932"/>
                      <a:pt x="3552823" y="3453562"/>
                      <a:pt x="3544966" y="3453562"/>
                    </a:cubicBezTo>
                    <a:close/>
                    <a:moveTo>
                      <a:pt x="3669154" y="3451512"/>
                    </a:moveTo>
                    <a:cubicBezTo>
                      <a:pt x="3661752" y="3451512"/>
                      <a:pt x="3655751" y="3457513"/>
                      <a:pt x="3655751" y="3464915"/>
                    </a:cubicBezTo>
                    <a:lnTo>
                      <a:pt x="3655751" y="3668526"/>
                    </a:lnTo>
                    <a:cubicBezTo>
                      <a:pt x="3655751" y="3675928"/>
                      <a:pt x="3661752" y="3681929"/>
                      <a:pt x="3669154" y="3681929"/>
                    </a:cubicBezTo>
                    <a:lnTo>
                      <a:pt x="3722763" y="3681929"/>
                    </a:lnTo>
                    <a:cubicBezTo>
                      <a:pt x="3730165" y="3681929"/>
                      <a:pt x="3736166" y="3675928"/>
                      <a:pt x="3736166" y="3668526"/>
                    </a:cubicBezTo>
                    <a:lnTo>
                      <a:pt x="3736166" y="3464915"/>
                    </a:lnTo>
                    <a:cubicBezTo>
                      <a:pt x="3736166" y="3457513"/>
                      <a:pt x="3730165" y="3451512"/>
                      <a:pt x="3722763" y="3451512"/>
                    </a:cubicBezTo>
                    <a:close/>
                    <a:moveTo>
                      <a:pt x="3843761" y="3433508"/>
                    </a:moveTo>
                    <a:cubicBezTo>
                      <a:pt x="3836857" y="3433508"/>
                      <a:pt x="3831260" y="3439105"/>
                      <a:pt x="3831260" y="3446009"/>
                    </a:cubicBezTo>
                    <a:lnTo>
                      <a:pt x="3831260" y="3638071"/>
                    </a:lnTo>
                    <a:cubicBezTo>
                      <a:pt x="3831260" y="3644975"/>
                      <a:pt x="3836857" y="3650572"/>
                      <a:pt x="3843761" y="3650572"/>
                    </a:cubicBezTo>
                    <a:lnTo>
                      <a:pt x="3893763" y="3650572"/>
                    </a:lnTo>
                    <a:cubicBezTo>
                      <a:pt x="3900667" y="3650572"/>
                      <a:pt x="3906264" y="3644975"/>
                      <a:pt x="3906264" y="3638071"/>
                    </a:cubicBezTo>
                    <a:lnTo>
                      <a:pt x="3906264" y="3446009"/>
                    </a:lnTo>
                    <a:cubicBezTo>
                      <a:pt x="3906264" y="3439105"/>
                      <a:pt x="3900667" y="3433508"/>
                      <a:pt x="3893763" y="3433508"/>
                    </a:cubicBezTo>
                    <a:close/>
                    <a:moveTo>
                      <a:pt x="4007870" y="3419431"/>
                    </a:moveTo>
                    <a:cubicBezTo>
                      <a:pt x="4001430" y="3419431"/>
                      <a:pt x="3996210" y="3424651"/>
                      <a:pt x="3996210" y="3431091"/>
                    </a:cubicBezTo>
                    <a:lnTo>
                      <a:pt x="3996210" y="3620558"/>
                    </a:lnTo>
                    <a:cubicBezTo>
                      <a:pt x="3996210" y="3626998"/>
                      <a:pt x="4001430" y="3632218"/>
                      <a:pt x="4007870" y="3632218"/>
                    </a:cubicBezTo>
                    <a:lnTo>
                      <a:pt x="4054506" y="3632218"/>
                    </a:lnTo>
                    <a:cubicBezTo>
                      <a:pt x="4060946" y="3632218"/>
                      <a:pt x="4066166" y="3626998"/>
                      <a:pt x="4066166" y="3620558"/>
                    </a:cubicBezTo>
                    <a:lnTo>
                      <a:pt x="4066166" y="3431091"/>
                    </a:lnTo>
                    <a:cubicBezTo>
                      <a:pt x="4066166" y="3424651"/>
                      <a:pt x="4060946" y="3419431"/>
                      <a:pt x="4054506" y="3419431"/>
                    </a:cubicBezTo>
                    <a:close/>
                    <a:moveTo>
                      <a:pt x="4310100" y="3405891"/>
                    </a:moveTo>
                    <a:cubicBezTo>
                      <a:pt x="4304927" y="3405891"/>
                      <a:pt x="4300733" y="3410085"/>
                      <a:pt x="4300733" y="3415258"/>
                    </a:cubicBezTo>
                    <a:lnTo>
                      <a:pt x="4300733" y="3581640"/>
                    </a:lnTo>
                    <a:cubicBezTo>
                      <a:pt x="4300733" y="3586813"/>
                      <a:pt x="4304927" y="3591007"/>
                      <a:pt x="4310100" y="3591007"/>
                    </a:cubicBezTo>
                    <a:lnTo>
                      <a:pt x="4347566" y="3591007"/>
                    </a:lnTo>
                    <a:cubicBezTo>
                      <a:pt x="4352739" y="3591007"/>
                      <a:pt x="4356933" y="3586813"/>
                      <a:pt x="4356933" y="3581640"/>
                    </a:cubicBezTo>
                    <a:lnTo>
                      <a:pt x="4356933" y="3415258"/>
                    </a:lnTo>
                    <a:cubicBezTo>
                      <a:pt x="4356933" y="3410085"/>
                      <a:pt x="4352739" y="3405891"/>
                      <a:pt x="4347566" y="3405891"/>
                    </a:cubicBezTo>
                    <a:close/>
                    <a:moveTo>
                      <a:pt x="4164775" y="3402311"/>
                    </a:moveTo>
                    <a:cubicBezTo>
                      <a:pt x="4159003" y="3402311"/>
                      <a:pt x="4154324" y="3406990"/>
                      <a:pt x="4154324" y="3412762"/>
                    </a:cubicBezTo>
                    <a:lnTo>
                      <a:pt x="4154324" y="3602540"/>
                    </a:lnTo>
                    <a:cubicBezTo>
                      <a:pt x="4154324" y="3608312"/>
                      <a:pt x="4159003" y="3612991"/>
                      <a:pt x="4164775" y="3612991"/>
                    </a:cubicBezTo>
                    <a:lnTo>
                      <a:pt x="4206576" y="3612991"/>
                    </a:lnTo>
                    <a:cubicBezTo>
                      <a:pt x="4212348" y="3612991"/>
                      <a:pt x="4217027" y="3608312"/>
                      <a:pt x="4217027" y="3602540"/>
                    </a:cubicBezTo>
                    <a:lnTo>
                      <a:pt x="4217027" y="3412762"/>
                    </a:lnTo>
                    <a:cubicBezTo>
                      <a:pt x="4217027" y="3406990"/>
                      <a:pt x="4212348" y="3402311"/>
                      <a:pt x="4206576" y="3402311"/>
                    </a:cubicBezTo>
                    <a:close/>
                    <a:moveTo>
                      <a:pt x="4443659" y="3387411"/>
                    </a:moveTo>
                    <a:cubicBezTo>
                      <a:pt x="4438486" y="3387411"/>
                      <a:pt x="4434292" y="3391605"/>
                      <a:pt x="4434292" y="3396778"/>
                    </a:cubicBezTo>
                    <a:lnTo>
                      <a:pt x="4434292" y="3563160"/>
                    </a:lnTo>
                    <a:cubicBezTo>
                      <a:pt x="4434292" y="3568333"/>
                      <a:pt x="4438486" y="3572527"/>
                      <a:pt x="4443659" y="3572527"/>
                    </a:cubicBezTo>
                    <a:lnTo>
                      <a:pt x="4481125" y="3572527"/>
                    </a:lnTo>
                    <a:cubicBezTo>
                      <a:pt x="4486298" y="3572527"/>
                      <a:pt x="4490492" y="3568333"/>
                      <a:pt x="4490492" y="3563160"/>
                    </a:cubicBezTo>
                    <a:lnTo>
                      <a:pt x="4490492" y="3396778"/>
                    </a:lnTo>
                    <a:cubicBezTo>
                      <a:pt x="4490492" y="3391605"/>
                      <a:pt x="4486298" y="3387411"/>
                      <a:pt x="4481125" y="3387411"/>
                    </a:cubicBezTo>
                    <a:close/>
                    <a:moveTo>
                      <a:pt x="4578478" y="3376996"/>
                    </a:moveTo>
                    <a:cubicBezTo>
                      <a:pt x="4573653" y="3376996"/>
                      <a:pt x="4569741" y="3380908"/>
                      <a:pt x="4569741" y="3385733"/>
                    </a:cubicBezTo>
                    <a:lnTo>
                      <a:pt x="4569741" y="3553375"/>
                    </a:lnTo>
                    <a:cubicBezTo>
                      <a:pt x="4569741" y="3558200"/>
                      <a:pt x="4573653" y="3562112"/>
                      <a:pt x="4578478" y="3562112"/>
                    </a:cubicBezTo>
                    <a:lnTo>
                      <a:pt x="4613424" y="3562112"/>
                    </a:lnTo>
                    <a:cubicBezTo>
                      <a:pt x="4618249" y="3562112"/>
                      <a:pt x="4622161" y="3558200"/>
                      <a:pt x="4622161" y="3553375"/>
                    </a:cubicBezTo>
                    <a:lnTo>
                      <a:pt x="4622161" y="3385733"/>
                    </a:lnTo>
                    <a:cubicBezTo>
                      <a:pt x="4622161" y="3380908"/>
                      <a:pt x="4618249" y="3376996"/>
                      <a:pt x="4613424" y="3376996"/>
                    </a:cubicBezTo>
                    <a:close/>
                    <a:moveTo>
                      <a:pt x="4711146" y="3350796"/>
                    </a:moveTo>
                    <a:cubicBezTo>
                      <a:pt x="4706075" y="3350796"/>
                      <a:pt x="4701964" y="3354907"/>
                      <a:pt x="4701964" y="3359978"/>
                    </a:cubicBezTo>
                    <a:lnTo>
                      <a:pt x="4701964" y="3526730"/>
                    </a:lnTo>
                    <a:cubicBezTo>
                      <a:pt x="4701964" y="3531801"/>
                      <a:pt x="4706075" y="3535912"/>
                      <a:pt x="4711146" y="3535912"/>
                    </a:cubicBezTo>
                    <a:lnTo>
                      <a:pt x="4747875" y="3535912"/>
                    </a:lnTo>
                    <a:cubicBezTo>
                      <a:pt x="4752946" y="3535912"/>
                      <a:pt x="4757057" y="3531801"/>
                      <a:pt x="4757057" y="3526730"/>
                    </a:cubicBezTo>
                    <a:lnTo>
                      <a:pt x="4757057" y="3359978"/>
                    </a:lnTo>
                    <a:cubicBezTo>
                      <a:pt x="4757057" y="3354907"/>
                      <a:pt x="4752946" y="3350796"/>
                      <a:pt x="4747875" y="3350796"/>
                    </a:cubicBezTo>
                    <a:close/>
                    <a:moveTo>
                      <a:pt x="4848019" y="3343373"/>
                    </a:moveTo>
                    <a:cubicBezTo>
                      <a:pt x="4843863" y="3343373"/>
                      <a:pt x="4840494" y="3346742"/>
                      <a:pt x="4840494" y="3350898"/>
                    </a:cubicBezTo>
                    <a:lnTo>
                      <a:pt x="4840494" y="3520964"/>
                    </a:lnTo>
                    <a:cubicBezTo>
                      <a:pt x="4840494" y="3525120"/>
                      <a:pt x="4843863" y="3528489"/>
                      <a:pt x="4848019" y="3528489"/>
                    </a:cubicBezTo>
                    <a:lnTo>
                      <a:pt x="4878119" y="3528489"/>
                    </a:lnTo>
                    <a:cubicBezTo>
                      <a:pt x="4882275" y="3528489"/>
                      <a:pt x="4885644" y="3525120"/>
                      <a:pt x="4885644" y="3520964"/>
                    </a:cubicBezTo>
                    <a:lnTo>
                      <a:pt x="4885644" y="3350898"/>
                    </a:lnTo>
                    <a:cubicBezTo>
                      <a:pt x="4885644" y="3346742"/>
                      <a:pt x="4882275" y="3343373"/>
                      <a:pt x="4878119" y="3343373"/>
                    </a:cubicBezTo>
                    <a:close/>
                    <a:moveTo>
                      <a:pt x="4979317" y="3323830"/>
                    </a:moveTo>
                    <a:cubicBezTo>
                      <a:pt x="4974587" y="3323830"/>
                      <a:pt x="4970752" y="3327665"/>
                      <a:pt x="4970752" y="3332395"/>
                    </a:cubicBezTo>
                    <a:lnTo>
                      <a:pt x="4970752" y="3493157"/>
                    </a:lnTo>
                    <a:cubicBezTo>
                      <a:pt x="4970752" y="3497887"/>
                      <a:pt x="4974587" y="3501722"/>
                      <a:pt x="4979317" y="3501722"/>
                    </a:cubicBezTo>
                    <a:lnTo>
                      <a:pt x="5013574" y="3501722"/>
                    </a:lnTo>
                    <a:cubicBezTo>
                      <a:pt x="5018304" y="3501722"/>
                      <a:pt x="5022139" y="3497887"/>
                      <a:pt x="5022139" y="3493157"/>
                    </a:cubicBezTo>
                    <a:lnTo>
                      <a:pt x="5022139" y="3332395"/>
                    </a:lnTo>
                    <a:cubicBezTo>
                      <a:pt x="5022139" y="3327665"/>
                      <a:pt x="5018304" y="3323830"/>
                      <a:pt x="5013574" y="3323830"/>
                    </a:cubicBezTo>
                    <a:close/>
                    <a:moveTo>
                      <a:pt x="5112510" y="3306456"/>
                    </a:moveTo>
                    <a:cubicBezTo>
                      <a:pt x="5107780" y="3306456"/>
                      <a:pt x="5103945" y="3310291"/>
                      <a:pt x="5103945" y="3315021"/>
                    </a:cubicBezTo>
                    <a:lnTo>
                      <a:pt x="5103945" y="3475783"/>
                    </a:lnTo>
                    <a:cubicBezTo>
                      <a:pt x="5103945" y="3480513"/>
                      <a:pt x="5107780" y="3484348"/>
                      <a:pt x="5112510" y="3484348"/>
                    </a:cubicBezTo>
                    <a:lnTo>
                      <a:pt x="5146767" y="3484348"/>
                    </a:lnTo>
                    <a:cubicBezTo>
                      <a:pt x="5151497" y="3484348"/>
                      <a:pt x="5155332" y="3480513"/>
                      <a:pt x="5155332" y="3475783"/>
                    </a:cubicBezTo>
                    <a:lnTo>
                      <a:pt x="5155332" y="3315021"/>
                    </a:lnTo>
                    <a:cubicBezTo>
                      <a:pt x="5155332" y="3310291"/>
                      <a:pt x="5151497" y="3306456"/>
                      <a:pt x="5146767" y="3306456"/>
                    </a:cubicBezTo>
                    <a:close/>
                    <a:moveTo>
                      <a:pt x="5245703" y="3280382"/>
                    </a:moveTo>
                    <a:cubicBezTo>
                      <a:pt x="5240973" y="3280382"/>
                      <a:pt x="5237138" y="3284217"/>
                      <a:pt x="5237138" y="3288947"/>
                    </a:cubicBezTo>
                    <a:lnTo>
                      <a:pt x="5237138" y="3449709"/>
                    </a:lnTo>
                    <a:cubicBezTo>
                      <a:pt x="5237138" y="3454439"/>
                      <a:pt x="5240973" y="3458274"/>
                      <a:pt x="5245703" y="3458274"/>
                    </a:cubicBezTo>
                    <a:lnTo>
                      <a:pt x="5279960" y="3458274"/>
                    </a:lnTo>
                    <a:cubicBezTo>
                      <a:pt x="5284690" y="3458274"/>
                      <a:pt x="5288525" y="3454439"/>
                      <a:pt x="5288525" y="3449709"/>
                    </a:cubicBezTo>
                    <a:lnTo>
                      <a:pt x="5288525" y="3288947"/>
                    </a:lnTo>
                    <a:cubicBezTo>
                      <a:pt x="5288525" y="3284217"/>
                      <a:pt x="5284690" y="3280382"/>
                      <a:pt x="5279960" y="3280382"/>
                    </a:cubicBezTo>
                    <a:close/>
                    <a:moveTo>
                      <a:pt x="5378896" y="3249186"/>
                    </a:moveTo>
                    <a:cubicBezTo>
                      <a:pt x="5374166" y="3249186"/>
                      <a:pt x="5370331" y="3253021"/>
                      <a:pt x="5370331" y="3257751"/>
                    </a:cubicBezTo>
                    <a:lnTo>
                      <a:pt x="5370331" y="3418513"/>
                    </a:lnTo>
                    <a:cubicBezTo>
                      <a:pt x="5370331" y="3423243"/>
                      <a:pt x="5374166" y="3427078"/>
                      <a:pt x="5378896" y="3427078"/>
                    </a:cubicBezTo>
                    <a:lnTo>
                      <a:pt x="5413153" y="3427078"/>
                    </a:lnTo>
                    <a:cubicBezTo>
                      <a:pt x="5417883" y="3427078"/>
                      <a:pt x="5421718" y="3423243"/>
                      <a:pt x="5421718" y="3418513"/>
                    </a:cubicBezTo>
                    <a:lnTo>
                      <a:pt x="5421718" y="3257751"/>
                    </a:lnTo>
                    <a:cubicBezTo>
                      <a:pt x="5421718" y="3253021"/>
                      <a:pt x="5417883" y="3249186"/>
                      <a:pt x="5413153" y="3249186"/>
                    </a:cubicBezTo>
                    <a:close/>
                    <a:moveTo>
                      <a:pt x="5512089" y="3227013"/>
                    </a:moveTo>
                    <a:cubicBezTo>
                      <a:pt x="5507359" y="3227013"/>
                      <a:pt x="5503524" y="3230848"/>
                      <a:pt x="5503524" y="3235578"/>
                    </a:cubicBezTo>
                    <a:lnTo>
                      <a:pt x="5503524" y="3382727"/>
                    </a:lnTo>
                    <a:cubicBezTo>
                      <a:pt x="5503524" y="3387457"/>
                      <a:pt x="5507359" y="3391292"/>
                      <a:pt x="5512089" y="3391292"/>
                    </a:cubicBezTo>
                    <a:lnTo>
                      <a:pt x="5546346" y="3391292"/>
                    </a:lnTo>
                    <a:cubicBezTo>
                      <a:pt x="5551076" y="3391292"/>
                      <a:pt x="5554911" y="3387457"/>
                      <a:pt x="5554911" y="3382727"/>
                    </a:cubicBezTo>
                    <a:lnTo>
                      <a:pt x="5554911" y="3235578"/>
                    </a:lnTo>
                    <a:cubicBezTo>
                      <a:pt x="5554911" y="3230848"/>
                      <a:pt x="5551076" y="3227013"/>
                      <a:pt x="5546346" y="3227013"/>
                    </a:cubicBezTo>
                    <a:close/>
                    <a:moveTo>
                      <a:pt x="5645282" y="3200834"/>
                    </a:moveTo>
                    <a:cubicBezTo>
                      <a:pt x="5640552" y="3200834"/>
                      <a:pt x="5636717" y="3204669"/>
                      <a:pt x="5636717" y="3209399"/>
                    </a:cubicBezTo>
                    <a:lnTo>
                      <a:pt x="5636717" y="3356548"/>
                    </a:lnTo>
                    <a:cubicBezTo>
                      <a:pt x="5636717" y="3361278"/>
                      <a:pt x="5640552" y="3365113"/>
                      <a:pt x="5645282" y="3365113"/>
                    </a:cubicBezTo>
                    <a:lnTo>
                      <a:pt x="5679539" y="3365113"/>
                    </a:lnTo>
                    <a:cubicBezTo>
                      <a:pt x="5684269" y="3365113"/>
                      <a:pt x="5688104" y="3361278"/>
                      <a:pt x="5688104" y="3356548"/>
                    </a:cubicBezTo>
                    <a:lnTo>
                      <a:pt x="5688104" y="3209399"/>
                    </a:lnTo>
                    <a:cubicBezTo>
                      <a:pt x="5688104" y="3204669"/>
                      <a:pt x="5684269" y="3200834"/>
                      <a:pt x="5679539" y="3200834"/>
                    </a:cubicBezTo>
                    <a:close/>
                    <a:moveTo>
                      <a:pt x="5778475" y="3179705"/>
                    </a:moveTo>
                    <a:cubicBezTo>
                      <a:pt x="5773745" y="3179705"/>
                      <a:pt x="5769910" y="3183540"/>
                      <a:pt x="5769910" y="3188270"/>
                    </a:cubicBezTo>
                    <a:lnTo>
                      <a:pt x="5769910" y="3332182"/>
                    </a:lnTo>
                    <a:cubicBezTo>
                      <a:pt x="5769910" y="3336912"/>
                      <a:pt x="5773745" y="3340747"/>
                      <a:pt x="5778475" y="3340747"/>
                    </a:cubicBezTo>
                    <a:lnTo>
                      <a:pt x="5812732" y="3340747"/>
                    </a:lnTo>
                    <a:cubicBezTo>
                      <a:pt x="5817462" y="3340747"/>
                      <a:pt x="5821297" y="3336912"/>
                      <a:pt x="5821297" y="3332182"/>
                    </a:cubicBezTo>
                    <a:lnTo>
                      <a:pt x="5821297" y="3188270"/>
                    </a:lnTo>
                    <a:cubicBezTo>
                      <a:pt x="5821297" y="3183540"/>
                      <a:pt x="5817462" y="3179705"/>
                      <a:pt x="5812732" y="3179705"/>
                    </a:cubicBezTo>
                    <a:close/>
                    <a:moveTo>
                      <a:pt x="5911668" y="3158288"/>
                    </a:moveTo>
                    <a:cubicBezTo>
                      <a:pt x="5906938" y="3158288"/>
                      <a:pt x="5903103" y="3162123"/>
                      <a:pt x="5903103" y="3166853"/>
                    </a:cubicBezTo>
                    <a:lnTo>
                      <a:pt x="5903103" y="3310765"/>
                    </a:lnTo>
                    <a:cubicBezTo>
                      <a:pt x="5903103" y="3315495"/>
                      <a:pt x="5906938" y="3319330"/>
                      <a:pt x="5911668" y="3319330"/>
                    </a:cubicBezTo>
                    <a:lnTo>
                      <a:pt x="5945925" y="3319330"/>
                    </a:lnTo>
                    <a:cubicBezTo>
                      <a:pt x="5950655" y="3319330"/>
                      <a:pt x="5954490" y="3315495"/>
                      <a:pt x="5954490" y="3310765"/>
                    </a:cubicBezTo>
                    <a:lnTo>
                      <a:pt x="5954490" y="3166853"/>
                    </a:lnTo>
                    <a:cubicBezTo>
                      <a:pt x="5954490" y="3162123"/>
                      <a:pt x="5950655" y="3158288"/>
                      <a:pt x="5945925" y="3158288"/>
                    </a:cubicBezTo>
                    <a:close/>
                    <a:moveTo>
                      <a:pt x="6044861" y="3128833"/>
                    </a:moveTo>
                    <a:cubicBezTo>
                      <a:pt x="6040131" y="3128833"/>
                      <a:pt x="6036296" y="3132668"/>
                      <a:pt x="6036296" y="3137398"/>
                    </a:cubicBezTo>
                    <a:lnTo>
                      <a:pt x="6036296" y="3281310"/>
                    </a:lnTo>
                    <a:cubicBezTo>
                      <a:pt x="6036296" y="3286040"/>
                      <a:pt x="6040131" y="3289875"/>
                      <a:pt x="6044861" y="3289875"/>
                    </a:cubicBezTo>
                    <a:lnTo>
                      <a:pt x="6079118" y="3289875"/>
                    </a:lnTo>
                    <a:cubicBezTo>
                      <a:pt x="6083848" y="3289875"/>
                      <a:pt x="6087683" y="3286040"/>
                      <a:pt x="6087683" y="3281310"/>
                    </a:cubicBezTo>
                    <a:lnTo>
                      <a:pt x="6087683" y="3137398"/>
                    </a:lnTo>
                    <a:cubicBezTo>
                      <a:pt x="6087683" y="3132668"/>
                      <a:pt x="6083848" y="3128833"/>
                      <a:pt x="6079118" y="3128833"/>
                    </a:cubicBezTo>
                    <a:close/>
                    <a:moveTo>
                      <a:pt x="6178054" y="3112312"/>
                    </a:moveTo>
                    <a:cubicBezTo>
                      <a:pt x="6173324" y="3112312"/>
                      <a:pt x="6169489" y="3116147"/>
                      <a:pt x="6169489" y="3120877"/>
                    </a:cubicBezTo>
                    <a:lnTo>
                      <a:pt x="6169489" y="3258505"/>
                    </a:lnTo>
                    <a:cubicBezTo>
                      <a:pt x="6169489" y="3263235"/>
                      <a:pt x="6173324" y="3267070"/>
                      <a:pt x="6178054" y="3267070"/>
                    </a:cubicBezTo>
                    <a:lnTo>
                      <a:pt x="6212311" y="3267070"/>
                    </a:lnTo>
                    <a:cubicBezTo>
                      <a:pt x="6217041" y="3267070"/>
                      <a:pt x="6220876" y="3263235"/>
                      <a:pt x="6220876" y="3258505"/>
                    </a:cubicBezTo>
                    <a:lnTo>
                      <a:pt x="6220876" y="3120877"/>
                    </a:lnTo>
                    <a:cubicBezTo>
                      <a:pt x="6220876" y="3116147"/>
                      <a:pt x="6217041" y="3112312"/>
                      <a:pt x="6212311" y="3112312"/>
                    </a:cubicBezTo>
                    <a:close/>
                    <a:moveTo>
                      <a:pt x="6315035" y="3096436"/>
                    </a:moveTo>
                    <a:cubicBezTo>
                      <a:pt x="6310113" y="3096436"/>
                      <a:pt x="6306123" y="3100426"/>
                      <a:pt x="6306123" y="3105348"/>
                    </a:cubicBezTo>
                    <a:lnTo>
                      <a:pt x="6306123" y="3242282"/>
                    </a:lnTo>
                    <a:cubicBezTo>
                      <a:pt x="6306123" y="3247204"/>
                      <a:pt x="6310113" y="3251194"/>
                      <a:pt x="6315035" y="3251194"/>
                    </a:cubicBezTo>
                    <a:lnTo>
                      <a:pt x="6350684" y="3251194"/>
                    </a:lnTo>
                    <a:cubicBezTo>
                      <a:pt x="6355606" y="3251194"/>
                      <a:pt x="6359596" y="3247204"/>
                      <a:pt x="6359596" y="3242282"/>
                    </a:cubicBezTo>
                    <a:lnTo>
                      <a:pt x="6359596" y="3105348"/>
                    </a:lnTo>
                    <a:cubicBezTo>
                      <a:pt x="6359596" y="3100426"/>
                      <a:pt x="6355606" y="3096436"/>
                      <a:pt x="6350684" y="3096436"/>
                    </a:cubicBezTo>
                    <a:close/>
                    <a:moveTo>
                      <a:pt x="6457195" y="3074199"/>
                    </a:moveTo>
                    <a:cubicBezTo>
                      <a:pt x="6452273" y="3074199"/>
                      <a:pt x="6448283" y="3078189"/>
                      <a:pt x="6448283" y="3083111"/>
                    </a:cubicBezTo>
                    <a:lnTo>
                      <a:pt x="6448283" y="3216996"/>
                    </a:lnTo>
                    <a:cubicBezTo>
                      <a:pt x="6448283" y="3221918"/>
                      <a:pt x="6452273" y="3225908"/>
                      <a:pt x="6457195" y="3225908"/>
                    </a:cubicBezTo>
                    <a:lnTo>
                      <a:pt x="6492844" y="3225908"/>
                    </a:lnTo>
                    <a:cubicBezTo>
                      <a:pt x="6497766" y="3225908"/>
                      <a:pt x="6501756" y="3221918"/>
                      <a:pt x="6501756" y="3216996"/>
                    </a:cubicBezTo>
                    <a:lnTo>
                      <a:pt x="6501756" y="3083111"/>
                    </a:lnTo>
                    <a:cubicBezTo>
                      <a:pt x="6501756" y="3078189"/>
                      <a:pt x="6497766" y="3074199"/>
                      <a:pt x="6492844" y="3074199"/>
                    </a:cubicBezTo>
                    <a:close/>
                    <a:moveTo>
                      <a:pt x="6599355" y="3063185"/>
                    </a:moveTo>
                    <a:cubicBezTo>
                      <a:pt x="6594433" y="3063185"/>
                      <a:pt x="6590443" y="3067175"/>
                      <a:pt x="6590443" y="3072097"/>
                    </a:cubicBezTo>
                    <a:lnTo>
                      <a:pt x="6590443" y="3205982"/>
                    </a:lnTo>
                    <a:cubicBezTo>
                      <a:pt x="6590443" y="3210904"/>
                      <a:pt x="6594433" y="3214894"/>
                      <a:pt x="6599355" y="3214894"/>
                    </a:cubicBezTo>
                    <a:lnTo>
                      <a:pt x="6635004" y="3214894"/>
                    </a:lnTo>
                    <a:cubicBezTo>
                      <a:pt x="6639926" y="3214894"/>
                      <a:pt x="6643916" y="3210904"/>
                      <a:pt x="6643916" y="3205982"/>
                    </a:cubicBezTo>
                    <a:lnTo>
                      <a:pt x="6643916" y="3072097"/>
                    </a:lnTo>
                    <a:cubicBezTo>
                      <a:pt x="6643916" y="3067175"/>
                      <a:pt x="6639926" y="3063185"/>
                      <a:pt x="6635004" y="3063185"/>
                    </a:cubicBezTo>
                    <a:close/>
                    <a:moveTo>
                      <a:pt x="6741928" y="3045034"/>
                    </a:moveTo>
                    <a:cubicBezTo>
                      <a:pt x="6736598" y="3045034"/>
                      <a:pt x="6732277" y="3049355"/>
                      <a:pt x="6732277" y="3054685"/>
                    </a:cubicBezTo>
                    <a:lnTo>
                      <a:pt x="6732277" y="3187092"/>
                    </a:lnTo>
                    <a:cubicBezTo>
                      <a:pt x="6732277" y="3192422"/>
                      <a:pt x="6736598" y="3196743"/>
                      <a:pt x="6741928" y="3196743"/>
                    </a:cubicBezTo>
                    <a:lnTo>
                      <a:pt x="6780529" y="3196743"/>
                    </a:lnTo>
                    <a:cubicBezTo>
                      <a:pt x="6785859" y="3196743"/>
                      <a:pt x="6790180" y="3192422"/>
                      <a:pt x="6790180" y="3187092"/>
                    </a:cubicBezTo>
                    <a:lnTo>
                      <a:pt x="6790180" y="3054685"/>
                    </a:lnTo>
                    <a:cubicBezTo>
                      <a:pt x="6790180" y="3049355"/>
                      <a:pt x="6785859" y="3045034"/>
                      <a:pt x="6780529" y="3045034"/>
                    </a:cubicBezTo>
                    <a:close/>
                    <a:moveTo>
                      <a:pt x="6887867" y="3043347"/>
                    </a:moveTo>
                    <a:cubicBezTo>
                      <a:pt x="6882537" y="3043347"/>
                      <a:pt x="6878216" y="3047668"/>
                      <a:pt x="6878216" y="3052998"/>
                    </a:cubicBezTo>
                    <a:lnTo>
                      <a:pt x="6878216" y="3182416"/>
                    </a:lnTo>
                    <a:cubicBezTo>
                      <a:pt x="6878216" y="3187746"/>
                      <a:pt x="6882537" y="3192067"/>
                      <a:pt x="6887867" y="3192067"/>
                    </a:cubicBezTo>
                    <a:lnTo>
                      <a:pt x="6926468" y="3192067"/>
                    </a:lnTo>
                    <a:cubicBezTo>
                      <a:pt x="6931798" y="3192067"/>
                      <a:pt x="6936119" y="3187746"/>
                      <a:pt x="6936119" y="3182416"/>
                    </a:cubicBezTo>
                    <a:lnTo>
                      <a:pt x="6936119" y="3052998"/>
                    </a:lnTo>
                    <a:cubicBezTo>
                      <a:pt x="6936119" y="3047668"/>
                      <a:pt x="6931798" y="3043347"/>
                      <a:pt x="6926468" y="3043347"/>
                    </a:cubicBezTo>
                    <a:close/>
                    <a:moveTo>
                      <a:pt x="7185899" y="3037058"/>
                    </a:moveTo>
                    <a:cubicBezTo>
                      <a:pt x="7179523" y="3037058"/>
                      <a:pt x="7174355" y="3042226"/>
                      <a:pt x="7174355" y="3048602"/>
                    </a:cubicBezTo>
                    <a:lnTo>
                      <a:pt x="7174355" y="3164229"/>
                    </a:lnTo>
                    <a:cubicBezTo>
                      <a:pt x="7174355" y="3170605"/>
                      <a:pt x="7179523" y="3175773"/>
                      <a:pt x="7185899" y="3175773"/>
                    </a:cubicBezTo>
                    <a:lnTo>
                      <a:pt x="7232074" y="3175773"/>
                    </a:lnTo>
                    <a:cubicBezTo>
                      <a:pt x="7238450" y="3175773"/>
                      <a:pt x="7243618" y="3170605"/>
                      <a:pt x="7243618" y="3164229"/>
                    </a:cubicBezTo>
                    <a:lnTo>
                      <a:pt x="7243618" y="3048602"/>
                    </a:lnTo>
                    <a:cubicBezTo>
                      <a:pt x="7243618" y="3042226"/>
                      <a:pt x="7238450" y="3037058"/>
                      <a:pt x="7232074" y="3037058"/>
                    </a:cubicBezTo>
                    <a:close/>
                    <a:moveTo>
                      <a:pt x="7033806" y="3036607"/>
                    </a:moveTo>
                    <a:cubicBezTo>
                      <a:pt x="7028476" y="3036607"/>
                      <a:pt x="7024155" y="3040928"/>
                      <a:pt x="7024155" y="3046258"/>
                    </a:cubicBezTo>
                    <a:lnTo>
                      <a:pt x="7024155" y="3175676"/>
                    </a:lnTo>
                    <a:cubicBezTo>
                      <a:pt x="7024155" y="3181006"/>
                      <a:pt x="7028476" y="3185327"/>
                      <a:pt x="7033806" y="3185327"/>
                    </a:cubicBezTo>
                    <a:lnTo>
                      <a:pt x="7072407" y="3185327"/>
                    </a:lnTo>
                    <a:cubicBezTo>
                      <a:pt x="7077737" y="3185327"/>
                      <a:pt x="7082058" y="3181006"/>
                      <a:pt x="7082058" y="3175676"/>
                    </a:cubicBezTo>
                    <a:lnTo>
                      <a:pt x="7082058" y="3046258"/>
                    </a:lnTo>
                    <a:cubicBezTo>
                      <a:pt x="7082058" y="3040928"/>
                      <a:pt x="7077737" y="3036607"/>
                      <a:pt x="7072407" y="3036607"/>
                    </a:cubicBezTo>
                    <a:close/>
                    <a:moveTo>
                      <a:pt x="7522515" y="3028168"/>
                    </a:moveTo>
                    <a:cubicBezTo>
                      <a:pt x="7515747" y="3028168"/>
                      <a:pt x="7510260" y="3033655"/>
                      <a:pt x="7510260" y="3040423"/>
                    </a:cubicBezTo>
                    <a:lnTo>
                      <a:pt x="7510260" y="3154628"/>
                    </a:lnTo>
                    <a:cubicBezTo>
                      <a:pt x="7510260" y="3161396"/>
                      <a:pt x="7515747" y="3166883"/>
                      <a:pt x="7522515" y="3166883"/>
                    </a:cubicBezTo>
                    <a:lnTo>
                      <a:pt x="7571531" y="3166883"/>
                    </a:lnTo>
                    <a:cubicBezTo>
                      <a:pt x="7578299" y="3166883"/>
                      <a:pt x="7583786" y="3161396"/>
                      <a:pt x="7583786" y="3154628"/>
                    </a:cubicBezTo>
                    <a:lnTo>
                      <a:pt x="7583786" y="3040423"/>
                    </a:lnTo>
                    <a:cubicBezTo>
                      <a:pt x="7583786" y="3033655"/>
                      <a:pt x="7578299" y="3028168"/>
                      <a:pt x="7571531" y="3028168"/>
                    </a:cubicBezTo>
                    <a:close/>
                    <a:moveTo>
                      <a:pt x="7695149" y="3027131"/>
                    </a:moveTo>
                    <a:cubicBezTo>
                      <a:pt x="7686972" y="3027131"/>
                      <a:pt x="7680344" y="3033759"/>
                      <a:pt x="7680344" y="3041936"/>
                    </a:cubicBezTo>
                    <a:lnTo>
                      <a:pt x="7680344" y="3140427"/>
                    </a:lnTo>
                    <a:cubicBezTo>
                      <a:pt x="7680344" y="3148604"/>
                      <a:pt x="7686972" y="3155232"/>
                      <a:pt x="7695149" y="3155232"/>
                    </a:cubicBezTo>
                    <a:lnTo>
                      <a:pt x="7754367" y="3155232"/>
                    </a:lnTo>
                    <a:cubicBezTo>
                      <a:pt x="7762544" y="3155232"/>
                      <a:pt x="7769172" y="3148604"/>
                      <a:pt x="7769172" y="3140427"/>
                    </a:cubicBezTo>
                    <a:lnTo>
                      <a:pt x="7769172" y="3041936"/>
                    </a:lnTo>
                    <a:cubicBezTo>
                      <a:pt x="7769172" y="3033759"/>
                      <a:pt x="7762544" y="3027131"/>
                      <a:pt x="7754367" y="3027131"/>
                    </a:cubicBezTo>
                    <a:close/>
                    <a:moveTo>
                      <a:pt x="7352431" y="3024723"/>
                    </a:moveTo>
                    <a:cubicBezTo>
                      <a:pt x="7345663" y="3024723"/>
                      <a:pt x="7340176" y="3030210"/>
                      <a:pt x="7340176" y="3036978"/>
                    </a:cubicBezTo>
                    <a:lnTo>
                      <a:pt x="7340176" y="3151183"/>
                    </a:lnTo>
                    <a:cubicBezTo>
                      <a:pt x="7340176" y="3157951"/>
                      <a:pt x="7345663" y="3163438"/>
                      <a:pt x="7352431" y="3163438"/>
                    </a:cubicBezTo>
                    <a:lnTo>
                      <a:pt x="7401447" y="3163438"/>
                    </a:lnTo>
                    <a:cubicBezTo>
                      <a:pt x="7408215" y="3163438"/>
                      <a:pt x="7413702" y="3157951"/>
                      <a:pt x="7413702" y="3151183"/>
                    </a:cubicBezTo>
                    <a:lnTo>
                      <a:pt x="7413702" y="3036978"/>
                    </a:lnTo>
                    <a:cubicBezTo>
                      <a:pt x="7413702" y="3030210"/>
                      <a:pt x="7408215" y="3024723"/>
                      <a:pt x="7401447" y="3024723"/>
                    </a:cubicBezTo>
                    <a:close/>
                    <a:moveTo>
                      <a:pt x="7880535" y="3022914"/>
                    </a:moveTo>
                    <a:cubicBezTo>
                      <a:pt x="7872358" y="3022914"/>
                      <a:pt x="7865730" y="3029542"/>
                      <a:pt x="7865730" y="3037719"/>
                    </a:cubicBezTo>
                    <a:lnTo>
                      <a:pt x="7865730" y="3136210"/>
                    </a:lnTo>
                    <a:cubicBezTo>
                      <a:pt x="7865730" y="3144387"/>
                      <a:pt x="7872358" y="3151015"/>
                      <a:pt x="7880535" y="3151015"/>
                    </a:cubicBezTo>
                    <a:lnTo>
                      <a:pt x="7939753" y="3151015"/>
                    </a:lnTo>
                    <a:cubicBezTo>
                      <a:pt x="7947930" y="3151015"/>
                      <a:pt x="7954558" y="3144387"/>
                      <a:pt x="7954558" y="3136210"/>
                    </a:cubicBezTo>
                    <a:lnTo>
                      <a:pt x="7954558" y="3037719"/>
                    </a:lnTo>
                    <a:cubicBezTo>
                      <a:pt x="7954558" y="3029542"/>
                      <a:pt x="7947930" y="3022914"/>
                      <a:pt x="7939753" y="3022914"/>
                    </a:cubicBezTo>
                    <a:close/>
                    <a:moveTo>
                      <a:pt x="9025972" y="3020533"/>
                    </a:moveTo>
                    <a:cubicBezTo>
                      <a:pt x="9017206" y="3020533"/>
                      <a:pt x="9010099" y="3027640"/>
                      <a:pt x="9010099" y="3036406"/>
                    </a:cubicBezTo>
                    <a:lnTo>
                      <a:pt x="9010099" y="3132761"/>
                    </a:lnTo>
                    <a:cubicBezTo>
                      <a:pt x="9010099" y="3141527"/>
                      <a:pt x="9017206" y="3148634"/>
                      <a:pt x="9025972" y="3148634"/>
                    </a:cubicBezTo>
                    <a:lnTo>
                      <a:pt x="9089461" y="3148634"/>
                    </a:lnTo>
                    <a:cubicBezTo>
                      <a:pt x="9098227" y="3148634"/>
                      <a:pt x="9105334" y="3141527"/>
                      <a:pt x="9105334" y="3132761"/>
                    </a:cubicBezTo>
                    <a:lnTo>
                      <a:pt x="9105334" y="3036406"/>
                    </a:lnTo>
                    <a:cubicBezTo>
                      <a:pt x="9105334" y="3027640"/>
                      <a:pt x="9098227" y="3020533"/>
                      <a:pt x="9089461" y="3020533"/>
                    </a:cubicBezTo>
                    <a:close/>
                    <a:moveTo>
                      <a:pt x="8834161" y="3020533"/>
                    </a:moveTo>
                    <a:cubicBezTo>
                      <a:pt x="8825395" y="3020533"/>
                      <a:pt x="8818288" y="3027640"/>
                      <a:pt x="8818288" y="3036406"/>
                    </a:cubicBezTo>
                    <a:lnTo>
                      <a:pt x="8818288" y="3132761"/>
                    </a:lnTo>
                    <a:cubicBezTo>
                      <a:pt x="8818288" y="3141527"/>
                      <a:pt x="8825395" y="3148634"/>
                      <a:pt x="8834161" y="3148634"/>
                    </a:cubicBezTo>
                    <a:lnTo>
                      <a:pt x="8897650" y="3148634"/>
                    </a:lnTo>
                    <a:cubicBezTo>
                      <a:pt x="8906416" y="3148634"/>
                      <a:pt x="8913523" y="3141527"/>
                      <a:pt x="8913523" y="3132761"/>
                    </a:cubicBezTo>
                    <a:lnTo>
                      <a:pt x="8913523" y="3036406"/>
                    </a:lnTo>
                    <a:cubicBezTo>
                      <a:pt x="8913523" y="3027640"/>
                      <a:pt x="8906416" y="3020533"/>
                      <a:pt x="8897650" y="3020533"/>
                    </a:cubicBezTo>
                    <a:close/>
                    <a:moveTo>
                      <a:pt x="8642368" y="3020533"/>
                    </a:moveTo>
                    <a:cubicBezTo>
                      <a:pt x="8633602" y="3020533"/>
                      <a:pt x="8626495" y="3027640"/>
                      <a:pt x="8626495" y="3036406"/>
                    </a:cubicBezTo>
                    <a:lnTo>
                      <a:pt x="8626495" y="3132761"/>
                    </a:lnTo>
                    <a:cubicBezTo>
                      <a:pt x="8626495" y="3141527"/>
                      <a:pt x="8633602" y="3148634"/>
                      <a:pt x="8642368" y="3148634"/>
                    </a:cubicBezTo>
                    <a:lnTo>
                      <a:pt x="8705857" y="3148634"/>
                    </a:lnTo>
                    <a:cubicBezTo>
                      <a:pt x="8714623" y="3148634"/>
                      <a:pt x="8721730" y="3141527"/>
                      <a:pt x="8721730" y="3132761"/>
                    </a:cubicBezTo>
                    <a:lnTo>
                      <a:pt x="8721730" y="3036406"/>
                    </a:lnTo>
                    <a:cubicBezTo>
                      <a:pt x="8721730" y="3027640"/>
                      <a:pt x="8714623" y="3020533"/>
                      <a:pt x="8705857" y="3020533"/>
                    </a:cubicBezTo>
                    <a:close/>
                    <a:moveTo>
                      <a:pt x="8450575" y="3020533"/>
                    </a:moveTo>
                    <a:cubicBezTo>
                      <a:pt x="8441809" y="3020533"/>
                      <a:pt x="8434702" y="3027640"/>
                      <a:pt x="8434702" y="3036406"/>
                    </a:cubicBezTo>
                    <a:lnTo>
                      <a:pt x="8434702" y="3132761"/>
                    </a:lnTo>
                    <a:cubicBezTo>
                      <a:pt x="8434702" y="3141527"/>
                      <a:pt x="8441809" y="3148634"/>
                      <a:pt x="8450575" y="3148634"/>
                    </a:cubicBezTo>
                    <a:lnTo>
                      <a:pt x="8514064" y="3148634"/>
                    </a:lnTo>
                    <a:cubicBezTo>
                      <a:pt x="8522830" y="3148634"/>
                      <a:pt x="8529937" y="3141527"/>
                      <a:pt x="8529937" y="3132761"/>
                    </a:cubicBezTo>
                    <a:lnTo>
                      <a:pt x="8529937" y="3036406"/>
                    </a:lnTo>
                    <a:cubicBezTo>
                      <a:pt x="8529937" y="3027640"/>
                      <a:pt x="8522830" y="3020533"/>
                      <a:pt x="8514064" y="3020533"/>
                    </a:cubicBezTo>
                    <a:close/>
                    <a:moveTo>
                      <a:pt x="8258782" y="3020533"/>
                    </a:moveTo>
                    <a:cubicBezTo>
                      <a:pt x="8250016" y="3020533"/>
                      <a:pt x="8242909" y="3027640"/>
                      <a:pt x="8242909" y="3036406"/>
                    </a:cubicBezTo>
                    <a:lnTo>
                      <a:pt x="8242909" y="3132761"/>
                    </a:lnTo>
                    <a:cubicBezTo>
                      <a:pt x="8242909" y="3141527"/>
                      <a:pt x="8250016" y="3148634"/>
                      <a:pt x="8258782" y="3148634"/>
                    </a:cubicBezTo>
                    <a:lnTo>
                      <a:pt x="8322271" y="3148634"/>
                    </a:lnTo>
                    <a:cubicBezTo>
                      <a:pt x="8331037" y="3148634"/>
                      <a:pt x="8338144" y="3141527"/>
                      <a:pt x="8338144" y="3132761"/>
                    </a:cubicBezTo>
                    <a:lnTo>
                      <a:pt x="8338144" y="3036406"/>
                    </a:lnTo>
                    <a:cubicBezTo>
                      <a:pt x="8338144" y="3027640"/>
                      <a:pt x="8331037" y="3020533"/>
                      <a:pt x="8322271" y="3020533"/>
                    </a:cubicBezTo>
                    <a:close/>
                    <a:moveTo>
                      <a:pt x="8066989" y="3020533"/>
                    </a:moveTo>
                    <a:cubicBezTo>
                      <a:pt x="8058223" y="3020533"/>
                      <a:pt x="8051116" y="3027640"/>
                      <a:pt x="8051116" y="3036406"/>
                    </a:cubicBezTo>
                    <a:lnTo>
                      <a:pt x="8051116" y="3132761"/>
                    </a:lnTo>
                    <a:cubicBezTo>
                      <a:pt x="8051116" y="3141527"/>
                      <a:pt x="8058223" y="3148634"/>
                      <a:pt x="8066989" y="3148634"/>
                    </a:cubicBezTo>
                    <a:lnTo>
                      <a:pt x="8130478" y="3148634"/>
                    </a:lnTo>
                    <a:cubicBezTo>
                      <a:pt x="8139244" y="3148634"/>
                      <a:pt x="8146351" y="3141527"/>
                      <a:pt x="8146351" y="3132761"/>
                    </a:cubicBezTo>
                    <a:lnTo>
                      <a:pt x="8146351" y="3036406"/>
                    </a:lnTo>
                    <a:cubicBezTo>
                      <a:pt x="8146351" y="3027640"/>
                      <a:pt x="8139244" y="3020533"/>
                      <a:pt x="8130478" y="3020533"/>
                    </a:cubicBezTo>
                    <a:close/>
                    <a:moveTo>
                      <a:pt x="8975075" y="1680250"/>
                    </a:moveTo>
                    <a:cubicBezTo>
                      <a:pt x="8966309" y="1680250"/>
                      <a:pt x="8959202" y="1687357"/>
                      <a:pt x="8959202" y="1696123"/>
                    </a:cubicBezTo>
                    <a:lnTo>
                      <a:pt x="8959202" y="1792478"/>
                    </a:lnTo>
                    <a:cubicBezTo>
                      <a:pt x="8959202" y="1801244"/>
                      <a:pt x="8966309" y="1808351"/>
                      <a:pt x="8975075" y="1808351"/>
                    </a:cubicBezTo>
                    <a:lnTo>
                      <a:pt x="9038564" y="1808351"/>
                    </a:lnTo>
                    <a:cubicBezTo>
                      <a:pt x="9047330" y="1808351"/>
                      <a:pt x="9054437" y="1801244"/>
                      <a:pt x="9054437" y="1792478"/>
                    </a:cubicBezTo>
                    <a:lnTo>
                      <a:pt x="9054437" y="1696123"/>
                    </a:lnTo>
                    <a:cubicBezTo>
                      <a:pt x="9054437" y="1687357"/>
                      <a:pt x="9047330" y="1680250"/>
                      <a:pt x="9038564" y="1680250"/>
                    </a:cubicBezTo>
                    <a:close/>
                    <a:moveTo>
                      <a:pt x="8790683" y="1680250"/>
                    </a:moveTo>
                    <a:cubicBezTo>
                      <a:pt x="8781917" y="1680250"/>
                      <a:pt x="8774810" y="1687357"/>
                      <a:pt x="8774810" y="1696123"/>
                    </a:cubicBezTo>
                    <a:lnTo>
                      <a:pt x="8774810" y="1792478"/>
                    </a:lnTo>
                    <a:cubicBezTo>
                      <a:pt x="8774810" y="1801244"/>
                      <a:pt x="8781917" y="1808351"/>
                      <a:pt x="8790683" y="1808351"/>
                    </a:cubicBezTo>
                    <a:lnTo>
                      <a:pt x="8854172" y="1808351"/>
                    </a:lnTo>
                    <a:cubicBezTo>
                      <a:pt x="8862938" y="1808351"/>
                      <a:pt x="8870045" y="1801244"/>
                      <a:pt x="8870045" y="1792478"/>
                    </a:cubicBezTo>
                    <a:lnTo>
                      <a:pt x="8870045" y="1696123"/>
                    </a:lnTo>
                    <a:cubicBezTo>
                      <a:pt x="8870045" y="1687357"/>
                      <a:pt x="8862938" y="1680250"/>
                      <a:pt x="8854172" y="1680250"/>
                    </a:cubicBezTo>
                    <a:close/>
                    <a:moveTo>
                      <a:pt x="8606291" y="1680250"/>
                    </a:moveTo>
                    <a:cubicBezTo>
                      <a:pt x="8597525" y="1680250"/>
                      <a:pt x="8590418" y="1687357"/>
                      <a:pt x="8590418" y="1696123"/>
                    </a:cubicBezTo>
                    <a:lnTo>
                      <a:pt x="8590418" y="1792478"/>
                    </a:lnTo>
                    <a:cubicBezTo>
                      <a:pt x="8590418" y="1801244"/>
                      <a:pt x="8597525" y="1808351"/>
                      <a:pt x="8606291" y="1808351"/>
                    </a:cubicBezTo>
                    <a:lnTo>
                      <a:pt x="8669780" y="1808351"/>
                    </a:lnTo>
                    <a:cubicBezTo>
                      <a:pt x="8678546" y="1808351"/>
                      <a:pt x="8685653" y="1801244"/>
                      <a:pt x="8685653" y="1792478"/>
                    </a:cubicBezTo>
                    <a:lnTo>
                      <a:pt x="8685653" y="1696123"/>
                    </a:lnTo>
                    <a:cubicBezTo>
                      <a:pt x="8685653" y="1687357"/>
                      <a:pt x="8678546" y="1680250"/>
                      <a:pt x="8669780" y="1680250"/>
                    </a:cubicBezTo>
                    <a:close/>
                    <a:moveTo>
                      <a:pt x="8421899" y="1680250"/>
                    </a:moveTo>
                    <a:cubicBezTo>
                      <a:pt x="8413133" y="1680250"/>
                      <a:pt x="8406026" y="1687357"/>
                      <a:pt x="8406026" y="1696123"/>
                    </a:cubicBezTo>
                    <a:lnTo>
                      <a:pt x="8406026" y="1792478"/>
                    </a:lnTo>
                    <a:cubicBezTo>
                      <a:pt x="8406026" y="1801244"/>
                      <a:pt x="8413133" y="1808351"/>
                      <a:pt x="8421899" y="1808351"/>
                    </a:cubicBezTo>
                    <a:lnTo>
                      <a:pt x="8485388" y="1808351"/>
                    </a:lnTo>
                    <a:cubicBezTo>
                      <a:pt x="8494154" y="1808351"/>
                      <a:pt x="8501261" y="1801244"/>
                      <a:pt x="8501261" y="1792478"/>
                    </a:cubicBezTo>
                    <a:lnTo>
                      <a:pt x="8501261" y="1696123"/>
                    </a:lnTo>
                    <a:cubicBezTo>
                      <a:pt x="8501261" y="1687357"/>
                      <a:pt x="8494154" y="1680250"/>
                      <a:pt x="8485388" y="1680250"/>
                    </a:cubicBezTo>
                    <a:close/>
                    <a:moveTo>
                      <a:pt x="8237507" y="1680250"/>
                    </a:moveTo>
                    <a:cubicBezTo>
                      <a:pt x="8228741" y="1680250"/>
                      <a:pt x="8221634" y="1687357"/>
                      <a:pt x="8221634" y="1696123"/>
                    </a:cubicBezTo>
                    <a:lnTo>
                      <a:pt x="8221634" y="1792478"/>
                    </a:lnTo>
                    <a:cubicBezTo>
                      <a:pt x="8221634" y="1801244"/>
                      <a:pt x="8228741" y="1808351"/>
                      <a:pt x="8237507" y="1808351"/>
                    </a:cubicBezTo>
                    <a:lnTo>
                      <a:pt x="8300996" y="1808351"/>
                    </a:lnTo>
                    <a:cubicBezTo>
                      <a:pt x="8309762" y="1808351"/>
                      <a:pt x="8316869" y="1801244"/>
                      <a:pt x="8316869" y="1792478"/>
                    </a:cubicBezTo>
                    <a:lnTo>
                      <a:pt x="8316869" y="1696123"/>
                    </a:lnTo>
                    <a:cubicBezTo>
                      <a:pt x="8316869" y="1687357"/>
                      <a:pt x="8309762" y="1680250"/>
                      <a:pt x="8300996" y="1680250"/>
                    </a:cubicBezTo>
                    <a:close/>
                    <a:moveTo>
                      <a:pt x="8053115" y="1680250"/>
                    </a:moveTo>
                    <a:cubicBezTo>
                      <a:pt x="8044349" y="1680250"/>
                      <a:pt x="8037242" y="1687357"/>
                      <a:pt x="8037242" y="1696123"/>
                    </a:cubicBezTo>
                    <a:lnTo>
                      <a:pt x="8037242" y="1792478"/>
                    </a:lnTo>
                    <a:cubicBezTo>
                      <a:pt x="8037242" y="1801244"/>
                      <a:pt x="8044349" y="1808351"/>
                      <a:pt x="8053115" y="1808351"/>
                    </a:cubicBezTo>
                    <a:lnTo>
                      <a:pt x="8116604" y="1808351"/>
                    </a:lnTo>
                    <a:cubicBezTo>
                      <a:pt x="8125370" y="1808351"/>
                      <a:pt x="8132477" y="1801244"/>
                      <a:pt x="8132477" y="1792478"/>
                    </a:cubicBezTo>
                    <a:lnTo>
                      <a:pt x="8132477" y="1696123"/>
                    </a:lnTo>
                    <a:cubicBezTo>
                      <a:pt x="8132477" y="1687357"/>
                      <a:pt x="8125370" y="1680250"/>
                      <a:pt x="8116604" y="1680250"/>
                    </a:cubicBezTo>
                    <a:close/>
                    <a:moveTo>
                      <a:pt x="7874062" y="1677869"/>
                    </a:moveTo>
                    <a:cubicBezTo>
                      <a:pt x="7865885" y="1677869"/>
                      <a:pt x="7859257" y="1684497"/>
                      <a:pt x="7859257" y="1692674"/>
                    </a:cubicBezTo>
                    <a:lnTo>
                      <a:pt x="7859257" y="1791165"/>
                    </a:lnTo>
                    <a:cubicBezTo>
                      <a:pt x="7859257" y="1799342"/>
                      <a:pt x="7865885" y="1805970"/>
                      <a:pt x="7874062" y="1805970"/>
                    </a:cubicBezTo>
                    <a:lnTo>
                      <a:pt x="7933280" y="1805970"/>
                    </a:lnTo>
                    <a:cubicBezTo>
                      <a:pt x="7941457" y="1805970"/>
                      <a:pt x="7948085" y="1799342"/>
                      <a:pt x="7948085" y="1791165"/>
                    </a:cubicBezTo>
                    <a:lnTo>
                      <a:pt x="7948085" y="1692674"/>
                    </a:lnTo>
                    <a:cubicBezTo>
                      <a:pt x="7948085" y="1684497"/>
                      <a:pt x="7941457" y="1677869"/>
                      <a:pt x="7933280" y="1677869"/>
                    </a:cubicBezTo>
                    <a:close/>
                    <a:moveTo>
                      <a:pt x="7696077" y="1673652"/>
                    </a:moveTo>
                    <a:cubicBezTo>
                      <a:pt x="7687900" y="1673652"/>
                      <a:pt x="7681272" y="1680280"/>
                      <a:pt x="7681272" y="1688457"/>
                    </a:cubicBezTo>
                    <a:lnTo>
                      <a:pt x="7681272" y="1786948"/>
                    </a:lnTo>
                    <a:cubicBezTo>
                      <a:pt x="7681272" y="1795125"/>
                      <a:pt x="7687900" y="1801753"/>
                      <a:pt x="7696077" y="1801753"/>
                    </a:cubicBezTo>
                    <a:lnTo>
                      <a:pt x="7755295" y="1801753"/>
                    </a:lnTo>
                    <a:cubicBezTo>
                      <a:pt x="7763472" y="1801753"/>
                      <a:pt x="7770100" y="1795125"/>
                      <a:pt x="7770100" y="1786948"/>
                    </a:cubicBezTo>
                    <a:lnTo>
                      <a:pt x="7770100" y="1688457"/>
                    </a:lnTo>
                    <a:cubicBezTo>
                      <a:pt x="7770100" y="1680280"/>
                      <a:pt x="7763472" y="1673652"/>
                      <a:pt x="7755295" y="1673652"/>
                    </a:cubicBezTo>
                    <a:close/>
                    <a:moveTo>
                      <a:pt x="7530844" y="1661202"/>
                    </a:moveTo>
                    <a:cubicBezTo>
                      <a:pt x="7524076" y="1661202"/>
                      <a:pt x="7518589" y="1666689"/>
                      <a:pt x="7518589" y="1673457"/>
                    </a:cubicBezTo>
                    <a:lnTo>
                      <a:pt x="7518589" y="1787662"/>
                    </a:lnTo>
                    <a:cubicBezTo>
                      <a:pt x="7518589" y="1794430"/>
                      <a:pt x="7524076" y="1799917"/>
                      <a:pt x="7530844" y="1799917"/>
                    </a:cubicBezTo>
                    <a:lnTo>
                      <a:pt x="7579860" y="1799917"/>
                    </a:lnTo>
                    <a:cubicBezTo>
                      <a:pt x="7586628" y="1799917"/>
                      <a:pt x="7592115" y="1794430"/>
                      <a:pt x="7592115" y="1787662"/>
                    </a:cubicBezTo>
                    <a:lnTo>
                      <a:pt x="7592115" y="1673457"/>
                    </a:lnTo>
                    <a:cubicBezTo>
                      <a:pt x="7592115" y="1666689"/>
                      <a:pt x="7586628" y="1661202"/>
                      <a:pt x="7579860" y="1661202"/>
                    </a:cubicBezTo>
                    <a:close/>
                    <a:moveTo>
                      <a:pt x="7368161" y="1656021"/>
                    </a:moveTo>
                    <a:cubicBezTo>
                      <a:pt x="7361393" y="1656021"/>
                      <a:pt x="7355906" y="1661508"/>
                      <a:pt x="7355906" y="1668276"/>
                    </a:cubicBezTo>
                    <a:lnTo>
                      <a:pt x="7355906" y="1782481"/>
                    </a:lnTo>
                    <a:cubicBezTo>
                      <a:pt x="7355906" y="1789249"/>
                      <a:pt x="7361393" y="1794736"/>
                      <a:pt x="7368161" y="1794736"/>
                    </a:cubicBezTo>
                    <a:lnTo>
                      <a:pt x="7417177" y="1794736"/>
                    </a:lnTo>
                    <a:cubicBezTo>
                      <a:pt x="7423945" y="1794736"/>
                      <a:pt x="7429432" y="1789249"/>
                      <a:pt x="7429432" y="1782481"/>
                    </a:cubicBezTo>
                    <a:lnTo>
                      <a:pt x="7429432" y="1668276"/>
                    </a:lnTo>
                    <a:cubicBezTo>
                      <a:pt x="7429432" y="1661508"/>
                      <a:pt x="7423945" y="1656021"/>
                      <a:pt x="7417177" y="1656021"/>
                    </a:cubicBezTo>
                    <a:close/>
                    <a:moveTo>
                      <a:pt x="7209030" y="1641305"/>
                    </a:moveTo>
                    <a:cubicBezTo>
                      <a:pt x="7202654" y="1641305"/>
                      <a:pt x="7197486" y="1646473"/>
                      <a:pt x="7197486" y="1652849"/>
                    </a:cubicBezTo>
                    <a:lnTo>
                      <a:pt x="7197486" y="1768476"/>
                    </a:lnTo>
                    <a:cubicBezTo>
                      <a:pt x="7197486" y="1774852"/>
                      <a:pt x="7202654" y="1780020"/>
                      <a:pt x="7209030" y="1780020"/>
                    </a:cubicBezTo>
                    <a:lnTo>
                      <a:pt x="7255205" y="1780020"/>
                    </a:lnTo>
                    <a:cubicBezTo>
                      <a:pt x="7261581" y="1780020"/>
                      <a:pt x="7266749" y="1774852"/>
                      <a:pt x="7266749" y="1768476"/>
                    </a:cubicBezTo>
                    <a:lnTo>
                      <a:pt x="7266749" y="1652849"/>
                    </a:lnTo>
                    <a:cubicBezTo>
                      <a:pt x="7266749" y="1646473"/>
                      <a:pt x="7261581" y="1641305"/>
                      <a:pt x="7255205" y="1641305"/>
                    </a:cubicBezTo>
                    <a:close/>
                    <a:moveTo>
                      <a:pt x="7065090" y="1624608"/>
                    </a:moveTo>
                    <a:cubicBezTo>
                      <a:pt x="7059968" y="1624608"/>
                      <a:pt x="7055816" y="1628760"/>
                      <a:pt x="7055816" y="1633882"/>
                    </a:cubicBezTo>
                    <a:lnTo>
                      <a:pt x="7055816" y="1764054"/>
                    </a:lnTo>
                    <a:cubicBezTo>
                      <a:pt x="7055816" y="1769176"/>
                      <a:pt x="7059968" y="1773328"/>
                      <a:pt x="7065090" y="1773328"/>
                    </a:cubicBezTo>
                    <a:lnTo>
                      <a:pt x="7102186" y="1773328"/>
                    </a:lnTo>
                    <a:cubicBezTo>
                      <a:pt x="7107308" y="1773328"/>
                      <a:pt x="7111460" y="1769176"/>
                      <a:pt x="7111460" y="1764054"/>
                    </a:cubicBezTo>
                    <a:lnTo>
                      <a:pt x="7111460" y="1633882"/>
                    </a:lnTo>
                    <a:cubicBezTo>
                      <a:pt x="7111460" y="1628760"/>
                      <a:pt x="7107308" y="1624608"/>
                      <a:pt x="7102186" y="1624608"/>
                    </a:cubicBezTo>
                    <a:close/>
                    <a:moveTo>
                      <a:pt x="6926552" y="1610725"/>
                    </a:moveTo>
                    <a:cubicBezTo>
                      <a:pt x="6921430" y="1610725"/>
                      <a:pt x="6917278" y="1614877"/>
                      <a:pt x="6917278" y="1619999"/>
                    </a:cubicBezTo>
                    <a:lnTo>
                      <a:pt x="6917278" y="1750171"/>
                    </a:lnTo>
                    <a:cubicBezTo>
                      <a:pt x="6917278" y="1755293"/>
                      <a:pt x="6921430" y="1759445"/>
                      <a:pt x="6926552" y="1759445"/>
                    </a:cubicBezTo>
                    <a:lnTo>
                      <a:pt x="6963648" y="1759445"/>
                    </a:lnTo>
                    <a:cubicBezTo>
                      <a:pt x="6968770" y="1759445"/>
                      <a:pt x="6972922" y="1755293"/>
                      <a:pt x="6972922" y="1750171"/>
                    </a:cubicBezTo>
                    <a:lnTo>
                      <a:pt x="6972922" y="1619999"/>
                    </a:lnTo>
                    <a:cubicBezTo>
                      <a:pt x="6972922" y="1614877"/>
                      <a:pt x="6968770" y="1610725"/>
                      <a:pt x="6963648" y="1610725"/>
                    </a:cubicBezTo>
                    <a:close/>
                    <a:moveTo>
                      <a:pt x="6788014" y="1596525"/>
                    </a:moveTo>
                    <a:cubicBezTo>
                      <a:pt x="6782892" y="1596525"/>
                      <a:pt x="6778740" y="1600677"/>
                      <a:pt x="6778740" y="1605799"/>
                    </a:cubicBezTo>
                    <a:lnTo>
                      <a:pt x="6778740" y="1738960"/>
                    </a:lnTo>
                    <a:cubicBezTo>
                      <a:pt x="6778740" y="1744082"/>
                      <a:pt x="6782892" y="1748234"/>
                      <a:pt x="6788014" y="1748234"/>
                    </a:cubicBezTo>
                    <a:lnTo>
                      <a:pt x="6825110" y="1748234"/>
                    </a:lnTo>
                    <a:cubicBezTo>
                      <a:pt x="6830232" y="1748234"/>
                      <a:pt x="6834384" y="1744082"/>
                      <a:pt x="6834384" y="1738960"/>
                    </a:cubicBezTo>
                    <a:lnTo>
                      <a:pt x="6834384" y="1605799"/>
                    </a:lnTo>
                    <a:cubicBezTo>
                      <a:pt x="6834384" y="1600677"/>
                      <a:pt x="6830232" y="1596525"/>
                      <a:pt x="6825110" y="1596525"/>
                    </a:cubicBezTo>
                    <a:close/>
                    <a:moveTo>
                      <a:pt x="6652786" y="1572271"/>
                    </a:moveTo>
                    <a:cubicBezTo>
                      <a:pt x="6648056" y="1572271"/>
                      <a:pt x="6644221" y="1576106"/>
                      <a:pt x="6644221" y="1580836"/>
                    </a:cubicBezTo>
                    <a:lnTo>
                      <a:pt x="6644221" y="1715415"/>
                    </a:lnTo>
                    <a:cubicBezTo>
                      <a:pt x="6644221" y="1720145"/>
                      <a:pt x="6648056" y="1723980"/>
                      <a:pt x="6652786" y="1723980"/>
                    </a:cubicBezTo>
                    <a:lnTo>
                      <a:pt x="6687043" y="1723980"/>
                    </a:lnTo>
                    <a:cubicBezTo>
                      <a:pt x="6691773" y="1723980"/>
                      <a:pt x="6695608" y="1720145"/>
                      <a:pt x="6695608" y="1715415"/>
                    </a:cubicBezTo>
                    <a:lnTo>
                      <a:pt x="6695608" y="1580836"/>
                    </a:lnTo>
                    <a:cubicBezTo>
                      <a:pt x="6695608" y="1576106"/>
                      <a:pt x="6691773" y="1572271"/>
                      <a:pt x="6687043" y="1572271"/>
                    </a:cubicBezTo>
                    <a:close/>
                    <a:moveTo>
                      <a:pt x="6512523" y="1545375"/>
                    </a:moveTo>
                    <a:cubicBezTo>
                      <a:pt x="6506273" y="1545375"/>
                      <a:pt x="6501206" y="1550442"/>
                      <a:pt x="6501206" y="1556692"/>
                    </a:cubicBezTo>
                    <a:lnTo>
                      <a:pt x="6501206" y="1685767"/>
                    </a:lnTo>
                    <a:cubicBezTo>
                      <a:pt x="6501206" y="1692017"/>
                      <a:pt x="6506273" y="1697084"/>
                      <a:pt x="6512523" y="1697084"/>
                    </a:cubicBezTo>
                    <a:lnTo>
                      <a:pt x="6557787" y="1697084"/>
                    </a:lnTo>
                    <a:cubicBezTo>
                      <a:pt x="6564037" y="1697084"/>
                      <a:pt x="6569104" y="1692017"/>
                      <a:pt x="6569104" y="1685767"/>
                    </a:cubicBezTo>
                    <a:lnTo>
                      <a:pt x="6569104" y="1556692"/>
                    </a:lnTo>
                    <a:cubicBezTo>
                      <a:pt x="6569104" y="1550442"/>
                      <a:pt x="6564037" y="1545375"/>
                      <a:pt x="6557787" y="1545375"/>
                    </a:cubicBezTo>
                    <a:close/>
                    <a:moveTo>
                      <a:pt x="6377764" y="1506201"/>
                    </a:moveTo>
                    <a:cubicBezTo>
                      <a:pt x="6371514" y="1506201"/>
                      <a:pt x="6366447" y="1511268"/>
                      <a:pt x="6366447" y="1517518"/>
                    </a:cubicBezTo>
                    <a:lnTo>
                      <a:pt x="6366447" y="1649642"/>
                    </a:lnTo>
                    <a:cubicBezTo>
                      <a:pt x="6366447" y="1655892"/>
                      <a:pt x="6371514" y="1660959"/>
                      <a:pt x="6377764" y="1660959"/>
                    </a:cubicBezTo>
                    <a:lnTo>
                      <a:pt x="6423028" y="1660959"/>
                    </a:lnTo>
                    <a:cubicBezTo>
                      <a:pt x="6429278" y="1660959"/>
                      <a:pt x="6434345" y="1655892"/>
                      <a:pt x="6434345" y="1649642"/>
                    </a:cubicBezTo>
                    <a:lnTo>
                      <a:pt x="6434345" y="1517518"/>
                    </a:lnTo>
                    <a:cubicBezTo>
                      <a:pt x="6434345" y="1511268"/>
                      <a:pt x="6429278" y="1506201"/>
                      <a:pt x="6423028" y="1506201"/>
                    </a:cubicBezTo>
                    <a:close/>
                    <a:moveTo>
                      <a:pt x="6251938" y="1460660"/>
                    </a:moveTo>
                    <a:cubicBezTo>
                      <a:pt x="6246917" y="1460660"/>
                      <a:pt x="6242846" y="1464731"/>
                      <a:pt x="6242846" y="1469752"/>
                    </a:cubicBezTo>
                    <a:lnTo>
                      <a:pt x="6242846" y="1606326"/>
                    </a:lnTo>
                    <a:cubicBezTo>
                      <a:pt x="6242846" y="1611347"/>
                      <a:pt x="6246917" y="1615418"/>
                      <a:pt x="6251938" y="1615418"/>
                    </a:cubicBezTo>
                    <a:lnTo>
                      <a:pt x="6288302" y="1615418"/>
                    </a:lnTo>
                    <a:cubicBezTo>
                      <a:pt x="6293323" y="1615418"/>
                      <a:pt x="6297394" y="1611347"/>
                      <a:pt x="6297394" y="1606326"/>
                    </a:cubicBezTo>
                    <a:lnTo>
                      <a:pt x="6297394" y="1469752"/>
                    </a:lnTo>
                    <a:cubicBezTo>
                      <a:pt x="6297394" y="1464731"/>
                      <a:pt x="6293323" y="1460660"/>
                      <a:pt x="6288302" y="1460660"/>
                    </a:cubicBezTo>
                    <a:close/>
                    <a:moveTo>
                      <a:pt x="6126146" y="1417909"/>
                    </a:moveTo>
                    <a:cubicBezTo>
                      <a:pt x="6121125" y="1417909"/>
                      <a:pt x="6117054" y="1421980"/>
                      <a:pt x="6117054" y="1427001"/>
                    </a:cubicBezTo>
                    <a:lnTo>
                      <a:pt x="6117054" y="1569859"/>
                    </a:lnTo>
                    <a:cubicBezTo>
                      <a:pt x="6117054" y="1574880"/>
                      <a:pt x="6121125" y="1578951"/>
                      <a:pt x="6126146" y="1578951"/>
                    </a:cubicBezTo>
                    <a:lnTo>
                      <a:pt x="6162510" y="1578951"/>
                    </a:lnTo>
                    <a:cubicBezTo>
                      <a:pt x="6167531" y="1578951"/>
                      <a:pt x="6171602" y="1574880"/>
                      <a:pt x="6171602" y="1569859"/>
                    </a:cubicBezTo>
                    <a:lnTo>
                      <a:pt x="6171602" y="1427001"/>
                    </a:lnTo>
                    <a:cubicBezTo>
                      <a:pt x="6171602" y="1421980"/>
                      <a:pt x="6167531" y="1417909"/>
                      <a:pt x="6162510" y="1417909"/>
                    </a:cubicBezTo>
                    <a:close/>
                    <a:moveTo>
                      <a:pt x="6000354" y="1367979"/>
                    </a:moveTo>
                    <a:cubicBezTo>
                      <a:pt x="5995333" y="1367979"/>
                      <a:pt x="5991262" y="1372050"/>
                      <a:pt x="5991262" y="1377071"/>
                    </a:cubicBezTo>
                    <a:lnTo>
                      <a:pt x="5991262" y="1519929"/>
                    </a:lnTo>
                    <a:cubicBezTo>
                      <a:pt x="5991262" y="1524950"/>
                      <a:pt x="5995333" y="1529021"/>
                      <a:pt x="6000354" y="1529021"/>
                    </a:cubicBezTo>
                    <a:lnTo>
                      <a:pt x="6036718" y="1529021"/>
                    </a:lnTo>
                    <a:cubicBezTo>
                      <a:pt x="6041739" y="1529021"/>
                      <a:pt x="6045810" y="1524950"/>
                      <a:pt x="6045810" y="1519929"/>
                    </a:cubicBezTo>
                    <a:lnTo>
                      <a:pt x="6045810" y="1377071"/>
                    </a:lnTo>
                    <a:cubicBezTo>
                      <a:pt x="6045810" y="1372050"/>
                      <a:pt x="6041739" y="1367979"/>
                      <a:pt x="6036718" y="1367979"/>
                    </a:cubicBezTo>
                    <a:close/>
                    <a:moveTo>
                      <a:pt x="5874562" y="1312914"/>
                    </a:moveTo>
                    <a:cubicBezTo>
                      <a:pt x="5869541" y="1312914"/>
                      <a:pt x="5865470" y="1316985"/>
                      <a:pt x="5865470" y="1322006"/>
                    </a:cubicBezTo>
                    <a:lnTo>
                      <a:pt x="5865470" y="1464864"/>
                    </a:lnTo>
                    <a:cubicBezTo>
                      <a:pt x="5865470" y="1469885"/>
                      <a:pt x="5869541" y="1473956"/>
                      <a:pt x="5874562" y="1473956"/>
                    </a:cubicBezTo>
                    <a:lnTo>
                      <a:pt x="5910926" y="1473956"/>
                    </a:lnTo>
                    <a:cubicBezTo>
                      <a:pt x="5915947" y="1473956"/>
                      <a:pt x="5920018" y="1469885"/>
                      <a:pt x="5920018" y="1464864"/>
                    </a:cubicBezTo>
                    <a:lnTo>
                      <a:pt x="5920018" y="1322006"/>
                    </a:lnTo>
                    <a:cubicBezTo>
                      <a:pt x="5920018" y="1316985"/>
                      <a:pt x="5915947" y="1312914"/>
                      <a:pt x="5910926" y="1312914"/>
                    </a:cubicBezTo>
                    <a:close/>
                    <a:moveTo>
                      <a:pt x="5748770" y="1248149"/>
                    </a:moveTo>
                    <a:cubicBezTo>
                      <a:pt x="5743749" y="1248149"/>
                      <a:pt x="5739678" y="1252220"/>
                      <a:pt x="5739678" y="1257241"/>
                    </a:cubicBezTo>
                    <a:lnTo>
                      <a:pt x="5739678" y="1403336"/>
                    </a:lnTo>
                    <a:cubicBezTo>
                      <a:pt x="5739678" y="1408357"/>
                      <a:pt x="5743749" y="1412428"/>
                      <a:pt x="5748770" y="1412428"/>
                    </a:cubicBezTo>
                    <a:lnTo>
                      <a:pt x="5785134" y="1412428"/>
                    </a:lnTo>
                    <a:cubicBezTo>
                      <a:pt x="5790155" y="1412428"/>
                      <a:pt x="5794226" y="1408357"/>
                      <a:pt x="5794226" y="1403336"/>
                    </a:cubicBezTo>
                    <a:lnTo>
                      <a:pt x="5794226" y="1257241"/>
                    </a:lnTo>
                    <a:cubicBezTo>
                      <a:pt x="5794226" y="1252220"/>
                      <a:pt x="5790155" y="1248149"/>
                      <a:pt x="5785134" y="1248149"/>
                    </a:cubicBezTo>
                    <a:close/>
                    <a:moveTo>
                      <a:pt x="5622978" y="1188322"/>
                    </a:moveTo>
                    <a:cubicBezTo>
                      <a:pt x="5617957" y="1188322"/>
                      <a:pt x="5613886" y="1192393"/>
                      <a:pt x="5613886" y="1197414"/>
                    </a:cubicBezTo>
                    <a:lnTo>
                      <a:pt x="5613886" y="1343509"/>
                    </a:lnTo>
                    <a:cubicBezTo>
                      <a:pt x="5613886" y="1348530"/>
                      <a:pt x="5617957" y="1352601"/>
                      <a:pt x="5622978" y="1352601"/>
                    </a:cubicBezTo>
                    <a:lnTo>
                      <a:pt x="5659342" y="1352601"/>
                    </a:lnTo>
                    <a:cubicBezTo>
                      <a:pt x="5664363" y="1352601"/>
                      <a:pt x="5668434" y="1348530"/>
                      <a:pt x="5668434" y="1343509"/>
                    </a:cubicBezTo>
                    <a:lnTo>
                      <a:pt x="5668434" y="1197414"/>
                    </a:lnTo>
                    <a:cubicBezTo>
                      <a:pt x="5668434" y="1192393"/>
                      <a:pt x="5664363" y="1188322"/>
                      <a:pt x="5659342" y="1188322"/>
                    </a:cubicBezTo>
                    <a:close/>
                    <a:moveTo>
                      <a:pt x="5497186" y="1116507"/>
                    </a:moveTo>
                    <a:cubicBezTo>
                      <a:pt x="5492165" y="1116507"/>
                      <a:pt x="5488094" y="1120578"/>
                      <a:pt x="5488094" y="1125599"/>
                    </a:cubicBezTo>
                    <a:lnTo>
                      <a:pt x="5488094" y="1285307"/>
                    </a:lnTo>
                    <a:cubicBezTo>
                      <a:pt x="5488094" y="1290328"/>
                      <a:pt x="5492165" y="1294399"/>
                      <a:pt x="5497186" y="1294399"/>
                    </a:cubicBezTo>
                    <a:lnTo>
                      <a:pt x="5533550" y="1294399"/>
                    </a:lnTo>
                    <a:cubicBezTo>
                      <a:pt x="5538571" y="1294399"/>
                      <a:pt x="5542642" y="1290328"/>
                      <a:pt x="5542642" y="1285307"/>
                    </a:cubicBezTo>
                    <a:lnTo>
                      <a:pt x="5542642" y="1125599"/>
                    </a:lnTo>
                    <a:cubicBezTo>
                      <a:pt x="5542642" y="1120578"/>
                      <a:pt x="5538571" y="1116507"/>
                      <a:pt x="5533550" y="1116507"/>
                    </a:cubicBezTo>
                    <a:close/>
                    <a:moveTo>
                      <a:pt x="5371394" y="1065366"/>
                    </a:moveTo>
                    <a:cubicBezTo>
                      <a:pt x="5366373" y="1065366"/>
                      <a:pt x="5362302" y="1069437"/>
                      <a:pt x="5362302" y="1074458"/>
                    </a:cubicBezTo>
                    <a:lnTo>
                      <a:pt x="5362302" y="1234166"/>
                    </a:lnTo>
                    <a:cubicBezTo>
                      <a:pt x="5362302" y="1239187"/>
                      <a:pt x="5366373" y="1243258"/>
                      <a:pt x="5371394" y="1243258"/>
                    </a:cubicBezTo>
                    <a:lnTo>
                      <a:pt x="5407758" y="1243258"/>
                    </a:lnTo>
                    <a:cubicBezTo>
                      <a:pt x="5412779" y="1243258"/>
                      <a:pt x="5416850" y="1239187"/>
                      <a:pt x="5416850" y="1234166"/>
                    </a:cubicBezTo>
                    <a:lnTo>
                      <a:pt x="5416850" y="1074458"/>
                    </a:lnTo>
                    <a:cubicBezTo>
                      <a:pt x="5416850" y="1069437"/>
                      <a:pt x="5412779" y="1065366"/>
                      <a:pt x="5407758" y="1065366"/>
                    </a:cubicBezTo>
                    <a:close/>
                    <a:moveTo>
                      <a:pt x="5245602" y="1007632"/>
                    </a:moveTo>
                    <a:cubicBezTo>
                      <a:pt x="5240581" y="1007632"/>
                      <a:pt x="5236510" y="1011703"/>
                      <a:pt x="5236510" y="1016724"/>
                    </a:cubicBezTo>
                    <a:lnTo>
                      <a:pt x="5236510" y="1176432"/>
                    </a:lnTo>
                    <a:cubicBezTo>
                      <a:pt x="5236510" y="1181453"/>
                      <a:pt x="5240581" y="1185524"/>
                      <a:pt x="5245602" y="1185524"/>
                    </a:cubicBezTo>
                    <a:lnTo>
                      <a:pt x="5281966" y="1185524"/>
                    </a:lnTo>
                    <a:cubicBezTo>
                      <a:pt x="5286987" y="1185524"/>
                      <a:pt x="5291058" y="1181453"/>
                      <a:pt x="5291058" y="1176432"/>
                    </a:cubicBezTo>
                    <a:lnTo>
                      <a:pt x="5291058" y="1016724"/>
                    </a:lnTo>
                    <a:cubicBezTo>
                      <a:pt x="5291058" y="1011703"/>
                      <a:pt x="5286987" y="1007632"/>
                      <a:pt x="5281966" y="1007632"/>
                    </a:cubicBezTo>
                    <a:close/>
                    <a:moveTo>
                      <a:pt x="5119810" y="953840"/>
                    </a:moveTo>
                    <a:cubicBezTo>
                      <a:pt x="5114789" y="953840"/>
                      <a:pt x="5110718" y="957911"/>
                      <a:pt x="5110718" y="962932"/>
                    </a:cubicBezTo>
                    <a:lnTo>
                      <a:pt x="5110718" y="1122640"/>
                    </a:lnTo>
                    <a:cubicBezTo>
                      <a:pt x="5110718" y="1127661"/>
                      <a:pt x="5114789" y="1131732"/>
                      <a:pt x="5119810" y="1131732"/>
                    </a:cubicBezTo>
                    <a:lnTo>
                      <a:pt x="5156174" y="1131732"/>
                    </a:lnTo>
                    <a:cubicBezTo>
                      <a:pt x="5161195" y="1131732"/>
                      <a:pt x="5165266" y="1127661"/>
                      <a:pt x="5165266" y="1122640"/>
                    </a:cubicBezTo>
                    <a:lnTo>
                      <a:pt x="5165266" y="962932"/>
                    </a:lnTo>
                    <a:cubicBezTo>
                      <a:pt x="5165266" y="957911"/>
                      <a:pt x="5161195" y="953840"/>
                      <a:pt x="5156174" y="953840"/>
                    </a:cubicBezTo>
                    <a:close/>
                    <a:moveTo>
                      <a:pt x="4993653" y="912164"/>
                    </a:moveTo>
                    <a:cubicBezTo>
                      <a:pt x="4988582" y="912164"/>
                      <a:pt x="4984471" y="916275"/>
                      <a:pt x="4984471" y="921346"/>
                    </a:cubicBezTo>
                    <a:lnTo>
                      <a:pt x="4984471" y="1088098"/>
                    </a:lnTo>
                    <a:cubicBezTo>
                      <a:pt x="4984471" y="1093169"/>
                      <a:pt x="4988582" y="1097280"/>
                      <a:pt x="4993653" y="1097280"/>
                    </a:cubicBezTo>
                    <a:lnTo>
                      <a:pt x="5030382" y="1097280"/>
                    </a:lnTo>
                    <a:cubicBezTo>
                      <a:pt x="5035453" y="1097280"/>
                      <a:pt x="5039564" y="1093169"/>
                      <a:pt x="5039564" y="1088098"/>
                    </a:cubicBezTo>
                    <a:lnTo>
                      <a:pt x="5039564" y="921346"/>
                    </a:lnTo>
                    <a:cubicBezTo>
                      <a:pt x="5039564" y="916275"/>
                      <a:pt x="5035453" y="912164"/>
                      <a:pt x="5030382" y="912164"/>
                    </a:cubicBezTo>
                    <a:close/>
                    <a:moveTo>
                      <a:pt x="4867495" y="868680"/>
                    </a:moveTo>
                    <a:cubicBezTo>
                      <a:pt x="4862424" y="868680"/>
                      <a:pt x="4858313" y="872791"/>
                      <a:pt x="4858313" y="877862"/>
                    </a:cubicBezTo>
                    <a:lnTo>
                      <a:pt x="4858313" y="1044614"/>
                    </a:lnTo>
                    <a:cubicBezTo>
                      <a:pt x="4858313" y="1049685"/>
                      <a:pt x="4862424" y="1053796"/>
                      <a:pt x="4867495" y="1053796"/>
                    </a:cubicBezTo>
                    <a:lnTo>
                      <a:pt x="4904224" y="1053796"/>
                    </a:lnTo>
                    <a:cubicBezTo>
                      <a:pt x="4909295" y="1053796"/>
                      <a:pt x="4913406" y="1049685"/>
                      <a:pt x="4913406" y="1044614"/>
                    </a:cubicBezTo>
                    <a:lnTo>
                      <a:pt x="4913406" y="877862"/>
                    </a:lnTo>
                    <a:cubicBezTo>
                      <a:pt x="4913406" y="872791"/>
                      <a:pt x="4909295" y="868680"/>
                      <a:pt x="4904224" y="868680"/>
                    </a:cubicBezTo>
                    <a:close/>
                    <a:moveTo>
                      <a:pt x="4741337" y="829240"/>
                    </a:moveTo>
                    <a:cubicBezTo>
                      <a:pt x="4736266" y="829240"/>
                      <a:pt x="4732155" y="833351"/>
                      <a:pt x="4732155" y="838422"/>
                    </a:cubicBezTo>
                    <a:lnTo>
                      <a:pt x="4732155" y="1005174"/>
                    </a:lnTo>
                    <a:cubicBezTo>
                      <a:pt x="4732155" y="1010245"/>
                      <a:pt x="4736266" y="1014356"/>
                      <a:pt x="4741337" y="1014356"/>
                    </a:cubicBezTo>
                    <a:lnTo>
                      <a:pt x="4778066" y="1014356"/>
                    </a:lnTo>
                    <a:cubicBezTo>
                      <a:pt x="4783137" y="1014356"/>
                      <a:pt x="4787248" y="1010245"/>
                      <a:pt x="4787248" y="1005174"/>
                    </a:cubicBezTo>
                    <a:lnTo>
                      <a:pt x="4787248" y="838422"/>
                    </a:lnTo>
                    <a:cubicBezTo>
                      <a:pt x="4787248" y="833351"/>
                      <a:pt x="4783137" y="829240"/>
                      <a:pt x="4778066" y="829240"/>
                    </a:cubicBezTo>
                    <a:close/>
                    <a:moveTo>
                      <a:pt x="4615179" y="793384"/>
                    </a:moveTo>
                    <a:cubicBezTo>
                      <a:pt x="4610108" y="793384"/>
                      <a:pt x="4605997" y="797495"/>
                      <a:pt x="4605997" y="802566"/>
                    </a:cubicBezTo>
                    <a:lnTo>
                      <a:pt x="4605997" y="969318"/>
                    </a:lnTo>
                    <a:cubicBezTo>
                      <a:pt x="4605997" y="974389"/>
                      <a:pt x="4610108" y="978500"/>
                      <a:pt x="4615179" y="978500"/>
                    </a:cubicBezTo>
                    <a:lnTo>
                      <a:pt x="4651908" y="978500"/>
                    </a:lnTo>
                    <a:cubicBezTo>
                      <a:pt x="4656979" y="978500"/>
                      <a:pt x="4661090" y="974389"/>
                      <a:pt x="4661090" y="969318"/>
                    </a:cubicBezTo>
                    <a:lnTo>
                      <a:pt x="4661090" y="802566"/>
                    </a:lnTo>
                    <a:cubicBezTo>
                      <a:pt x="4661090" y="797495"/>
                      <a:pt x="4656979" y="793384"/>
                      <a:pt x="4651908" y="793384"/>
                    </a:cubicBezTo>
                    <a:close/>
                    <a:moveTo>
                      <a:pt x="4474688" y="747369"/>
                    </a:moveTo>
                    <a:cubicBezTo>
                      <a:pt x="4467645" y="747369"/>
                      <a:pt x="4461936" y="753078"/>
                      <a:pt x="4461936" y="760121"/>
                    </a:cubicBezTo>
                    <a:lnTo>
                      <a:pt x="4461936" y="923454"/>
                    </a:lnTo>
                    <a:cubicBezTo>
                      <a:pt x="4461936" y="930497"/>
                      <a:pt x="4467645" y="936206"/>
                      <a:pt x="4474688" y="936206"/>
                    </a:cubicBezTo>
                    <a:lnTo>
                      <a:pt x="4525696" y="936206"/>
                    </a:lnTo>
                    <a:cubicBezTo>
                      <a:pt x="4532739" y="936206"/>
                      <a:pt x="4538448" y="930497"/>
                      <a:pt x="4538448" y="923454"/>
                    </a:cubicBezTo>
                    <a:lnTo>
                      <a:pt x="4538448" y="760121"/>
                    </a:lnTo>
                    <a:cubicBezTo>
                      <a:pt x="4538448" y="753078"/>
                      <a:pt x="4532739" y="747369"/>
                      <a:pt x="4525696" y="747369"/>
                    </a:cubicBezTo>
                    <a:close/>
                    <a:moveTo>
                      <a:pt x="4335493" y="709394"/>
                    </a:moveTo>
                    <a:cubicBezTo>
                      <a:pt x="4329487" y="709394"/>
                      <a:pt x="4324618" y="714263"/>
                      <a:pt x="4324618" y="720269"/>
                    </a:cubicBezTo>
                    <a:lnTo>
                      <a:pt x="4324618" y="909199"/>
                    </a:lnTo>
                    <a:cubicBezTo>
                      <a:pt x="4324618" y="915205"/>
                      <a:pt x="4329487" y="920074"/>
                      <a:pt x="4335493" y="920074"/>
                    </a:cubicBezTo>
                    <a:lnTo>
                      <a:pt x="4378992" y="920074"/>
                    </a:lnTo>
                    <a:cubicBezTo>
                      <a:pt x="4384998" y="920074"/>
                      <a:pt x="4389867" y="915205"/>
                      <a:pt x="4389867" y="909199"/>
                    </a:cubicBezTo>
                    <a:lnTo>
                      <a:pt x="4389867" y="720269"/>
                    </a:lnTo>
                    <a:cubicBezTo>
                      <a:pt x="4389867" y="714263"/>
                      <a:pt x="4384998" y="709394"/>
                      <a:pt x="4378992" y="709394"/>
                    </a:cubicBezTo>
                    <a:close/>
                    <a:moveTo>
                      <a:pt x="4187069" y="679492"/>
                    </a:moveTo>
                    <a:cubicBezTo>
                      <a:pt x="4180693" y="679492"/>
                      <a:pt x="4175525" y="684660"/>
                      <a:pt x="4175525" y="691036"/>
                    </a:cubicBezTo>
                    <a:lnTo>
                      <a:pt x="4175525" y="880735"/>
                    </a:lnTo>
                    <a:cubicBezTo>
                      <a:pt x="4175525" y="887111"/>
                      <a:pt x="4180693" y="892279"/>
                      <a:pt x="4187069" y="892279"/>
                    </a:cubicBezTo>
                    <a:lnTo>
                      <a:pt x="4233244" y="892279"/>
                    </a:lnTo>
                    <a:cubicBezTo>
                      <a:pt x="4239620" y="892279"/>
                      <a:pt x="4244788" y="887111"/>
                      <a:pt x="4244788" y="880735"/>
                    </a:cubicBezTo>
                    <a:lnTo>
                      <a:pt x="4244788" y="691036"/>
                    </a:lnTo>
                    <a:cubicBezTo>
                      <a:pt x="4244788" y="684660"/>
                      <a:pt x="4239620" y="679492"/>
                      <a:pt x="4233244" y="679492"/>
                    </a:cubicBezTo>
                    <a:close/>
                    <a:moveTo>
                      <a:pt x="4038254" y="640165"/>
                    </a:moveTo>
                    <a:cubicBezTo>
                      <a:pt x="4031878" y="640165"/>
                      <a:pt x="4026710" y="645333"/>
                      <a:pt x="4026710" y="651709"/>
                    </a:cubicBezTo>
                    <a:lnTo>
                      <a:pt x="4026710" y="841408"/>
                    </a:lnTo>
                    <a:cubicBezTo>
                      <a:pt x="4026710" y="847784"/>
                      <a:pt x="4031878" y="852952"/>
                      <a:pt x="4038254" y="852952"/>
                    </a:cubicBezTo>
                    <a:lnTo>
                      <a:pt x="4084429" y="852952"/>
                    </a:lnTo>
                    <a:cubicBezTo>
                      <a:pt x="4090805" y="852952"/>
                      <a:pt x="4095973" y="847784"/>
                      <a:pt x="4095973" y="841408"/>
                    </a:cubicBezTo>
                    <a:lnTo>
                      <a:pt x="4095973" y="651709"/>
                    </a:lnTo>
                    <a:cubicBezTo>
                      <a:pt x="4095973" y="645333"/>
                      <a:pt x="4090805" y="640165"/>
                      <a:pt x="4084429" y="640165"/>
                    </a:cubicBezTo>
                    <a:close/>
                    <a:moveTo>
                      <a:pt x="3879512" y="609024"/>
                    </a:moveTo>
                    <a:cubicBezTo>
                      <a:pt x="3872110" y="609024"/>
                      <a:pt x="3866109" y="615025"/>
                      <a:pt x="3866109" y="622427"/>
                    </a:cubicBezTo>
                    <a:lnTo>
                      <a:pt x="3866109" y="812685"/>
                    </a:lnTo>
                    <a:cubicBezTo>
                      <a:pt x="3866109" y="820087"/>
                      <a:pt x="3872110" y="826088"/>
                      <a:pt x="3879512" y="826088"/>
                    </a:cubicBezTo>
                    <a:lnTo>
                      <a:pt x="3933121" y="826088"/>
                    </a:lnTo>
                    <a:cubicBezTo>
                      <a:pt x="3940523" y="826088"/>
                      <a:pt x="3946524" y="820087"/>
                      <a:pt x="3946524" y="812685"/>
                    </a:cubicBezTo>
                    <a:lnTo>
                      <a:pt x="3946524" y="622427"/>
                    </a:lnTo>
                    <a:cubicBezTo>
                      <a:pt x="3946524" y="615025"/>
                      <a:pt x="3940523" y="609024"/>
                      <a:pt x="3933121" y="609024"/>
                    </a:cubicBezTo>
                    <a:close/>
                    <a:moveTo>
                      <a:pt x="3711008" y="575287"/>
                    </a:moveTo>
                    <a:cubicBezTo>
                      <a:pt x="3702750" y="575287"/>
                      <a:pt x="3696055" y="581982"/>
                      <a:pt x="3696055" y="590240"/>
                    </a:cubicBezTo>
                    <a:lnTo>
                      <a:pt x="3696055" y="790751"/>
                    </a:lnTo>
                    <a:cubicBezTo>
                      <a:pt x="3696055" y="799009"/>
                      <a:pt x="3702750" y="805704"/>
                      <a:pt x="3711008" y="805704"/>
                    </a:cubicBezTo>
                    <a:lnTo>
                      <a:pt x="3770818" y="805704"/>
                    </a:lnTo>
                    <a:cubicBezTo>
                      <a:pt x="3779076" y="805704"/>
                      <a:pt x="3785771" y="799009"/>
                      <a:pt x="3785771" y="790751"/>
                    </a:cubicBezTo>
                    <a:lnTo>
                      <a:pt x="3785771" y="590240"/>
                    </a:lnTo>
                    <a:cubicBezTo>
                      <a:pt x="3785771" y="581982"/>
                      <a:pt x="3779076" y="575287"/>
                      <a:pt x="3770818" y="575287"/>
                    </a:cubicBezTo>
                    <a:close/>
                    <a:moveTo>
                      <a:pt x="3537124" y="548435"/>
                    </a:moveTo>
                    <a:cubicBezTo>
                      <a:pt x="3528358" y="548435"/>
                      <a:pt x="3521251" y="555542"/>
                      <a:pt x="3521251" y="564308"/>
                    </a:cubicBezTo>
                    <a:lnTo>
                      <a:pt x="3521251" y="779600"/>
                    </a:lnTo>
                    <a:cubicBezTo>
                      <a:pt x="3521251" y="788366"/>
                      <a:pt x="3528358" y="795473"/>
                      <a:pt x="3537124" y="795473"/>
                    </a:cubicBezTo>
                    <a:lnTo>
                      <a:pt x="3600613" y="795473"/>
                    </a:lnTo>
                    <a:cubicBezTo>
                      <a:pt x="3609379" y="795473"/>
                      <a:pt x="3616486" y="788366"/>
                      <a:pt x="3616486" y="779600"/>
                    </a:cubicBezTo>
                    <a:lnTo>
                      <a:pt x="3616486" y="564308"/>
                    </a:lnTo>
                    <a:cubicBezTo>
                      <a:pt x="3616486" y="555542"/>
                      <a:pt x="3609379" y="548435"/>
                      <a:pt x="3600613" y="548435"/>
                    </a:cubicBezTo>
                    <a:close/>
                    <a:moveTo>
                      <a:pt x="3349365" y="522418"/>
                    </a:moveTo>
                    <a:cubicBezTo>
                      <a:pt x="3339682" y="522418"/>
                      <a:pt x="3331832" y="530268"/>
                      <a:pt x="3331832" y="539951"/>
                    </a:cubicBezTo>
                    <a:lnTo>
                      <a:pt x="3331832" y="759408"/>
                    </a:lnTo>
                    <a:cubicBezTo>
                      <a:pt x="3331832" y="769091"/>
                      <a:pt x="3339682" y="776941"/>
                      <a:pt x="3349365" y="776941"/>
                    </a:cubicBezTo>
                    <a:lnTo>
                      <a:pt x="3419497" y="776941"/>
                    </a:lnTo>
                    <a:cubicBezTo>
                      <a:pt x="3429180" y="776941"/>
                      <a:pt x="3437030" y="769091"/>
                      <a:pt x="3437030" y="759408"/>
                    </a:cubicBezTo>
                    <a:lnTo>
                      <a:pt x="3437030" y="539951"/>
                    </a:lnTo>
                    <a:cubicBezTo>
                      <a:pt x="3437030" y="530268"/>
                      <a:pt x="3429180" y="522418"/>
                      <a:pt x="3419497" y="522418"/>
                    </a:cubicBezTo>
                    <a:close/>
                    <a:moveTo>
                      <a:pt x="3146796" y="485279"/>
                    </a:moveTo>
                    <a:cubicBezTo>
                      <a:pt x="3136205" y="485279"/>
                      <a:pt x="3127620" y="493864"/>
                      <a:pt x="3127620" y="504455"/>
                    </a:cubicBezTo>
                    <a:lnTo>
                      <a:pt x="3127620" y="720626"/>
                    </a:lnTo>
                    <a:cubicBezTo>
                      <a:pt x="3127620" y="731217"/>
                      <a:pt x="3136205" y="739802"/>
                      <a:pt x="3146796" y="739802"/>
                    </a:cubicBezTo>
                    <a:lnTo>
                      <a:pt x="3223499" y="739802"/>
                    </a:lnTo>
                    <a:cubicBezTo>
                      <a:pt x="3234090" y="739802"/>
                      <a:pt x="3242675" y="731217"/>
                      <a:pt x="3242675" y="720626"/>
                    </a:cubicBezTo>
                    <a:lnTo>
                      <a:pt x="3242675" y="504455"/>
                    </a:lnTo>
                    <a:cubicBezTo>
                      <a:pt x="3242675" y="493864"/>
                      <a:pt x="3234090" y="485279"/>
                      <a:pt x="3223499" y="485279"/>
                    </a:cubicBezTo>
                    <a:close/>
                    <a:moveTo>
                      <a:pt x="2929344" y="458346"/>
                    </a:moveTo>
                    <a:cubicBezTo>
                      <a:pt x="2917291" y="458346"/>
                      <a:pt x="2907520" y="468117"/>
                      <a:pt x="2907520" y="480170"/>
                    </a:cubicBezTo>
                    <a:lnTo>
                      <a:pt x="2907520" y="691045"/>
                    </a:lnTo>
                    <a:cubicBezTo>
                      <a:pt x="2907520" y="703098"/>
                      <a:pt x="2917291" y="712869"/>
                      <a:pt x="2929344" y="712869"/>
                    </a:cubicBezTo>
                    <a:lnTo>
                      <a:pt x="3016639" y="712869"/>
                    </a:lnTo>
                    <a:cubicBezTo>
                      <a:pt x="3028692" y="712869"/>
                      <a:pt x="3038463" y="703098"/>
                      <a:pt x="3038463" y="691045"/>
                    </a:cubicBezTo>
                    <a:lnTo>
                      <a:pt x="3038463" y="480170"/>
                    </a:lnTo>
                    <a:cubicBezTo>
                      <a:pt x="3038463" y="468117"/>
                      <a:pt x="3028692" y="458346"/>
                      <a:pt x="3016639" y="458346"/>
                    </a:cubicBezTo>
                    <a:close/>
                    <a:moveTo>
                      <a:pt x="2690414" y="430216"/>
                    </a:moveTo>
                    <a:cubicBezTo>
                      <a:pt x="2676280" y="430216"/>
                      <a:pt x="2664823" y="441673"/>
                      <a:pt x="2664823" y="455807"/>
                    </a:cubicBezTo>
                    <a:lnTo>
                      <a:pt x="2664823" y="669482"/>
                    </a:lnTo>
                    <a:cubicBezTo>
                      <a:pt x="2664823" y="683616"/>
                      <a:pt x="2676280" y="695073"/>
                      <a:pt x="2690414" y="695073"/>
                    </a:cubicBezTo>
                    <a:lnTo>
                      <a:pt x="2792772" y="695073"/>
                    </a:lnTo>
                    <a:cubicBezTo>
                      <a:pt x="2806906" y="695073"/>
                      <a:pt x="2818363" y="683616"/>
                      <a:pt x="2818363" y="669482"/>
                    </a:cubicBezTo>
                    <a:lnTo>
                      <a:pt x="2818363" y="455807"/>
                    </a:lnTo>
                    <a:cubicBezTo>
                      <a:pt x="2818363" y="441673"/>
                      <a:pt x="2806906" y="430216"/>
                      <a:pt x="2792772" y="430216"/>
                    </a:cubicBezTo>
                    <a:close/>
                    <a:moveTo>
                      <a:pt x="2424135" y="385368"/>
                    </a:moveTo>
                    <a:cubicBezTo>
                      <a:pt x="2407397" y="385368"/>
                      <a:pt x="2393828" y="398937"/>
                      <a:pt x="2393828" y="415675"/>
                    </a:cubicBezTo>
                    <a:lnTo>
                      <a:pt x="2393828" y="633429"/>
                    </a:lnTo>
                    <a:cubicBezTo>
                      <a:pt x="2393828" y="650167"/>
                      <a:pt x="2407397" y="663736"/>
                      <a:pt x="2424135" y="663736"/>
                    </a:cubicBezTo>
                    <a:lnTo>
                      <a:pt x="2545359" y="663736"/>
                    </a:lnTo>
                    <a:cubicBezTo>
                      <a:pt x="2562097" y="663736"/>
                      <a:pt x="2575666" y="650167"/>
                      <a:pt x="2575666" y="633429"/>
                    </a:cubicBezTo>
                    <a:lnTo>
                      <a:pt x="2575666" y="415675"/>
                    </a:lnTo>
                    <a:cubicBezTo>
                      <a:pt x="2575666" y="398937"/>
                      <a:pt x="2562097" y="385368"/>
                      <a:pt x="2545359" y="385368"/>
                    </a:cubicBezTo>
                    <a:close/>
                    <a:moveTo>
                      <a:pt x="2142210" y="341074"/>
                    </a:moveTo>
                    <a:cubicBezTo>
                      <a:pt x="2124265" y="341074"/>
                      <a:pt x="2109717" y="355622"/>
                      <a:pt x="2109717" y="373567"/>
                    </a:cubicBezTo>
                    <a:lnTo>
                      <a:pt x="2109717" y="604076"/>
                    </a:lnTo>
                    <a:cubicBezTo>
                      <a:pt x="2109717" y="622021"/>
                      <a:pt x="2124265" y="636569"/>
                      <a:pt x="2142210" y="636569"/>
                    </a:cubicBezTo>
                    <a:lnTo>
                      <a:pt x="2272178" y="636569"/>
                    </a:lnTo>
                    <a:cubicBezTo>
                      <a:pt x="2290123" y="636569"/>
                      <a:pt x="2304671" y="622021"/>
                      <a:pt x="2304671" y="604076"/>
                    </a:cubicBezTo>
                    <a:lnTo>
                      <a:pt x="2304671" y="373567"/>
                    </a:lnTo>
                    <a:cubicBezTo>
                      <a:pt x="2304671" y="355622"/>
                      <a:pt x="2290123" y="341074"/>
                      <a:pt x="2272178" y="341074"/>
                    </a:cubicBezTo>
                    <a:close/>
                    <a:moveTo>
                      <a:pt x="1848103" y="300145"/>
                    </a:moveTo>
                    <a:cubicBezTo>
                      <a:pt x="1829054" y="300145"/>
                      <a:pt x="1813611" y="315588"/>
                      <a:pt x="1813611" y="334637"/>
                    </a:cubicBezTo>
                    <a:lnTo>
                      <a:pt x="1813611" y="570102"/>
                    </a:lnTo>
                    <a:cubicBezTo>
                      <a:pt x="1813611" y="589151"/>
                      <a:pt x="1829054" y="604594"/>
                      <a:pt x="1848103" y="604594"/>
                    </a:cubicBezTo>
                    <a:lnTo>
                      <a:pt x="1986068" y="604594"/>
                    </a:lnTo>
                    <a:cubicBezTo>
                      <a:pt x="2005117" y="604594"/>
                      <a:pt x="2020560" y="589151"/>
                      <a:pt x="2020560" y="570102"/>
                    </a:cubicBezTo>
                    <a:lnTo>
                      <a:pt x="2020560" y="334637"/>
                    </a:lnTo>
                    <a:cubicBezTo>
                      <a:pt x="2020560" y="315588"/>
                      <a:pt x="2005117" y="300145"/>
                      <a:pt x="1986068" y="300145"/>
                    </a:cubicBezTo>
                    <a:close/>
                    <a:moveTo>
                      <a:pt x="1548531" y="266429"/>
                    </a:moveTo>
                    <a:cubicBezTo>
                      <a:pt x="1529099" y="266429"/>
                      <a:pt x="1513346" y="282182"/>
                      <a:pt x="1513346" y="301614"/>
                    </a:cubicBezTo>
                    <a:lnTo>
                      <a:pt x="1513346" y="541812"/>
                    </a:lnTo>
                    <a:cubicBezTo>
                      <a:pt x="1513346" y="561244"/>
                      <a:pt x="1529099" y="576997"/>
                      <a:pt x="1548531" y="576997"/>
                    </a:cubicBezTo>
                    <a:lnTo>
                      <a:pt x="1689269" y="576997"/>
                    </a:lnTo>
                    <a:cubicBezTo>
                      <a:pt x="1708701" y="576997"/>
                      <a:pt x="1724454" y="561244"/>
                      <a:pt x="1724454" y="541812"/>
                    </a:cubicBezTo>
                    <a:lnTo>
                      <a:pt x="1724454" y="301614"/>
                    </a:lnTo>
                    <a:cubicBezTo>
                      <a:pt x="1724454" y="282182"/>
                      <a:pt x="1708701" y="266429"/>
                      <a:pt x="1689269" y="266429"/>
                    </a:cubicBezTo>
                    <a:close/>
                    <a:moveTo>
                      <a:pt x="1217905" y="223680"/>
                    </a:moveTo>
                    <a:cubicBezTo>
                      <a:pt x="1195119" y="223680"/>
                      <a:pt x="1176647" y="242152"/>
                      <a:pt x="1176647" y="264938"/>
                    </a:cubicBezTo>
                    <a:lnTo>
                      <a:pt x="1176647" y="499233"/>
                    </a:lnTo>
                    <a:cubicBezTo>
                      <a:pt x="1176647" y="522019"/>
                      <a:pt x="1195119" y="540491"/>
                      <a:pt x="1217905" y="540491"/>
                    </a:cubicBezTo>
                    <a:lnTo>
                      <a:pt x="1382931" y="540491"/>
                    </a:lnTo>
                    <a:cubicBezTo>
                      <a:pt x="1405717" y="540491"/>
                      <a:pt x="1424189" y="522019"/>
                      <a:pt x="1424189" y="499233"/>
                    </a:cubicBezTo>
                    <a:lnTo>
                      <a:pt x="1424189" y="264938"/>
                    </a:lnTo>
                    <a:cubicBezTo>
                      <a:pt x="1424189" y="242152"/>
                      <a:pt x="1405717" y="223680"/>
                      <a:pt x="1382931" y="223680"/>
                    </a:cubicBezTo>
                    <a:close/>
                    <a:moveTo>
                      <a:pt x="864114" y="171838"/>
                    </a:moveTo>
                    <a:cubicBezTo>
                      <a:pt x="839440" y="171838"/>
                      <a:pt x="819438" y="191840"/>
                      <a:pt x="819438" y="216514"/>
                    </a:cubicBezTo>
                    <a:lnTo>
                      <a:pt x="819438" y="463464"/>
                    </a:lnTo>
                    <a:cubicBezTo>
                      <a:pt x="819438" y="488138"/>
                      <a:pt x="839440" y="508140"/>
                      <a:pt x="864114" y="508140"/>
                    </a:cubicBezTo>
                    <a:lnTo>
                      <a:pt x="1042814" y="508140"/>
                    </a:lnTo>
                    <a:cubicBezTo>
                      <a:pt x="1067488" y="508140"/>
                      <a:pt x="1087490" y="488138"/>
                      <a:pt x="1087490" y="463464"/>
                    </a:cubicBezTo>
                    <a:lnTo>
                      <a:pt x="1087490" y="216514"/>
                    </a:lnTo>
                    <a:cubicBezTo>
                      <a:pt x="1087490" y="191840"/>
                      <a:pt x="1067488" y="171838"/>
                      <a:pt x="1042814" y="171838"/>
                    </a:cubicBezTo>
                    <a:close/>
                    <a:moveTo>
                      <a:pt x="500137" y="132875"/>
                    </a:moveTo>
                    <a:cubicBezTo>
                      <a:pt x="474715" y="132875"/>
                      <a:pt x="454107" y="153483"/>
                      <a:pt x="454107" y="178905"/>
                    </a:cubicBezTo>
                    <a:lnTo>
                      <a:pt x="454107" y="423147"/>
                    </a:lnTo>
                    <a:cubicBezTo>
                      <a:pt x="454107" y="448569"/>
                      <a:pt x="474715" y="469177"/>
                      <a:pt x="500137" y="469177"/>
                    </a:cubicBezTo>
                    <a:lnTo>
                      <a:pt x="684251" y="469177"/>
                    </a:lnTo>
                    <a:cubicBezTo>
                      <a:pt x="709673" y="469177"/>
                      <a:pt x="730281" y="448569"/>
                      <a:pt x="730281" y="423147"/>
                    </a:cubicBezTo>
                    <a:lnTo>
                      <a:pt x="730281" y="178905"/>
                    </a:lnTo>
                    <a:cubicBezTo>
                      <a:pt x="730281" y="153483"/>
                      <a:pt x="709673" y="132875"/>
                      <a:pt x="684251" y="132875"/>
                    </a:cubicBezTo>
                    <a:close/>
                    <a:moveTo>
                      <a:pt x="134806" y="93941"/>
                    </a:moveTo>
                    <a:cubicBezTo>
                      <a:pt x="109384" y="93941"/>
                      <a:pt x="88776" y="114549"/>
                      <a:pt x="88776" y="139971"/>
                    </a:cubicBezTo>
                    <a:lnTo>
                      <a:pt x="88776" y="384213"/>
                    </a:lnTo>
                    <a:cubicBezTo>
                      <a:pt x="88776" y="409635"/>
                      <a:pt x="109384" y="430243"/>
                      <a:pt x="134806" y="430243"/>
                    </a:cubicBezTo>
                    <a:lnTo>
                      <a:pt x="318920" y="430243"/>
                    </a:lnTo>
                    <a:cubicBezTo>
                      <a:pt x="344342" y="430243"/>
                      <a:pt x="364950" y="409635"/>
                      <a:pt x="364950" y="384213"/>
                    </a:cubicBezTo>
                    <a:lnTo>
                      <a:pt x="364950" y="139971"/>
                    </a:lnTo>
                    <a:cubicBezTo>
                      <a:pt x="364950" y="114549"/>
                      <a:pt x="344342" y="93941"/>
                      <a:pt x="318920" y="93941"/>
                    </a:cubicBezTo>
                    <a:close/>
                    <a:moveTo>
                      <a:pt x="0" y="0"/>
                    </a:moveTo>
                    <a:cubicBezTo>
                      <a:pt x="1343816" y="95334"/>
                      <a:pt x="2026123" y="190149"/>
                      <a:pt x="2930456" y="333077"/>
                    </a:cubicBezTo>
                    <a:cubicBezTo>
                      <a:pt x="4350984" y="579244"/>
                      <a:pt x="5040805" y="745727"/>
                      <a:pt x="5691477" y="1123037"/>
                    </a:cubicBezTo>
                    <a:cubicBezTo>
                      <a:pt x="6715572" y="1837716"/>
                      <a:pt x="8387367" y="1580846"/>
                      <a:pt x="9135237" y="1638300"/>
                    </a:cubicBezTo>
                    <a:lnTo>
                      <a:pt x="9135237" y="3194685"/>
                    </a:lnTo>
                    <a:cubicBezTo>
                      <a:pt x="7958742" y="3221686"/>
                      <a:pt x="6782247" y="3105811"/>
                      <a:pt x="5662902" y="3466187"/>
                    </a:cubicBezTo>
                    <a:cubicBezTo>
                      <a:pt x="3984818" y="3928136"/>
                      <a:pt x="1887634" y="3913836"/>
                      <a:pt x="0" y="4023360"/>
                    </a:cubicBezTo>
                    <a:close/>
                  </a:path>
                </a:pathLst>
              </a:custGeom>
              <a:solidFill>
                <a:srgbClr val="000000"/>
              </a:soli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grpSp>
            <p:nvGrpSpPr>
              <p:cNvPr id="39" name="Group 38"/>
              <p:cNvGrpSpPr/>
              <p:nvPr/>
            </p:nvGrpSpPr>
            <p:grpSpPr>
              <a:xfrm>
                <a:off x="6119" y="2135862"/>
                <a:ext cx="9095202" cy="2901950"/>
                <a:chOff x="6119" y="2135862"/>
                <a:chExt cx="9095202" cy="2901950"/>
              </a:xfrm>
            </p:grpSpPr>
            <p:sp>
              <p:nvSpPr>
                <p:cNvPr id="40" name="Rectangle 2"/>
                <p:cNvSpPr/>
                <p:nvPr/>
              </p:nvSpPr>
              <p:spPr>
                <a:xfrm>
                  <a:off x="6119" y="2135862"/>
                  <a:ext cx="2752039" cy="2901950"/>
                </a:xfrm>
                <a:custGeom>
                  <a:avLst/>
                  <a:gdLst>
                    <a:gd name="connsiteX0" fmla="*/ 0 w 2738727"/>
                    <a:gd name="connsiteY0" fmla="*/ 0 h 2819400"/>
                    <a:gd name="connsiteX1" fmla="*/ 2738727 w 2738727"/>
                    <a:gd name="connsiteY1" fmla="*/ 0 h 2819400"/>
                    <a:gd name="connsiteX2" fmla="*/ 2738727 w 2738727"/>
                    <a:gd name="connsiteY2" fmla="*/ 2819400 h 2819400"/>
                    <a:gd name="connsiteX3" fmla="*/ 0 w 2738727"/>
                    <a:gd name="connsiteY3" fmla="*/ 2819400 h 2819400"/>
                    <a:gd name="connsiteX4" fmla="*/ 0 w 2738727"/>
                    <a:gd name="connsiteY4" fmla="*/ 0 h 2819400"/>
                    <a:gd name="connsiteX0" fmla="*/ 0 w 2738727"/>
                    <a:gd name="connsiteY0" fmla="*/ 0 h 2895600"/>
                    <a:gd name="connsiteX1" fmla="*/ 2738727 w 2738727"/>
                    <a:gd name="connsiteY1" fmla="*/ 0 h 2895600"/>
                    <a:gd name="connsiteX2" fmla="*/ 2738727 w 2738727"/>
                    <a:gd name="connsiteY2" fmla="*/ 2819400 h 2895600"/>
                    <a:gd name="connsiteX3" fmla="*/ 6350 w 2738727"/>
                    <a:gd name="connsiteY3" fmla="*/ 2895600 h 2895600"/>
                    <a:gd name="connsiteX4" fmla="*/ 0 w 2738727"/>
                    <a:gd name="connsiteY4" fmla="*/ 0 h 2895600"/>
                    <a:gd name="connsiteX0" fmla="*/ 612 w 2732989"/>
                    <a:gd name="connsiteY0" fmla="*/ 0 h 2901950"/>
                    <a:gd name="connsiteX1" fmla="*/ 2732989 w 2732989"/>
                    <a:gd name="connsiteY1" fmla="*/ 6350 h 2901950"/>
                    <a:gd name="connsiteX2" fmla="*/ 2732989 w 2732989"/>
                    <a:gd name="connsiteY2" fmla="*/ 2825750 h 2901950"/>
                    <a:gd name="connsiteX3" fmla="*/ 612 w 2732989"/>
                    <a:gd name="connsiteY3" fmla="*/ 2901950 h 2901950"/>
                    <a:gd name="connsiteX4" fmla="*/ 612 w 2732989"/>
                    <a:gd name="connsiteY4" fmla="*/ 0 h 2901950"/>
                    <a:gd name="connsiteX0" fmla="*/ 612 w 2752039"/>
                    <a:gd name="connsiteY0" fmla="*/ 0 h 2901950"/>
                    <a:gd name="connsiteX1" fmla="*/ 2752039 w 2752039"/>
                    <a:gd name="connsiteY1" fmla="*/ 241300 h 2901950"/>
                    <a:gd name="connsiteX2" fmla="*/ 2732989 w 2752039"/>
                    <a:gd name="connsiteY2" fmla="*/ 2825750 h 2901950"/>
                    <a:gd name="connsiteX3" fmla="*/ 612 w 2752039"/>
                    <a:gd name="connsiteY3" fmla="*/ 2901950 h 2901950"/>
                    <a:gd name="connsiteX4" fmla="*/ 612 w 2752039"/>
                    <a:gd name="connsiteY4" fmla="*/ 0 h 2901950"/>
                    <a:gd name="connsiteX0" fmla="*/ 612 w 2752039"/>
                    <a:gd name="connsiteY0" fmla="*/ 0 h 2901950"/>
                    <a:gd name="connsiteX1" fmla="*/ 2752039 w 2752039"/>
                    <a:gd name="connsiteY1" fmla="*/ 241300 h 2901950"/>
                    <a:gd name="connsiteX2" fmla="*/ 2739339 w 2752039"/>
                    <a:gd name="connsiteY2" fmla="*/ 2832100 h 2901950"/>
                    <a:gd name="connsiteX3" fmla="*/ 612 w 2752039"/>
                    <a:gd name="connsiteY3" fmla="*/ 2901950 h 2901950"/>
                    <a:gd name="connsiteX4" fmla="*/ 612 w 2752039"/>
                    <a:gd name="connsiteY4" fmla="*/ 0 h 2901950"/>
                    <a:gd name="connsiteX0" fmla="*/ 612 w 2753260"/>
                    <a:gd name="connsiteY0" fmla="*/ 0 h 2901950"/>
                    <a:gd name="connsiteX1" fmla="*/ 2752039 w 2753260"/>
                    <a:gd name="connsiteY1" fmla="*/ 241300 h 2901950"/>
                    <a:gd name="connsiteX2" fmla="*/ 2752039 w 2753260"/>
                    <a:gd name="connsiteY2" fmla="*/ 2832100 h 2901950"/>
                    <a:gd name="connsiteX3" fmla="*/ 612 w 2753260"/>
                    <a:gd name="connsiteY3" fmla="*/ 2901950 h 2901950"/>
                    <a:gd name="connsiteX4" fmla="*/ 612 w 2753260"/>
                    <a:gd name="connsiteY4" fmla="*/ 0 h 2901950"/>
                    <a:gd name="connsiteX0" fmla="*/ 612 w 2752039"/>
                    <a:gd name="connsiteY0" fmla="*/ 0 h 2901950"/>
                    <a:gd name="connsiteX1" fmla="*/ 2752039 w 2752039"/>
                    <a:gd name="connsiteY1" fmla="*/ 241300 h 2901950"/>
                    <a:gd name="connsiteX2" fmla="*/ 2739339 w 2752039"/>
                    <a:gd name="connsiteY2" fmla="*/ 2832100 h 2901950"/>
                    <a:gd name="connsiteX3" fmla="*/ 612 w 2752039"/>
                    <a:gd name="connsiteY3" fmla="*/ 2901950 h 2901950"/>
                    <a:gd name="connsiteX4" fmla="*/ 612 w 2752039"/>
                    <a:gd name="connsiteY4" fmla="*/ 0 h 2901950"/>
                    <a:gd name="connsiteX0" fmla="*/ 612 w 2752039"/>
                    <a:gd name="connsiteY0" fmla="*/ 0 h 2901950"/>
                    <a:gd name="connsiteX1" fmla="*/ 2752039 w 2752039"/>
                    <a:gd name="connsiteY1" fmla="*/ 241300 h 2901950"/>
                    <a:gd name="connsiteX2" fmla="*/ 2745689 w 2752039"/>
                    <a:gd name="connsiteY2" fmla="*/ 2832100 h 2901950"/>
                    <a:gd name="connsiteX3" fmla="*/ 612 w 2752039"/>
                    <a:gd name="connsiteY3" fmla="*/ 2901950 h 2901950"/>
                    <a:gd name="connsiteX4" fmla="*/ 612 w 2752039"/>
                    <a:gd name="connsiteY4" fmla="*/ 0 h 2901950"/>
                    <a:gd name="connsiteX0" fmla="*/ 612 w 2752039"/>
                    <a:gd name="connsiteY0" fmla="*/ 0 h 2901950"/>
                    <a:gd name="connsiteX1" fmla="*/ 2752039 w 2752039"/>
                    <a:gd name="connsiteY1" fmla="*/ 241300 h 2901950"/>
                    <a:gd name="connsiteX2" fmla="*/ 2745689 w 2752039"/>
                    <a:gd name="connsiteY2" fmla="*/ 2832100 h 2901950"/>
                    <a:gd name="connsiteX3" fmla="*/ 612 w 2752039"/>
                    <a:gd name="connsiteY3" fmla="*/ 2901950 h 2901950"/>
                    <a:gd name="connsiteX4" fmla="*/ 612 w 2752039"/>
                    <a:gd name="connsiteY4" fmla="*/ 0 h 2901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2039" h="2901950">
                      <a:moveTo>
                        <a:pt x="612" y="0"/>
                      </a:moveTo>
                      <a:cubicBezTo>
                        <a:pt x="932269" y="51405"/>
                        <a:pt x="1834897" y="160867"/>
                        <a:pt x="2752039" y="241300"/>
                      </a:cubicBezTo>
                      <a:cubicBezTo>
                        <a:pt x="2747806" y="1104900"/>
                        <a:pt x="2749922" y="1968500"/>
                        <a:pt x="2745689" y="2832100"/>
                      </a:cubicBezTo>
                      <a:lnTo>
                        <a:pt x="612" y="2901950"/>
                      </a:lnTo>
                      <a:cubicBezTo>
                        <a:pt x="-1505" y="1936750"/>
                        <a:pt x="2729" y="965200"/>
                        <a:pt x="612" y="0"/>
                      </a:cubicBezTo>
                      <a:close/>
                    </a:path>
                  </a:pathLst>
                </a:custGeom>
                <a:blipFill>
                  <a:blip r:embed="rId2"/>
                  <a:stretch>
                    <a:fillRect/>
                  </a:stretch>
                </a:blip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41" name="Rectangle 2"/>
                <p:cNvSpPr/>
                <p:nvPr/>
              </p:nvSpPr>
              <p:spPr>
                <a:xfrm>
                  <a:off x="2846950" y="2402562"/>
                  <a:ext cx="2269439" cy="2546350"/>
                </a:xfrm>
                <a:custGeom>
                  <a:avLst/>
                  <a:gdLst>
                    <a:gd name="connsiteX0" fmla="*/ 0 w 2738727"/>
                    <a:gd name="connsiteY0" fmla="*/ 0 h 2819400"/>
                    <a:gd name="connsiteX1" fmla="*/ 2738727 w 2738727"/>
                    <a:gd name="connsiteY1" fmla="*/ 0 h 2819400"/>
                    <a:gd name="connsiteX2" fmla="*/ 2738727 w 2738727"/>
                    <a:gd name="connsiteY2" fmla="*/ 2819400 h 2819400"/>
                    <a:gd name="connsiteX3" fmla="*/ 0 w 2738727"/>
                    <a:gd name="connsiteY3" fmla="*/ 2819400 h 2819400"/>
                    <a:gd name="connsiteX4" fmla="*/ 0 w 2738727"/>
                    <a:gd name="connsiteY4" fmla="*/ 0 h 2819400"/>
                    <a:gd name="connsiteX0" fmla="*/ 0 w 2738727"/>
                    <a:gd name="connsiteY0" fmla="*/ 0 h 2895600"/>
                    <a:gd name="connsiteX1" fmla="*/ 2738727 w 2738727"/>
                    <a:gd name="connsiteY1" fmla="*/ 0 h 2895600"/>
                    <a:gd name="connsiteX2" fmla="*/ 2738727 w 2738727"/>
                    <a:gd name="connsiteY2" fmla="*/ 2819400 h 2895600"/>
                    <a:gd name="connsiteX3" fmla="*/ 6350 w 2738727"/>
                    <a:gd name="connsiteY3" fmla="*/ 2895600 h 2895600"/>
                    <a:gd name="connsiteX4" fmla="*/ 0 w 2738727"/>
                    <a:gd name="connsiteY4" fmla="*/ 0 h 2895600"/>
                    <a:gd name="connsiteX0" fmla="*/ 612 w 2732989"/>
                    <a:gd name="connsiteY0" fmla="*/ 0 h 2901950"/>
                    <a:gd name="connsiteX1" fmla="*/ 2732989 w 2732989"/>
                    <a:gd name="connsiteY1" fmla="*/ 6350 h 2901950"/>
                    <a:gd name="connsiteX2" fmla="*/ 2732989 w 2732989"/>
                    <a:gd name="connsiteY2" fmla="*/ 2825750 h 2901950"/>
                    <a:gd name="connsiteX3" fmla="*/ 612 w 2732989"/>
                    <a:gd name="connsiteY3" fmla="*/ 2901950 h 2901950"/>
                    <a:gd name="connsiteX4" fmla="*/ 612 w 2732989"/>
                    <a:gd name="connsiteY4" fmla="*/ 0 h 2901950"/>
                    <a:gd name="connsiteX0" fmla="*/ 612 w 2752039"/>
                    <a:gd name="connsiteY0" fmla="*/ 0 h 2901950"/>
                    <a:gd name="connsiteX1" fmla="*/ 2752039 w 2752039"/>
                    <a:gd name="connsiteY1" fmla="*/ 241300 h 2901950"/>
                    <a:gd name="connsiteX2" fmla="*/ 2732989 w 2752039"/>
                    <a:gd name="connsiteY2" fmla="*/ 2825750 h 2901950"/>
                    <a:gd name="connsiteX3" fmla="*/ 612 w 2752039"/>
                    <a:gd name="connsiteY3" fmla="*/ 2901950 h 2901950"/>
                    <a:gd name="connsiteX4" fmla="*/ 612 w 2752039"/>
                    <a:gd name="connsiteY4" fmla="*/ 0 h 2901950"/>
                    <a:gd name="connsiteX0" fmla="*/ 612 w 2752039"/>
                    <a:gd name="connsiteY0" fmla="*/ 0 h 2901950"/>
                    <a:gd name="connsiteX1" fmla="*/ 2752039 w 2752039"/>
                    <a:gd name="connsiteY1" fmla="*/ 241300 h 2901950"/>
                    <a:gd name="connsiteX2" fmla="*/ 2739339 w 2752039"/>
                    <a:gd name="connsiteY2" fmla="*/ 2832100 h 2901950"/>
                    <a:gd name="connsiteX3" fmla="*/ 612 w 2752039"/>
                    <a:gd name="connsiteY3" fmla="*/ 2901950 h 2901950"/>
                    <a:gd name="connsiteX4" fmla="*/ 612 w 2752039"/>
                    <a:gd name="connsiteY4" fmla="*/ 0 h 2901950"/>
                    <a:gd name="connsiteX0" fmla="*/ 612 w 2753260"/>
                    <a:gd name="connsiteY0" fmla="*/ 0 h 2901950"/>
                    <a:gd name="connsiteX1" fmla="*/ 2752039 w 2753260"/>
                    <a:gd name="connsiteY1" fmla="*/ 241300 h 2901950"/>
                    <a:gd name="connsiteX2" fmla="*/ 2752039 w 2753260"/>
                    <a:gd name="connsiteY2" fmla="*/ 2832100 h 2901950"/>
                    <a:gd name="connsiteX3" fmla="*/ 612 w 2753260"/>
                    <a:gd name="connsiteY3" fmla="*/ 2901950 h 2901950"/>
                    <a:gd name="connsiteX4" fmla="*/ 612 w 2753260"/>
                    <a:gd name="connsiteY4" fmla="*/ 0 h 2901950"/>
                    <a:gd name="connsiteX0" fmla="*/ 612 w 2752039"/>
                    <a:gd name="connsiteY0" fmla="*/ 0 h 2901950"/>
                    <a:gd name="connsiteX1" fmla="*/ 2752039 w 2752039"/>
                    <a:gd name="connsiteY1" fmla="*/ 241300 h 2901950"/>
                    <a:gd name="connsiteX2" fmla="*/ 2739339 w 2752039"/>
                    <a:gd name="connsiteY2" fmla="*/ 2832100 h 2901950"/>
                    <a:gd name="connsiteX3" fmla="*/ 612 w 2752039"/>
                    <a:gd name="connsiteY3" fmla="*/ 2901950 h 2901950"/>
                    <a:gd name="connsiteX4" fmla="*/ 612 w 2752039"/>
                    <a:gd name="connsiteY4" fmla="*/ 0 h 2901950"/>
                    <a:gd name="connsiteX0" fmla="*/ 612 w 2752039"/>
                    <a:gd name="connsiteY0" fmla="*/ 0 h 2901950"/>
                    <a:gd name="connsiteX1" fmla="*/ 2752039 w 2752039"/>
                    <a:gd name="connsiteY1" fmla="*/ 241300 h 2901950"/>
                    <a:gd name="connsiteX2" fmla="*/ 2745689 w 2752039"/>
                    <a:gd name="connsiteY2" fmla="*/ 2832100 h 2901950"/>
                    <a:gd name="connsiteX3" fmla="*/ 612 w 2752039"/>
                    <a:gd name="connsiteY3" fmla="*/ 2901950 h 2901950"/>
                    <a:gd name="connsiteX4" fmla="*/ 612 w 2752039"/>
                    <a:gd name="connsiteY4" fmla="*/ 0 h 2901950"/>
                    <a:gd name="connsiteX0" fmla="*/ 63549 w 2751476"/>
                    <a:gd name="connsiteY0" fmla="*/ 0 h 2787650"/>
                    <a:gd name="connsiteX1" fmla="*/ 2751476 w 2751476"/>
                    <a:gd name="connsiteY1" fmla="*/ 127000 h 2787650"/>
                    <a:gd name="connsiteX2" fmla="*/ 2745126 w 2751476"/>
                    <a:gd name="connsiteY2" fmla="*/ 2717800 h 2787650"/>
                    <a:gd name="connsiteX3" fmla="*/ 49 w 2751476"/>
                    <a:gd name="connsiteY3" fmla="*/ 2787650 h 2787650"/>
                    <a:gd name="connsiteX4" fmla="*/ 63549 w 2751476"/>
                    <a:gd name="connsiteY4" fmla="*/ 0 h 2787650"/>
                    <a:gd name="connsiteX0" fmla="*/ 19187 w 2707114"/>
                    <a:gd name="connsiteY0" fmla="*/ 0 h 2717800"/>
                    <a:gd name="connsiteX1" fmla="*/ 2707114 w 2707114"/>
                    <a:gd name="connsiteY1" fmla="*/ 127000 h 2717800"/>
                    <a:gd name="connsiteX2" fmla="*/ 2700764 w 2707114"/>
                    <a:gd name="connsiteY2" fmla="*/ 2717800 h 2717800"/>
                    <a:gd name="connsiteX3" fmla="*/ 137 w 2707114"/>
                    <a:gd name="connsiteY3" fmla="*/ 2559050 h 2717800"/>
                    <a:gd name="connsiteX4" fmla="*/ 19187 w 2707114"/>
                    <a:gd name="connsiteY4" fmla="*/ 0 h 2717800"/>
                    <a:gd name="connsiteX0" fmla="*/ 612 w 2688539"/>
                    <a:gd name="connsiteY0" fmla="*/ 0 h 2717800"/>
                    <a:gd name="connsiteX1" fmla="*/ 2688539 w 2688539"/>
                    <a:gd name="connsiteY1" fmla="*/ 127000 h 2717800"/>
                    <a:gd name="connsiteX2" fmla="*/ 2682189 w 2688539"/>
                    <a:gd name="connsiteY2" fmla="*/ 2717800 h 2717800"/>
                    <a:gd name="connsiteX3" fmla="*/ 612 w 2688539"/>
                    <a:gd name="connsiteY3" fmla="*/ 2546350 h 2717800"/>
                    <a:gd name="connsiteX4" fmla="*/ 612 w 2688539"/>
                    <a:gd name="connsiteY4" fmla="*/ 0 h 2717800"/>
                    <a:gd name="connsiteX0" fmla="*/ 612 w 2682221"/>
                    <a:gd name="connsiteY0" fmla="*/ 0 h 2717800"/>
                    <a:gd name="connsiteX1" fmla="*/ 2275789 w 2682221"/>
                    <a:gd name="connsiteY1" fmla="*/ 419100 h 2717800"/>
                    <a:gd name="connsiteX2" fmla="*/ 2682189 w 2682221"/>
                    <a:gd name="connsiteY2" fmla="*/ 2717800 h 2717800"/>
                    <a:gd name="connsiteX3" fmla="*/ 612 w 2682221"/>
                    <a:gd name="connsiteY3" fmla="*/ 2546350 h 2717800"/>
                    <a:gd name="connsiteX4" fmla="*/ 612 w 2682221"/>
                    <a:gd name="connsiteY4" fmla="*/ 0 h 2717800"/>
                    <a:gd name="connsiteX0" fmla="*/ 612 w 2275789"/>
                    <a:gd name="connsiteY0" fmla="*/ 0 h 2546350"/>
                    <a:gd name="connsiteX1" fmla="*/ 2275789 w 2275789"/>
                    <a:gd name="connsiteY1" fmla="*/ 419100 h 2546350"/>
                    <a:gd name="connsiteX2" fmla="*/ 2263089 w 2275789"/>
                    <a:gd name="connsiteY2" fmla="*/ 2413000 h 2546350"/>
                    <a:gd name="connsiteX3" fmla="*/ 612 w 2275789"/>
                    <a:gd name="connsiteY3" fmla="*/ 2546350 h 2546350"/>
                    <a:gd name="connsiteX4" fmla="*/ 612 w 2275789"/>
                    <a:gd name="connsiteY4" fmla="*/ 0 h 2546350"/>
                    <a:gd name="connsiteX0" fmla="*/ 612 w 2269439"/>
                    <a:gd name="connsiteY0" fmla="*/ 0 h 2546350"/>
                    <a:gd name="connsiteX1" fmla="*/ 2269439 w 2269439"/>
                    <a:gd name="connsiteY1" fmla="*/ 419100 h 2546350"/>
                    <a:gd name="connsiteX2" fmla="*/ 2263089 w 2269439"/>
                    <a:gd name="connsiteY2" fmla="*/ 2413000 h 2546350"/>
                    <a:gd name="connsiteX3" fmla="*/ 612 w 2269439"/>
                    <a:gd name="connsiteY3" fmla="*/ 2546350 h 2546350"/>
                    <a:gd name="connsiteX4" fmla="*/ 612 w 2269439"/>
                    <a:gd name="connsiteY4" fmla="*/ 0 h 2546350"/>
                    <a:gd name="connsiteX0" fmla="*/ 612 w 2269439"/>
                    <a:gd name="connsiteY0" fmla="*/ 0 h 2546350"/>
                    <a:gd name="connsiteX1" fmla="*/ 2269439 w 2269439"/>
                    <a:gd name="connsiteY1" fmla="*/ 419100 h 2546350"/>
                    <a:gd name="connsiteX2" fmla="*/ 2263089 w 2269439"/>
                    <a:gd name="connsiteY2" fmla="*/ 2413000 h 2546350"/>
                    <a:gd name="connsiteX3" fmla="*/ 612 w 2269439"/>
                    <a:gd name="connsiteY3" fmla="*/ 2546350 h 2546350"/>
                    <a:gd name="connsiteX4" fmla="*/ 612 w 2269439"/>
                    <a:gd name="connsiteY4" fmla="*/ 0 h 2546350"/>
                    <a:gd name="connsiteX0" fmla="*/ 612 w 2269439"/>
                    <a:gd name="connsiteY0" fmla="*/ 0 h 2546350"/>
                    <a:gd name="connsiteX1" fmla="*/ 2269439 w 2269439"/>
                    <a:gd name="connsiteY1" fmla="*/ 419100 h 2546350"/>
                    <a:gd name="connsiteX2" fmla="*/ 2263089 w 2269439"/>
                    <a:gd name="connsiteY2" fmla="*/ 2413000 h 2546350"/>
                    <a:gd name="connsiteX3" fmla="*/ 612 w 2269439"/>
                    <a:gd name="connsiteY3" fmla="*/ 2546350 h 2546350"/>
                    <a:gd name="connsiteX4" fmla="*/ 612 w 2269439"/>
                    <a:gd name="connsiteY4" fmla="*/ 0 h 254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439" h="2546350">
                      <a:moveTo>
                        <a:pt x="612" y="0"/>
                      </a:moveTo>
                      <a:cubicBezTo>
                        <a:pt x="727860" y="96158"/>
                        <a:pt x="1542192" y="148771"/>
                        <a:pt x="2269439" y="419100"/>
                      </a:cubicBezTo>
                      <a:cubicBezTo>
                        <a:pt x="2265206" y="1282700"/>
                        <a:pt x="2267322" y="1549400"/>
                        <a:pt x="2263089" y="2413000"/>
                      </a:cubicBezTo>
                      <a:lnTo>
                        <a:pt x="612" y="2546350"/>
                      </a:lnTo>
                      <a:cubicBezTo>
                        <a:pt x="-1505" y="1581150"/>
                        <a:pt x="2729" y="965200"/>
                        <a:pt x="612" y="0"/>
                      </a:cubicBezTo>
                      <a:close/>
                    </a:path>
                  </a:pathLst>
                </a:custGeom>
                <a:blipFill>
                  <a:blip r:embed="rId3"/>
                  <a:stretch>
                    <a:fillRect/>
                  </a:stretch>
                </a:blip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42" name="Rectangle 2"/>
                <p:cNvSpPr/>
                <p:nvPr/>
              </p:nvSpPr>
              <p:spPr>
                <a:xfrm>
                  <a:off x="5165384" y="2834362"/>
                  <a:ext cx="713689" cy="1949450"/>
                </a:xfrm>
                <a:custGeom>
                  <a:avLst/>
                  <a:gdLst>
                    <a:gd name="connsiteX0" fmla="*/ 0 w 2738727"/>
                    <a:gd name="connsiteY0" fmla="*/ 0 h 2819400"/>
                    <a:gd name="connsiteX1" fmla="*/ 2738727 w 2738727"/>
                    <a:gd name="connsiteY1" fmla="*/ 0 h 2819400"/>
                    <a:gd name="connsiteX2" fmla="*/ 2738727 w 2738727"/>
                    <a:gd name="connsiteY2" fmla="*/ 2819400 h 2819400"/>
                    <a:gd name="connsiteX3" fmla="*/ 0 w 2738727"/>
                    <a:gd name="connsiteY3" fmla="*/ 2819400 h 2819400"/>
                    <a:gd name="connsiteX4" fmla="*/ 0 w 2738727"/>
                    <a:gd name="connsiteY4" fmla="*/ 0 h 2819400"/>
                    <a:gd name="connsiteX0" fmla="*/ 0 w 2738727"/>
                    <a:gd name="connsiteY0" fmla="*/ 0 h 2895600"/>
                    <a:gd name="connsiteX1" fmla="*/ 2738727 w 2738727"/>
                    <a:gd name="connsiteY1" fmla="*/ 0 h 2895600"/>
                    <a:gd name="connsiteX2" fmla="*/ 2738727 w 2738727"/>
                    <a:gd name="connsiteY2" fmla="*/ 2819400 h 2895600"/>
                    <a:gd name="connsiteX3" fmla="*/ 6350 w 2738727"/>
                    <a:gd name="connsiteY3" fmla="*/ 2895600 h 2895600"/>
                    <a:gd name="connsiteX4" fmla="*/ 0 w 2738727"/>
                    <a:gd name="connsiteY4" fmla="*/ 0 h 2895600"/>
                    <a:gd name="connsiteX0" fmla="*/ 612 w 2732989"/>
                    <a:gd name="connsiteY0" fmla="*/ 0 h 2901950"/>
                    <a:gd name="connsiteX1" fmla="*/ 2732989 w 2732989"/>
                    <a:gd name="connsiteY1" fmla="*/ 6350 h 2901950"/>
                    <a:gd name="connsiteX2" fmla="*/ 2732989 w 2732989"/>
                    <a:gd name="connsiteY2" fmla="*/ 2825750 h 2901950"/>
                    <a:gd name="connsiteX3" fmla="*/ 612 w 2732989"/>
                    <a:gd name="connsiteY3" fmla="*/ 2901950 h 2901950"/>
                    <a:gd name="connsiteX4" fmla="*/ 612 w 2732989"/>
                    <a:gd name="connsiteY4" fmla="*/ 0 h 2901950"/>
                    <a:gd name="connsiteX0" fmla="*/ 612 w 2752039"/>
                    <a:gd name="connsiteY0" fmla="*/ 0 h 2901950"/>
                    <a:gd name="connsiteX1" fmla="*/ 2752039 w 2752039"/>
                    <a:gd name="connsiteY1" fmla="*/ 241300 h 2901950"/>
                    <a:gd name="connsiteX2" fmla="*/ 2732989 w 2752039"/>
                    <a:gd name="connsiteY2" fmla="*/ 2825750 h 2901950"/>
                    <a:gd name="connsiteX3" fmla="*/ 612 w 2752039"/>
                    <a:gd name="connsiteY3" fmla="*/ 2901950 h 2901950"/>
                    <a:gd name="connsiteX4" fmla="*/ 612 w 2752039"/>
                    <a:gd name="connsiteY4" fmla="*/ 0 h 2901950"/>
                    <a:gd name="connsiteX0" fmla="*/ 612 w 2752039"/>
                    <a:gd name="connsiteY0" fmla="*/ 0 h 2901950"/>
                    <a:gd name="connsiteX1" fmla="*/ 2752039 w 2752039"/>
                    <a:gd name="connsiteY1" fmla="*/ 241300 h 2901950"/>
                    <a:gd name="connsiteX2" fmla="*/ 2739339 w 2752039"/>
                    <a:gd name="connsiteY2" fmla="*/ 2832100 h 2901950"/>
                    <a:gd name="connsiteX3" fmla="*/ 612 w 2752039"/>
                    <a:gd name="connsiteY3" fmla="*/ 2901950 h 2901950"/>
                    <a:gd name="connsiteX4" fmla="*/ 612 w 2752039"/>
                    <a:gd name="connsiteY4" fmla="*/ 0 h 2901950"/>
                    <a:gd name="connsiteX0" fmla="*/ 612 w 2753260"/>
                    <a:gd name="connsiteY0" fmla="*/ 0 h 2901950"/>
                    <a:gd name="connsiteX1" fmla="*/ 2752039 w 2753260"/>
                    <a:gd name="connsiteY1" fmla="*/ 241300 h 2901950"/>
                    <a:gd name="connsiteX2" fmla="*/ 2752039 w 2753260"/>
                    <a:gd name="connsiteY2" fmla="*/ 2832100 h 2901950"/>
                    <a:gd name="connsiteX3" fmla="*/ 612 w 2753260"/>
                    <a:gd name="connsiteY3" fmla="*/ 2901950 h 2901950"/>
                    <a:gd name="connsiteX4" fmla="*/ 612 w 2753260"/>
                    <a:gd name="connsiteY4" fmla="*/ 0 h 2901950"/>
                    <a:gd name="connsiteX0" fmla="*/ 612 w 2752039"/>
                    <a:gd name="connsiteY0" fmla="*/ 0 h 2901950"/>
                    <a:gd name="connsiteX1" fmla="*/ 2752039 w 2752039"/>
                    <a:gd name="connsiteY1" fmla="*/ 241300 h 2901950"/>
                    <a:gd name="connsiteX2" fmla="*/ 2739339 w 2752039"/>
                    <a:gd name="connsiteY2" fmla="*/ 2832100 h 2901950"/>
                    <a:gd name="connsiteX3" fmla="*/ 612 w 2752039"/>
                    <a:gd name="connsiteY3" fmla="*/ 2901950 h 2901950"/>
                    <a:gd name="connsiteX4" fmla="*/ 612 w 2752039"/>
                    <a:gd name="connsiteY4" fmla="*/ 0 h 2901950"/>
                    <a:gd name="connsiteX0" fmla="*/ 612 w 2752039"/>
                    <a:gd name="connsiteY0" fmla="*/ 0 h 2901950"/>
                    <a:gd name="connsiteX1" fmla="*/ 2752039 w 2752039"/>
                    <a:gd name="connsiteY1" fmla="*/ 241300 h 2901950"/>
                    <a:gd name="connsiteX2" fmla="*/ 2745689 w 2752039"/>
                    <a:gd name="connsiteY2" fmla="*/ 2832100 h 2901950"/>
                    <a:gd name="connsiteX3" fmla="*/ 612 w 2752039"/>
                    <a:gd name="connsiteY3" fmla="*/ 2901950 h 2901950"/>
                    <a:gd name="connsiteX4" fmla="*/ 612 w 2752039"/>
                    <a:gd name="connsiteY4" fmla="*/ 0 h 2901950"/>
                    <a:gd name="connsiteX0" fmla="*/ 63549 w 2751476"/>
                    <a:gd name="connsiteY0" fmla="*/ 0 h 2787650"/>
                    <a:gd name="connsiteX1" fmla="*/ 2751476 w 2751476"/>
                    <a:gd name="connsiteY1" fmla="*/ 127000 h 2787650"/>
                    <a:gd name="connsiteX2" fmla="*/ 2745126 w 2751476"/>
                    <a:gd name="connsiteY2" fmla="*/ 2717800 h 2787650"/>
                    <a:gd name="connsiteX3" fmla="*/ 49 w 2751476"/>
                    <a:gd name="connsiteY3" fmla="*/ 2787650 h 2787650"/>
                    <a:gd name="connsiteX4" fmla="*/ 63549 w 2751476"/>
                    <a:gd name="connsiteY4" fmla="*/ 0 h 2787650"/>
                    <a:gd name="connsiteX0" fmla="*/ 19187 w 2707114"/>
                    <a:gd name="connsiteY0" fmla="*/ 0 h 2717800"/>
                    <a:gd name="connsiteX1" fmla="*/ 2707114 w 2707114"/>
                    <a:gd name="connsiteY1" fmla="*/ 127000 h 2717800"/>
                    <a:gd name="connsiteX2" fmla="*/ 2700764 w 2707114"/>
                    <a:gd name="connsiteY2" fmla="*/ 2717800 h 2717800"/>
                    <a:gd name="connsiteX3" fmla="*/ 137 w 2707114"/>
                    <a:gd name="connsiteY3" fmla="*/ 2559050 h 2717800"/>
                    <a:gd name="connsiteX4" fmla="*/ 19187 w 2707114"/>
                    <a:gd name="connsiteY4" fmla="*/ 0 h 2717800"/>
                    <a:gd name="connsiteX0" fmla="*/ 612 w 2688539"/>
                    <a:gd name="connsiteY0" fmla="*/ 0 h 2717800"/>
                    <a:gd name="connsiteX1" fmla="*/ 2688539 w 2688539"/>
                    <a:gd name="connsiteY1" fmla="*/ 127000 h 2717800"/>
                    <a:gd name="connsiteX2" fmla="*/ 2682189 w 2688539"/>
                    <a:gd name="connsiteY2" fmla="*/ 2717800 h 2717800"/>
                    <a:gd name="connsiteX3" fmla="*/ 612 w 2688539"/>
                    <a:gd name="connsiteY3" fmla="*/ 2546350 h 2717800"/>
                    <a:gd name="connsiteX4" fmla="*/ 612 w 2688539"/>
                    <a:gd name="connsiteY4" fmla="*/ 0 h 2717800"/>
                    <a:gd name="connsiteX0" fmla="*/ 612 w 2682221"/>
                    <a:gd name="connsiteY0" fmla="*/ 0 h 2717800"/>
                    <a:gd name="connsiteX1" fmla="*/ 2275789 w 2682221"/>
                    <a:gd name="connsiteY1" fmla="*/ 419100 h 2717800"/>
                    <a:gd name="connsiteX2" fmla="*/ 2682189 w 2682221"/>
                    <a:gd name="connsiteY2" fmla="*/ 2717800 h 2717800"/>
                    <a:gd name="connsiteX3" fmla="*/ 612 w 2682221"/>
                    <a:gd name="connsiteY3" fmla="*/ 2546350 h 2717800"/>
                    <a:gd name="connsiteX4" fmla="*/ 612 w 2682221"/>
                    <a:gd name="connsiteY4" fmla="*/ 0 h 2717800"/>
                    <a:gd name="connsiteX0" fmla="*/ 612 w 2275789"/>
                    <a:gd name="connsiteY0" fmla="*/ 0 h 2546350"/>
                    <a:gd name="connsiteX1" fmla="*/ 2275789 w 2275789"/>
                    <a:gd name="connsiteY1" fmla="*/ 419100 h 2546350"/>
                    <a:gd name="connsiteX2" fmla="*/ 2263089 w 2275789"/>
                    <a:gd name="connsiteY2" fmla="*/ 2413000 h 2546350"/>
                    <a:gd name="connsiteX3" fmla="*/ 612 w 2275789"/>
                    <a:gd name="connsiteY3" fmla="*/ 2546350 h 2546350"/>
                    <a:gd name="connsiteX4" fmla="*/ 612 w 2275789"/>
                    <a:gd name="connsiteY4" fmla="*/ 0 h 2546350"/>
                    <a:gd name="connsiteX0" fmla="*/ 612 w 2269439"/>
                    <a:gd name="connsiteY0" fmla="*/ 0 h 2546350"/>
                    <a:gd name="connsiteX1" fmla="*/ 2269439 w 2269439"/>
                    <a:gd name="connsiteY1" fmla="*/ 419100 h 2546350"/>
                    <a:gd name="connsiteX2" fmla="*/ 2263089 w 2269439"/>
                    <a:gd name="connsiteY2" fmla="*/ 2413000 h 2546350"/>
                    <a:gd name="connsiteX3" fmla="*/ 612 w 2269439"/>
                    <a:gd name="connsiteY3" fmla="*/ 2546350 h 2546350"/>
                    <a:gd name="connsiteX4" fmla="*/ 612 w 2269439"/>
                    <a:gd name="connsiteY4" fmla="*/ 0 h 2546350"/>
                    <a:gd name="connsiteX0" fmla="*/ 612 w 2269439"/>
                    <a:gd name="connsiteY0" fmla="*/ 6350 h 2127250"/>
                    <a:gd name="connsiteX1" fmla="*/ 2269439 w 2269439"/>
                    <a:gd name="connsiteY1" fmla="*/ 0 h 2127250"/>
                    <a:gd name="connsiteX2" fmla="*/ 2263089 w 2269439"/>
                    <a:gd name="connsiteY2" fmla="*/ 1993900 h 2127250"/>
                    <a:gd name="connsiteX3" fmla="*/ 612 w 2269439"/>
                    <a:gd name="connsiteY3" fmla="*/ 2127250 h 2127250"/>
                    <a:gd name="connsiteX4" fmla="*/ 612 w 2269439"/>
                    <a:gd name="connsiteY4" fmla="*/ 6350 h 2127250"/>
                    <a:gd name="connsiteX0" fmla="*/ 612 w 2269439"/>
                    <a:gd name="connsiteY0" fmla="*/ 6350 h 1993900"/>
                    <a:gd name="connsiteX1" fmla="*/ 2269439 w 2269439"/>
                    <a:gd name="connsiteY1" fmla="*/ 0 h 1993900"/>
                    <a:gd name="connsiteX2" fmla="*/ 2263089 w 2269439"/>
                    <a:gd name="connsiteY2" fmla="*/ 1993900 h 1993900"/>
                    <a:gd name="connsiteX3" fmla="*/ 612 w 2269439"/>
                    <a:gd name="connsiteY3" fmla="*/ 1955800 h 1993900"/>
                    <a:gd name="connsiteX4" fmla="*/ 612 w 2269439"/>
                    <a:gd name="connsiteY4" fmla="*/ 6350 h 1993900"/>
                    <a:gd name="connsiteX0" fmla="*/ 612 w 2263097"/>
                    <a:gd name="connsiteY0" fmla="*/ 0 h 1987550"/>
                    <a:gd name="connsiteX1" fmla="*/ 726389 w 2263097"/>
                    <a:gd name="connsiteY1" fmla="*/ 304800 h 1987550"/>
                    <a:gd name="connsiteX2" fmla="*/ 2263089 w 2263097"/>
                    <a:gd name="connsiteY2" fmla="*/ 1987550 h 1987550"/>
                    <a:gd name="connsiteX3" fmla="*/ 612 w 2263097"/>
                    <a:gd name="connsiteY3" fmla="*/ 1949450 h 1987550"/>
                    <a:gd name="connsiteX4" fmla="*/ 612 w 2263097"/>
                    <a:gd name="connsiteY4" fmla="*/ 0 h 1987550"/>
                    <a:gd name="connsiteX0" fmla="*/ 612 w 726389"/>
                    <a:gd name="connsiteY0" fmla="*/ 0 h 1949450"/>
                    <a:gd name="connsiteX1" fmla="*/ 726389 w 726389"/>
                    <a:gd name="connsiteY1" fmla="*/ 304800 h 1949450"/>
                    <a:gd name="connsiteX2" fmla="*/ 707339 w 726389"/>
                    <a:gd name="connsiteY2" fmla="*/ 1847850 h 1949450"/>
                    <a:gd name="connsiteX3" fmla="*/ 612 w 726389"/>
                    <a:gd name="connsiteY3" fmla="*/ 1949450 h 1949450"/>
                    <a:gd name="connsiteX4" fmla="*/ 612 w 726389"/>
                    <a:gd name="connsiteY4" fmla="*/ 0 h 1949450"/>
                    <a:gd name="connsiteX0" fmla="*/ 612 w 726389"/>
                    <a:gd name="connsiteY0" fmla="*/ 0 h 1949450"/>
                    <a:gd name="connsiteX1" fmla="*/ 726389 w 726389"/>
                    <a:gd name="connsiteY1" fmla="*/ 304800 h 1949450"/>
                    <a:gd name="connsiteX2" fmla="*/ 707339 w 726389"/>
                    <a:gd name="connsiteY2" fmla="*/ 1847850 h 1949450"/>
                    <a:gd name="connsiteX3" fmla="*/ 612 w 726389"/>
                    <a:gd name="connsiteY3" fmla="*/ 1949450 h 1949450"/>
                    <a:gd name="connsiteX4" fmla="*/ 612 w 726389"/>
                    <a:gd name="connsiteY4" fmla="*/ 0 h 1949450"/>
                    <a:gd name="connsiteX0" fmla="*/ 612 w 726389"/>
                    <a:gd name="connsiteY0" fmla="*/ 0 h 1949450"/>
                    <a:gd name="connsiteX1" fmla="*/ 726389 w 726389"/>
                    <a:gd name="connsiteY1" fmla="*/ 304800 h 1949450"/>
                    <a:gd name="connsiteX2" fmla="*/ 707339 w 726389"/>
                    <a:gd name="connsiteY2" fmla="*/ 1847850 h 1949450"/>
                    <a:gd name="connsiteX3" fmla="*/ 612 w 726389"/>
                    <a:gd name="connsiteY3" fmla="*/ 1949450 h 1949450"/>
                    <a:gd name="connsiteX4" fmla="*/ 612 w 726389"/>
                    <a:gd name="connsiteY4" fmla="*/ 0 h 1949450"/>
                    <a:gd name="connsiteX0" fmla="*/ 612 w 726389"/>
                    <a:gd name="connsiteY0" fmla="*/ 0 h 1949450"/>
                    <a:gd name="connsiteX1" fmla="*/ 726389 w 726389"/>
                    <a:gd name="connsiteY1" fmla="*/ 304800 h 1949450"/>
                    <a:gd name="connsiteX2" fmla="*/ 720039 w 726389"/>
                    <a:gd name="connsiteY2" fmla="*/ 1847850 h 1949450"/>
                    <a:gd name="connsiteX3" fmla="*/ 612 w 726389"/>
                    <a:gd name="connsiteY3" fmla="*/ 1949450 h 1949450"/>
                    <a:gd name="connsiteX4" fmla="*/ 612 w 726389"/>
                    <a:gd name="connsiteY4" fmla="*/ 0 h 1949450"/>
                    <a:gd name="connsiteX0" fmla="*/ 612 w 720808"/>
                    <a:gd name="connsiteY0" fmla="*/ 0 h 1949450"/>
                    <a:gd name="connsiteX1" fmla="*/ 713689 w 720808"/>
                    <a:gd name="connsiteY1" fmla="*/ 304800 h 1949450"/>
                    <a:gd name="connsiteX2" fmla="*/ 720039 w 720808"/>
                    <a:gd name="connsiteY2" fmla="*/ 1847850 h 1949450"/>
                    <a:gd name="connsiteX3" fmla="*/ 612 w 720808"/>
                    <a:gd name="connsiteY3" fmla="*/ 1949450 h 1949450"/>
                    <a:gd name="connsiteX4" fmla="*/ 612 w 720808"/>
                    <a:gd name="connsiteY4" fmla="*/ 0 h 1949450"/>
                    <a:gd name="connsiteX0" fmla="*/ 612 w 713689"/>
                    <a:gd name="connsiteY0" fmla="*/ 0 h 1949450"/>
                    <a:gd name="connsiteX1" fmla="*/ 713689 w 713689"/>
                    <a:gd name="connsiteY1" fmla="*/ 304800 h 1949450"/>
                    <a:gd name="connsiteX2" fmla="*/ 707339 w 713689"/>
                    <a:gd name="connsiteY2" fmla="*/ 1847850 h 1949450"/>
                    <a:gd name="connsiteX3" fmla="*/ 612 w 713689"/>
                    <a:gd name="connsiteY3" fmla="*/ 1949450 h 1949450"/>
                    <a:gd name="connsiteX4" fmla="*/ 612 w 713689"/>
                    <a:gd name="connsiteY4" fmla="*/ 0 h 194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689" h="1949450">
                      <a:moveTo>
                        <a:pt x="612" y="0"/>
                      </a:moveTo>
                      <a:lnTo>
                        <a:pt x="713689" y="304800"/>
                      </a:lnTo>
                      <a:cubicBezTo>
                        <a:pt x="709456" y="679450"/>
                        <a:pt x="711572" y="1504950"/>
                        <a:pt x="707339" y="1847850"/>
                      </a:cubicBezTo>
                      <a:lnTo>
                        <a:pt x="612" y="1949450"/>
                      </a:lnTo>
                      <a:cubicBezTo>
                        <a:pt x="-1505" y="984250"/>
                        <a:pt x="2729" y="965200"/>
                        <a:pt x="612" y="0"/>
                      </a:cubicBezTo>
                      <a:close/>
                    </a:path>
                  </a:pathLst>
                </a:custGeom>
                <a:blipFill>
                  <a:blip r:embed="rId4"/>
                  <a:stretch>
                    <a:fillRect/>
                  </a:stretch>
                </a:blip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43" name="Rectangle 2"/>
                <p:cNvSpPr/>
                <p:nvPr/>
              </p:nvSpPr>
              <p:spPr>
                <a:xfrm>
                  <a:off x="5936355" y="3158212"/>
                  <a:ext cx="587578" cy="1511300"/>
                </a:xfrm>
                <a:custGeom>
                  <a:avLst/>
                  <a:gdLst>
                    <a:gd name="connsiteX0" fmla="*/ 0 w 2738727"/>
                    <a:gd name="connsiteY0" fmla="*/ 0 h 2819400"/>
                    <a:gd name="connsiteX1" fmla="*/ 2738727 w 2738727"/>
                    <a:gd name="connsiteY1" fmla="*/ 0 h 2819400"/>
                    <a:gd name="connsiteX2" fmla="*/ 2738727 w 2738727"/>
                    <a:gd name="connsiteY2" fmla="*/ 2819400 h 2819400"/>
                    <a:gd name="connsiteX3" fmla="*/ 0 w 2738727"/>
                    <a:gd name="connsiteY3" fmla="*/ 2819400 h 2819400"/>
                    <a:gd name="connsiteX4" fmla="*/ 0 w 2738727"/>
                    <a:gd name="connsiteY4" fmla="*/ 0 h 2819400"/>
                    <a:gd name="connsiteX0" fmla="*/ 0 w 2738727"/>
                    <a:gd name="connsiteY0" fmla="*/ 0 h 2895600"/>
                    <a:gd name="connsiteX1" fmla="*/ 2738727 w 2738727"/>
                    <a:gd name="connsiteY1" fmla="*/ 0 h 2895600"/>
                    <a:gd name="connsiteX2" fmla="*/ 2738727 w 2738727"/>
                    <a:gd name="connsiteY2" fmla="*/ 2819400 h 2895600"/>
                    <a:gd name="connsiteX3" fmla="*/ 6350 w 2738727"/>
                    <a:gd name="connsiteY3" fmla="*/ 2895600 h 2895600"/>
                    <a:gd name="connsiteX4" fmla="*/ 0 w 2738727"/>
                    <a:gd name="connsiteY4" fmla="*/ 0 h 2895600"/>
                    <a:gd name="connsiteX0" fmla="*/ 612 w 2732989"/>
                    <a:gd name="connsiteY0" fmla="*/ 0 h 2901950"/>
                    <a:gd name="connsiteX1" fmla="*/ 2732989 w 2732989"/>
                    <a:gd name="connsiteY1" fmla="*/ 6350 h 2901950"/>
                    <a:gd name="connsiteX2" fmla="*/ 2732989 w 2732989"/>
                    <a:gd name="connsiteY2" fmla="*/ 2825750 h 2901950"/>
                    <a:gd name="connsiteX3" fmla="*/ 612 w 2732989"/>
                    <a:gd name="connsiteY3" fmla="*/ 2901950 h 2901950"/>
                    <a:gd name="connsiteX4" fmla="*/ 612 w 2732989"/>
                    <a:gd name="connsiteY4" fmla="*/ 0 h 2901950"/>
                    <a:gd name="connsiteX0" fmla="*/ 612 w 2752039"/>
                    <a:gd name="connsiteY0" fmla="*/ 0 h 2901950"/>
                    <a:gd name="connsiteX1" fmla="*/ 2752039 w 2752039"/>
                    <a:gd name="connsiteY1" fmla="*/ 241300 h 2901950"/>
                    <a:gd name="connsiteX2" fmla="*/ 2732989 w 2752039"/>
                    <a:gd name="connsiteY2" fmla="*/ 2825750 h 2901950"/>
                    <a:gd name="connsiteX3" fmla="*/ 612 w 2752039"/>
                    <a:gd name="connsiteY3" fmla="*/ 2901950 h 2901950"/>
                    <a:gd name="connsiteX4" fmla="*/ 612 w 2752039"/>
                    <a:gd name="connsiteY4" fmla="*/ 0 h 2901950"/>
                    <a:gd name="connsiteX0" fmla="*/ 612 w 2752039"/>
                    <a:gd name="connsiteY0" fmla="*/ 0 h 2901950"/>
                    <a:gd name="connsiteX1" fmla="*/ 2752039 w 2752039"/>
                    <a:gd name="connsiteY1" fmla="*/ 241300 h 2901950"/>
                    <a:gd name="connsiteX2" fmla="*/ 2739339 w 2752039"/>
                    <a:gd name="connsiteY2" fmla="*/ 2832100 h 2901950"/>
                    <a:gd name="connsiteX3" fmla="*/ 612 w 2752039"/>
                    <a:gd name="connsiteY3" fmla="*/ 2901950 h 2901950"/>
                    <a:gd name="connsiteX4" fmla="*/ 612 w 2752039"/>
                    <a:gd name="connsiteY4" fmla="*/ 0 h 2901950"/>
                    <a:gd name="connsiteX0" fmla="*/ 612 w 2753260"/>
                    <a:gd name="connsiteY0" fmla="*/ 0 h 2901950"/>
                    <a:gd name="connsiteX1" fmla="*/ 2752039 w 2753260"/>
                    <a:gd name="connsiteY1" fmla="*/ 241300 h 2901950"/>
                    <a:gd name="connsiteX2" fmla="*/ 2752039 w 2753260"/>
                    <a:gd name="connsiteY2" fmla="*/ 2832100 h 2901950"/>
                    <a:gd name="connsiteX3" fmla="*/ 612 w 2753260"/>
                    <a:gd name="connsiteY3" fmla="*/ 2901950 h 2901950"/>
                    <a:gd name="connsiteX4" fmla="*/ 612 w 2753260"/>
                    <a:gd name="connsiteY4" fmla="*/ 0 h 2901950"/>
                    <a:gd name="connsiteX0" fmla="*/ 612 w 2752039"/>
                    <a:gd name="connsiteY0" fmla="*/ 0 h 2901950"/>
                    <a:gd name="connsiteX1" fmla="*/ 2752039 w 2752039"/>
                    <a:gd name="connsiteY1" fmla="*/ 241300 h 2901950"/>
                    <a:gd name="connsiteX2" fmla="*/ 2739339 w 2752039"/>
                    <a:gd name="connsiteY2" fmla="*/ 2832100 h 2901950"/>
                    <a:gd name="connsiteX3" fmla="*/ 612 w 2752039"/>
                    <a:gd name="connsiteY3" fmla="*/ 2901950 h 2901950"/>
                    <a:gd name="connsiteX4" fmla="*/ 612 w 2752039"/>
                    <a:gd name="connsiteY4" fmla="*/ 0 h 2901950"/>
                    <a:gd name="connsiteX0" fmla="*/ 612 w 2752039"/>
                    <a:gd name="connsiteY0" fmla="*/ 0 h 2901950"/>
                    <a:gd name="connsiteX1" fmla="*/ 2752039 w 2752039"/>
                    <a:gd name="connsiteY1" fmla="*/ 241300 h 2901950"/>
                    <a:gd name="connsiteX2" fmla="*/ 2745689 w 2752039"/>
                    <a:gd name="connsiteY2" fmla="*/ 2832100 h 2901950"/>
                    <a:gd name="connsiteX3" fmla="*/ 612 w 2752039"/>
                    <a:gd name="connsiteY3" fmla="*/ 2901950 h 2901950"/>
                    <a:gd name="connsiteX4" fmla="*/ 612 w 2752039"/>
                    <a:gd name="connsiteY4" fmla="*/ 0 h 2901950"/>
                    <a:gd name="connsiteX0" fmla="*/ 63549 w 2751476"/>
                    <a:gd name="connsiteY0" fmla="*/ 0 h 2787650"/>
                    <a:gd name="connsiteX1" fmla="*/ 2751476 w 2751476"/>
                    <a:gd name="connsiteY1" fmla="*/ 127000 h 2787650"/>
                    <a:gd name="connsiteX2" fmla="*/ 2745126 w 2751476"/>
                    <a:gd name="connsiteY2" fmla="*/ 2717800 h 2787650"/>
                    <a:gd name="connsiteX3" fmla="*/ 49 w 2751476"/>
                    <a:gd name="connsiteY3" fmla="*/ 2787650 h 2787650"/>
                    <a:gd name="connsiteX4" fmla="*/ 63549 w 2751476"/>
                    <a:gd name="connsiteY4" fmla="*/ 0 h 2787650"/>
                    <a:gd name="connsiteX0" fmla="*/ 19187 w 2707114"/>
                    <a:gd name="connsiteY0" fmla="*/ 0 h 2717800"/>
                    <a:gd name="connsiteX1" fmla="*/ 2707114 w 2707114"/>
                    <a:gd name="connsiteY1" fmla="*/ 127000 h 2717800"/>
                    <a:gd name="connsiteX2" fmla="*/ 2700764 w 2707114"/>
                    <a:gd name="connsiteY2" fmla="*/ 2717800 h 2717800"/>
                    <a:gd name="connsiteX3" fmla="*/ 137 w 2707114"/>
                    <a:gd name="connsiteY3" fmla="*/ 2559050 h 2717800"/>
                    <a:gd name="connsiteX4" fmla="*/ 19187 w 2707114"/>
                    <a:gd name="connsiteY4" fmla="*/ 0 h 2717800"/>
                    <a:gd name="connsiteX0" fmla="*/ 612 w 2688539"/>
                    <a:gd name="connsiteY0" fmla="*/ 0 h 2717800"/>
                    <a:gd name="connsiteX1" fmla="*/ 2688539 w 2688539"/>
                    <a:gd name="connsiteY1" fmla="*/ 127000 h 2717800"/>
                    <a:gd name="connsiteX2" fmla="*/ 2682189 w 2688539"/>
                    <a:gd name="connsiteY2" fmla="*/ 2717800 h 2717800"/>
                    <a:gd name="connsiteX3" fmla="*/ 612 w 2688539"/>
                    <a:gd name="connsiteY3" fmla="*/ 2546350 h 2717800"/>
                    <a:gd name="connsiteX4" fmla="*/ 612 w 2688539"/>
                    <a:gd name="connsiteY4" fmla="*/ 0 h 2717800"/>
                    <a:gd name="connsiteX0" fmla="*/ 612 w 2682221"/>
                    <a:gd name="connsiteY0" fmla="*/ 0 h 2717800"/>
                    <a:gd name="connsiteX1" fmla="*/ 2275789 w 2682221"/>
                    <a:gd name="connsiteY1" fmla="*/ 419100 h 2717800"/>
                    <a:gd name="connsiteX2" fmla="*/ 2682189 w 2682221"/>
                    <a:gd name="connsiteY2" fmla="*/ 2717800 h 2717800"/>
                    <a:gd name="connsiteX3" fmla="*/ 612 w 2682221"/>
                    <a:gd name="connsiteY3" fmla="*/ 2546350 h 2717800"/>
                    <a:gd name="connsiteX4" fmla="*/ 612 w 2682221"/>
                    <a:gd name="connsiteY4" fmla="*/ 0 h 2717800"/>
                    <a:gd name="connsiteX0" fmla="*/ 612 w 2275789"/>
                    <a:gd name="connsiteY0" fmla="*/ 0 h 2546350"/>
                    <a:gd name="connsiteX1" fmla="*/ 2275789 w 2275789"/>
                    <a:gd name="connsiteY1" fmla="*/ 419100 h 2546350"/>
                    <a:gd name="connsiteX2" fmla="*/ 2263089 w 2275789"/>
                    <a:gd name="connsiteY2" fmla="*/ 2413000 h 2546350"/>
                    <a:gd name="connsiteX3" fmla="*/ 612 w 2275789"/>
                    <a:gd name="connsiteY3" fmla="*/ 2546350 h 2546350"/>
                    <a:gd name="connsiteX4" fmla="*/ 612 w 2275789"/>
                    <a:gd name="connsiteY4" fmla="*/ 0 h 2546350"/>
                    <a:gd name="connsiteX0" fmla="*/ 612 w 2269439"/>
                    <a:gd name="connsiteY0" fmla="*/ 0 h 2546350"/>
                    <a:gd name="connsiteX1" fmla="*/ 2269439 w 2269439"/>
                    <a:gd name="connsiteY1" fmla="*/ 419100 h 2546350"/>
                    <a:gd name="connsiteX2" fmla="*/ 2263089 w 2269439"/>
                    <a:gd name="connsiteY2" fmla="*/ 2413000 h 2546350"/>
                    <a:gd name="connsiteX3" fmla="*/ 612 w 2269439"/>
                    <a:gd name="connsiteY3" fmla="*/ 2546350 h 2546350"/>
                    <a:gd name="connsiteX4" fmla="*/ 612 w 2269439"/>
                    <a:gd name="connsiteY4" fmla="*/ 0 h 2546350"/>
                    <a:gd name="connsiteX0" fmla="*/ 612 w 2269439"/>
                    <a:gd name="connsiteY0" fmla="*/ 6350 h 2127250"/>
                    <a:gd name="connsiteX1" fmla="*/ 2269439 w 2269439"/>
                    <a:gd name="connsiteY1" fmla="*/ 0 h 2127250"/>
                    <a:gd name="connsiteX2" fmla="*/ 2263089 w 2269439"/>
                    <a:gd name="connsiteY2" fmla="*/ 1993900 h 2127250"/>
                    <a:gd name="connsiteX3" fmla="*/ 612 w 2269439"/>
                    <a:gd name="connsiteY3" fmla="*/ 2127250 h 2127250"/>
                    <a:gd name="connsiteX4" fmla="*/ 612 w 2269439"/>
                    <a:gd name="connsiteY4" fmla="*/ 6350 h 2127250"/>
                    <a:gd name="connsiteX0" fmla="*/ 612 w 2269439"/>
                    <a:gd name="connsiteY0" fmla="*/ 6350 h 1993900"/>
                    <a:gd name="connsiteX1" fmla="*/ 2269439 w 2269439"/>
                    <a:gd name="connsiteY1" fmla="*/ 0 h 1993900"/>
                    <a:gd name="connsiteX2" fmla="*/ 2263089 w 2269439"/>
                    <a:gd name="connsiteY2" fmla="*/ 1993900 h 1993900"/>
                    <a:gd name="connsiteX3" fmla="*/ 612 w 2269439"/>
                    <a:gd name="connsiteY3" fmla="*/ 1955800 h 1993900"/>
                    <a:gd name="connsiteX4" fmla="*/ 612 w 2269439"/>
                    <a:gd name="connsiteY4" fmla="*/ 6350 h 1993900"/>
                    <a:gd name="connsiteX0" fmla="*/ 612 w 2263097"/>
                    <a:gd name="connsiteY0" fmla="*/ 0 h 1987550"/>
                    <a:gd name="connsiteX1" fmla="*/ 726389 w 2263097"/>
                    <a:gd name="connsiteY1" fmla="*/ 304800 h 1987550"/>
                    <a:gd name="connsiteX2" fmla="*/ 2263089 w 2263097"/>
                    <a:gd name="connsiteY2" fmla="*/ 1987550 h 1987550"/>
                    <a:gd name="connsiteX3" fmla="*/ 612 w 2263097"/>
                    <a:gd name="connsiteY3" fmla="*/ 1949450 h 1987550"/>
                    <a:gd name="connsiteX4" fmla="*/ 612 w 2263097"/>
                    <a:gd name="connsiteY4" fmla="*/ 0 h 1987550"/>
                    <a:gd name="connsiteX0" fmla="*/ 612 w 726389"/>
                    <a:gd name="connsiteY0" fmla="*/ 0 h 1949450"/>
                    <a:gd name="connsiteX1" fmla="*/ 726389 w 726389"/>
                    <a:gd name="connsiteY1" fmla="*/ 304800 h 1949450"/>
                    <a:gd name="connsiteX2" fmla="*/ 707339 w 726389"/>
                    <a:gd name="connsiteY2" fmla="*/ 1847850 h 1949450"/>
                    <a:gd name="connsiteX3" fmla="*/ 612 w 726389"/>
                    <a:gd name="connsiteY3" fmla="*/ 1949450 h 1949450"/>
                    <a:gd name="connsiteX4" fmla="*/ 612 w 726389"/>
                    <a:gd name="connsiteY4" fmla="*/ 0 h 1949450"/>
                    <a:gd name="connsiteX0" fmla="*/ 612 w 726389"/>
                    <a:gd name="connsiteY0" fmla="*/ 0 h 1949450"/>
                    <a:gd name="connsiteX1" fmla="*/ 726389 w 726389"/>
                    <a:gd name="connsiteY1" fmla="*/ 304800 h 1949450"/>
                    <a:gd name="connsiteX2" fmla="*/ 707339 w 726389"/>
                    <a:gd name="connsiteY2" fmla="*/ 1847850 h 1949450"/>
                    <a:gd name="connsiteX3" fmla="*/ 612 w 726389"/>
                    <a:gd name="connsiteY3" fmla="*/ 1949450 h 1949450"/>
                    <a:gd name="connsiteX4" fmla="*/ 612 w 726389"/>
                    <a:gd name="connsiteY4" fmla="*/ 0 h 1949450"/>
                    <a:gd name="connsiteX0" fmla="*/ 612 w 726389"/>
                    <a:gd name="connsiteY0" fmla="*/ 0 h 1949450"/>
                    <a:gd name="connsiteX1" fmla="*/ 726389 w 726389"/>
                    <a:gd name="connsiteY1" fmla="*/ 304800 h 1949450"/>
                    <a:gd name="connsiteX2" fmla="*/ 707339 w 726389"/>
                    <a:gd name="connsiteY2" fmla="*/ 1847850 h 1949450"/>
                    <a:gd name="connsiteX3" fmla="*/ 612 w 726389"/>
                    <a:gd name="connsiteY3" fmla="*/ 1949450 h 1949450"/>
                    <a:gd name="connsiteX4" fmla="*/ 612 w 726389"/>
                    <a:gd name="connsiteY4" fmla="*/ 0 h 1949450"/>
                    <a:gd name="connsiteX0" fmla="*/ 612 w 726389"/>
                    <a:gd name="connsiteY0" fmla="*/ 0 h 1949450"/>
                    <a:gd name="connsiteX1" fmla="*/ 726389 w 726389"/>
                    <a:gd name="connsiteY1" fmla="*/ 304800 h 1949450"/>
                    <a:gd name="connsiteX2" fmla="*/ 720039 w 726389"/>
                    <a:gd name="connsiteY2" fmla="*/ 1847850 h 1949450"/>
                    <a:gd name="connsiteX3" fmla="*/ 612 w 726389"/>
                    <a:gd name="connsiteY3" fmla="*/ 1949450 h 1949450"/>
                    <a:gd name="connsiteX4" fmla="*/ 612 w 726389"/>
                    <a:gd name="connsiteY4" fmla="*/ 0 h 1949450"/>
                    <a:gd name="connsiteX0" fmla="*/ 612 w 720808"/>
                    <a:gd name="connsiteY0" fmla="*/ 0 h 1949450"/>
                    <a:gd name="connsiteX1" fmla="*/ 713689 w 720808"/>
                    <a:gd name="connsiteY1" fmla="*/ 304800 h 1949450"/>
                    <a:gd name="connsiteX2" fmla="*/ 720039 w 720808"/>
                    <a:gd name="connsiteY2" fmla="*/ 1847850 h 1949450"/>
                    <a:gd name="connsiteX3" fmla="*/ 612 w 720808"/>
                    <a:gd name="connsiteY3" fmla="*/ 1949450 h 1949450"/>
                    <a:gd name="connsiteX4" fmla="*/ 612 w 720808"/>
                    <a:gd name="connsiteY4" fmla="*/ 0 h 1949450"/>
                    <a:gd name="connsiteX0" fmla="*/ 612 w 713689"/>
                    <a:gd name="connsiteY0" fmla="*/ 0 h 1949450"/>
                    <a:gd name="connsiteX1" fmla="*/ 713689 w 713689"/>
                    <a:gd name="connsiteY1" fmla="*/ 304800 h 1949450"/>
                    <a:gd name="connsiteX2" fmla="*/ 707339 w 713689"/>
                    <a:gd name="connsiteY2" fmla="*/ 1847850 h 1949450"/>
                    <a:gd name="connsiteX3" fmla="*/ 612 w 713689"/>
                    <a:gd name="connsiteY3" fmla="*/ 1949450 h 1949450"/>
                    <a:gd name="connsiteX4" fmla="*/ 612 w 713689"/>
                    <a:gd name="connsiteY4" fmla="*/ 0 h 1949450"/>
                    <a:gd name="connsiteX0" fmla="*/ 612 w 713689"/>
                    <a:gd name="connsiteY0" fmla="*/ 0 h 1847850"/>
                    <a:gd name="connsiteX1" fmla="*/ 713689 w 713689"/>
                    <a:gd name="connsiteY1" fmla="*/ 304800 h 1847850"/>
                    <a:gd name="connsiteX2" fmla="*/ 707339 w 713689"/>
                    <a:gd name="connsiteY2" fmla="*/ 1847850 h 1847850"/>
                    <a:gd name="connsiteX3" fmla="*/ 612 w 713689"/>
                    <a:gd name="connsiteY3" fmla="*/ 1835150 h 1847850"/>
                    <a:gd name="connsiteX4" fmla="*/ 612 w 713689"/>
                    <a:gd name="connsiteY4" fmla="*/ 0 h 1847850"/>
                    <a:gd name="connsiteX0" fmla="*/ 612 w 713689"/>
                    <a:gd name="connsiteY0" fmla="*/ 19050 h 1543050"/>
                    <a:gd name="connsiteX1" fmla="*/ 713689 w 713689"/>
                    <a:gd name="connsiteY1" fmla="*/ 0 h 1543050"/>
                    <a:gd name="connsiteX2" fmla="*/ 707339 w 713689"/>
                    <a:gd name="connsiteY2" fmla="*/ 1543050 h 1543050"/>
                    <a:gd name="connsiteX3" fmla="*/ 612 w 713689"/>
                    <a:gd name="connsiteY3" fmla="*/ 1530350 h 1543050"/>
                    <a:gd name="connsiteX4" fmla="*/ 612 w 713689"/>
                    <a:gd name="connsiteY4" fmla="*/ 19050 h 1543050"/>
                    <a:gd name="connsiteX0" fmla="*/ 612 w 707451"/>
                    <a:gd name="connsiteY0" fmla="*/ 0 h 1524000"/>
                    <a:gd name="connsiteX1" fmla="*/ 599389 w 707451"/>
                    <a:gd name="connsiteY1" fmla="*/ 177800 h 1524000"/>
                    <a:gd name="connsiteX2" fmla="*/ 707339 w 707451"/>
                    <a:gd name="connsiteY2" fmla="*/ 1524000 h 1524000"/>
                    <a:gd name="connsiteX3" fmla="*/ 612 w 707451"/>
                    <a:gd name="connsiteY3" fmla="*/ 1511300 h 1524000"/>
                    <a:gd name="connsiteX4" fmla="*/ 612 w 707451"/>
                    <a:gd name="connsiteY4" fmla="*/ 0 h 1524000"/>
                    <a:gd name="connsiteX0" fmla="*/ 612 w 600610"/>
                    <a:gd name="connsiteY0" fmla="*/ 0 h 1511300"/>
                    <a:gd name="connsiteX1" fmla="*/ 599389 w 600610"/>
                    <a:gd name="connsiteY1" fmla="*/ 177800 h 1511300"/>
                    <a:gd name="connsiteX2" fmla="*/ 599389 w 600610"/>
                    <a:gd name="connsiteY2" fmla="*/ 1447800 h 1511300"/>
                    <a:gd name="connsiteX3" fmla="*/ 612 w 600610"/>
                    <a:gd name="connsiteY3" fmla="*/ 1511300 h 1511300"/>
                    <a:gd name="connsiteX4" fmla="*/ 612 w 600610"/>
                    <a:gd name="connsiteY4" fmla="*/ 0 h 1511300"/>
                    <a:gd name="connsiteX0" fmla="*/ 612 w 599389"/>
                    <a:gd name="connsiteY0" fmla="*/ 0 h 1511300"/>
                    <a:gd name="connsiteX1" fmla="*/ 599389 w 599389"/>
                    <a:gd name="connsiteY1" fmla="*/ 177800 h 1511300"/>
                    <a:gd name="connsiteX2" fmla="*/ 593039 w 599389"/>
                    <a:gd name="connsiteY2" fmla="*/ 1447800 h 1511300"/>
                    <a:gd name="connsiteX3" fmla="*/ 612 w 599389"/>
                    <a:gd name="connsiteY3" fmla="*/ 1511300 h 1511300"/>
                    <a:gd name="connsiteX4" fmla="*/ 612 w 599389"/>
                    <a:gd name="connsiteY4" fmla="*/ 0 h 1511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89" h="1511300">
                      <a:moveTo>
                        <a:pt x="612" y="0"/>
                      </a:moveTo>
                      <a:lnTo>
                        <a:pt x="599389" y="177800"/>
                      </a:lnTo>
                      <a:cubicBezTo>
                        <a:pt x="595156" y="552450"/>
                        <a:pt x="597272" y="1104900"/>
                        <a:pt x="593039" y="1447800"/>
                      </a:cubicBezTo>
                      <a:lnTo>
                        <a:pt x="612" y="1511300"/>
                      </a:lnTo>
                      <a:cubicBezTo>
                        <a:pt x="-1505" y="546100"/>
                        <a:pt x="2729" y="965200"/>
                        <a:pt x="612" y="0"/>
                      </a:cubicBezTo>
                      <a:close/>
                    </a:path>
                  </a:pathLst>
                </a:custGeom>
                <a:blipFill>
                  <a:blip r:embed="rId5"/>
                  <a:stretch>
                    <a:fillRect/>
                  </a:stretch>
                </a:blip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44" name="Rectangle 2"/>
                <p:cNvSpPr/>
                <p:nvPr/>
              </p:nvSpPr>
              <p:spPr>
                <a:xfrm>
                  <a:off x="6604575" y="3361412"/>
                  <a:ext cx="1095910" cy="1238250"/>
                </a:xfrm>
                <a:custGeom>
                  <a:avLst/>
                  <a:gdLst>
                    <a:gd name="connsiteX0" fmla="*/ 0 w 2738727"/>
                    <a:gd name="connsiteY0" fmla="*/ 0 h 2819400"/>
                    <a:gd name="connsiteX1" fmla="*/ 2738727 w 2738727"/>
                    <a:gd name="connsiteY1" fmla="*/ 0 h 2819400"/>
                    <a:gd name="connsiteX2" fmla="*/ 2738727 w 2738727"/>
                    <a:gd name="connsiteY2" fmla="*/ 2819400 h 2819400"/>
                    <a:gd name="connsiteX3" fmla="*/ 0 w 2738727"/>
                    <a:gd name="connsiteY3" fmla="*/ 2819400 h 2819400"/>
                    <a:gd name="connsiteX4" fmla="*/ 0 w 2738727"/>
                    <a:gd name="connsiteY4" fmla="*/ 0 h 2819400"/>
                    <a:gd name="connsiteX0" fmla="*/ 0 w 2738727"/>
                    <a:gd name="connsiteY0" fmla="*/ 0 h 2895600"/>
                    <a:gd name="connsiteX1" fmla="*/ 2738727 w 2738727"/>
                    <a:gd name="connsiteY1" fmla="*/ 0 h 2895600"/>
                    <a:gd name="connsiteX2" fmla="*/ 2738727 w 2738727"/>
                    <a:gd name="connsiteY2" fmla="*/ 2819400 h 2895600"/>
                    <a:gd name="connsiteX3" fmla="*/ 6350 w 2738727"/>
                    <a:gd name="connsiteY3" fmla="*/ 2895600 h 2895600"/>
                    <a:gd name="connsiteX4" fmla="*/ 0 w 2738727"/>
                    <a:gd name="connsiteY4" fmla="*/ 0 h 2895600"/>
                    <a:gd name="connsiteX0" fmla="*/ 612 w 2732989"/>
                    <a:gd name="connsiteY0" fmla="*/ 0 h 2901950"/>
                    <a:gd name="connsiteX1" fmla="*/ 2732989 w 2732989"/>
                    <a:gd name="connsiteY1" fmla="*/ 6350 h 2901950"/>
                    <a:gd name="connsiteX2" fmla="*/ 2732989 w 2732989"/>
                    <a:gd name="connsiteY2" fmla="*/ 2825750 h 2901950"/>
                    <a:gd name="connsiteX3" fmla="*/ 612 w 2732989"/>
                    <a:gd name="connsiteY3" fmla="*/ 2901950 h 2901950"/>
                    <a:gd name="connsiteX4" fmla="*/ 612 w 2732989"/>
                    <a:gd name="connsiteY4" fmla="*/ 0 h 2901950"/>
                    <a:gd name="connsiteX0" fmla="*/ 612 w 2752039"/>
                    <a:gd name="connsiteY0" fmla="*/ 0 h 2901950"/>
                    <a:gd name="connsiteX1" fmla="*/ 2752039 w 2752039"/>
                    <a:gd name="connsiteY1" fmla="*/ 241300 h 2901950"/>
                    <a:gd name="connsiteX2" fmla="*/ 2732989 w 2752039"/>
                    <a:gd name="connsiteY2" fmla="*/ 2825750 h 2901950"/>
                    <a:gd name="connsiteX3" fmla="*/ 612 w 2752039"/>
                    <a:gd name="connsiteY3" fmla="*/ 2901950 h 2901950"/>
                    <a:gd name="connsiteX4" fmla="*/ 612 w 2752039"/>
                    <a:gd name="connsiteY4" fmla="*/ 0 h 2901950"/>
                    <a:gd name="connsiteX0" fmla="*/ 612 w 2752039"/>
                    <a:gd name="connsiteY0" fmla="*/ 0 h 2901950"/>
                    <a:gd name="connsiteX1" fmla="*/ 2752039 w 2752039"/>
                    <a:gd name="connsiteY1" fmla="*/ 241300 h 2901950"/>
                    <a:gd name="connsiteX2" fmla="*/ 2739339 w 2752039"/>
                    <a:gd name="connsiteY2" fmla="*/ 2832100 h 2901950"/>
                    <a:gd name="connsiteX3" fmla="*/ 612 w 2752039"/>
                    <a:gd name="connsiteY3" fmla="*/ 2901950 h 2901950"/>
                    <a:gd name="connsiteX4" fmla="*/ 612 w 2752039"/>
                    <a:gd name="connsiteY4" fmla="*/ 0 h 2901950"/>
                    <a:gd name="connsiteX0" fmla="*/ 612 w 2753260"/>
                    <a:gd name="connsiteY0" fmla="*/ 0 h 2901950"/>
                    <a:gd name="connsiteX1" fmla="*/ 2752039 w 2753260"/>
                    <a:gd name="connsiteY1" fmla="*/ 241300 h 2901950"/>
                    <a:gd name="connsiteX2" fmla="*/ 2752039 w 2753260"/>
                    <a:gd name="connsiteY2" fmla="*/ 2832100 h 2901950"/>
                    <a:gd name="connsiteX3" fmla="*/ 612 w 2753260"/>
                    <a:gd name="connsiteY3" fmla="*/ 2901950 h 2901950"/>
                    <a:gd name="connsiteX4" fmla="*/ 612 w 2753260"/>
                    <a:gd name="connsiteY4" fmla="*/ 0 h 2901950"/>
                    <a:gd name="connsiteX0" fmla="*/ 612 w 2752039"/>
                    <a:gd name="connsiteY0" fmla="*/ 0 h 2901950"/>
                    <a:gd name="connsiteX1" fmla="*/ 2752039 w 2752039"/>
                    <a:gd name="connsiteY1" fmla="*/ 241300 h 2901950"/>
                    <a:gd name="connsiteX2" fmla="*/ 2739339 w 2752039"/>
                    <a:gd name="connsiteY2" fmla="*/ 2832100 h 2901950"/>
                    <a:gd name="connsiteX3" fmla="*/ 612 w 2752039"/>
                    <a:gd name="connsiteY3" fmla="*/ 2901950 h 2901950"/>
                    <a:gd name="connsiteX4" fmla="*/ 612 w 2752039"/>
                    <a:gd name="connsiteY4" fmla="*/ 0 h 2901950"/>
                    <a:gd name="connsiteX0" fmla="*/ 612 w 2752039"/>
                    <a:gd name="connsiteY0" fmla="*/ 0 h 2901950"/>
                    <a:gd name="connsiteX1" fmla="*/ 2752039 w 2752039"/>
                    <a:gd name="connsiteY1" fmla="*/ 241300 h 2901950"/>
                    <a:gd name="connsiteX2" fmla="*/ 2745689 w 2752039"/>
                    <a:gd name="connsiteY2" fmla="*/ 2832100 h 2901950"/>
                    <a:gd name="connsiteX3" fmla="*/ 612 w 2752039"/>
                    <a:gd name="connsiteY3" fmla="*/ 2901950 h 2901950"/>
                    <a:gd name="connsiteX4" fmla="*/ 612 w 2752039"/>
                    <a:gd name="connsiteY4" fmla="*/ 0 h 2901950"/>
                    <a:gd name="connsiteX0" fmla="*/ 63549 w 2751476"/>
                    <a:gd name="connsiteY0" fmla="*/ 0 h 2787650"/>
                    <a:gd name="connsiteX1" fmla="*/ 2751476 w 2751476"/>
                    <a:gd name="connsiteY1" fmla="*/ 127000 h 2787650"/>
                    <a:gd name="connsiteX2" fmla="*/ 2745126 w 2751476"/>
                    <a:gd name="connsiteY2" fmla="*/ 2717800 h 2787650"/>
                    <a:gd name="connsiteX3" fmla="*/ 49 w 2751476"/>
                    <a:gd name="connsiteY3" fmla="*/ 2787650 h 2787650"/>
                    <a:gd name="connsiteX4" fmla="*/ 63549 w 2751476"/>
                    <a:gd name="connsiteY4" fmla="*/ 0 h 2787650"/>
                    <a:gd name="connsiteX0" fmla="*/ 19187 w 2707114"/>
                    <a:gd name="connsiteY0" fmla="*/ 0 h 2717800"/>
                    <a:gd name="connsiteX1" fmla="*/ 2707114 w 2707114"/>
                    <a:gd name="connsiteY1" fmla="*/ 127000 h 2717800"/>
                    <a:gd name="connsiteX2" fmla="*/ 2700764 w 2707114"/>
                    <a:gd name="connsiteY2" fmla="*/ 2717800 h 2717800"/>
                    <a:gd name="connsiteX3" fmla="*/ 137 w 2707114"/>
                    <a:gd name="connsiteY3" fmla="*/ 2559050 h 2717800"/>
                    <a:gd name="connsiteX4" fmla="*/ 19187 w 2707114"/>
                    <a:gd name="connsiteY4" fmla="*/ 0 h 2717800"/>
                    <a:gd name="connsiteX0" fmla="*/ 612 w 2688539"/>
                    <a:gd name="connsiteY0" fmla="*/ 0 h 2717800"/>
                    <a:gd name="connsiteX1" fmla="*/ 2688539 w 2688539"/>
                    <a:gd name="connsiteY1" fmla="*/ 127000 h 2717800"/>
                    <a:gd name="connsiteX2" fmla="*/ 2682189 w 2688539"/>
                    <a:gd name="connsiteY2" fmla="*/ 2717800 h 2717800"/>
                    <a:gd name="connsiteX3" fmla="*/ 612 w 2688539"/>
                    <a:gd name="connsiteY3" fmla="*/ 2546350 h 2717800"/>
                    <a:gd name="connsiteX4" fmla="*/ 612 w 2688539"/>
                    <a:gd name="connsiteY4" fmla="*/ 0 h 2717800"/>
                    <a:gd name="connsiteX0" fmla="*/ 612 w 2682221"/>
                    <a:gd name="connsiteY0" fmla="*/ 0 h 2717800"/>
                    <a:gd name="connsiteX1" fmla="*/ 2275789 w 2682221"/>
                    <a:gd name="connsiteY1" fmla="*/ 419100 h 2717800"/>
                    <a:gd name="connsiteX2" fmla="*/ 2682189 w 2682221"/>
                    <a:gd name="connsiteY2" fmla="*/ 2717800 h 2717800"/>
                    <a:gd name="connsiteX3" fmla="*/ 612 w 2682221"/>
                    <a:gd name="connsiteY3" fmla="*/ 2546350 h 2717800"/>
                    <a:gd name="connsiteX4" fmla="*/ 612 w 2682221"/>
                    <a:gd name="connsiteY4" fmla="*/ 0 h 2717800"/>
                    <a:gd name="connsiteX0" fmla="*/ 612 w 2275789"/>
                    <a:gd name="connsiteY0" fmla="*/ 0 h 2546350"/>
                    <a:gd name="connsiteX1" fmla="*/ 2275789 w 2275789"/>
                    <a:gd name="connsiteY1" fmla="*/ 419100 h 2546350"/>
                    <a:gd name="connsiteX2" fmla="*/ 2263089 w 2275789"/>
                    <a:gd name="connsiteY2" fmla="*/ 2413000 h 2546350"/>
                    <a:gd name="connsiteX3" fmla="*/ 612 w 2275789"/>
                    <a:gd name="connsiteY3" fmla="*/ 2546350 h 2546350"/>
                    <a:gd name="connsiteX4" fmla="*/ 612 w 2275789"/>
                    <a:gd name="connsiteY4" fmla="*/ 0 h 2546350"/>
                    <a:gd name="connsiteX0" fmla="*/ 612 w 2269439"/>
                    <a:gd name="connsiteY0" fmla="*/ 0 h 2546350"/>
                    <a:gd name="connsiteX1" fmla="*/ 2269439 w 2269439"/>
                    <a:gd name="connsiteY1" fmla="*/ 419100 h 2546350"/>
                    <a:gd name="connsiteX2" fmla="*/ 2263089 w 2269439"/>
                    <a:gd name="connsiteY2" fmla="*/ 2413000 h 2546350"/>
                    <a:gd name="connsiteX3" fmla="*/ 612 w 2269439"/>
                    <a:gd name="connsiteY3" fmla="*/ 2546350 h 2546350"/>
                    <a:gd name="connsiteX4" fmla="*/ 612 w 2269439"/>
                    <a:gd name="connsiteY4" fmla="*/ 0 h 2546350"/>
                    <a:gd name="connsiteX0" fmla="*/ 612 w 2269439"/>
                    <a:gd name="connsiteY0" fmla="*/ 6350 h 2127250"/>
                    <a:gd name="connsiteX1" fmla="*/ 2269439 w 2269439"/>
                    <a:gd name="connsiteY1" fmla="*/ 0 h 2127250"/>
                    <a:gd name="connsiteX2" fmla="*/ 2263089 w 2269439"/>
                    <a:gd name="connsiteY2" fmla="*/ 1993900 h 2127250"/>
                    <a:gd name="connsiteX3" fmla="*/ 612 w 2269439"/>
                    <a:gd name="connsiteY3" fmla="*/ 2127250 h 2127250"/>
                    <a:gd name="connsiteX4" fmla="*/ 612 w 2269439"/>
                    <a:gd name="connsiteY4" fmla="*/ 6350 h 2127250"/>
                    <a:gd name="connsiteX0" fmla="*/ 612 w 2269439"/>
                    <a:gd name="connsiteY0" fmla="*/ 6350 h 1993900"/>
                    <a:gd name="connsiteX1" fmla="*/ 2269439 w 2269439"/>
                    <a:gd name="connsiteY1" fmla="*/ 0 h 1993900"/>
                    <a:gd name="connsiteX2" fmla="*/ 2263089 w 2269439"/>
                    <a:gd name="connsiteY2" fmla="*/ 1993900 h 1993900"/>
                    <a:gd name="connsiteX3" fmla="*/ 612 w 2269439"/>
                    <a:gd name="connsiteY3" fmla="*/ 1955800 h 1993900"/>
                    <a:gd name="connsiteX4" fmla="*/ 612 w 2269439"/>
                    <a:gd name="connsiteY4" fmla="*/ 6350 h 1993900"/>
                    <a:gd name="connsiteX0" fmla="*/ 612 w 2263097"/>
                    <a:gd name="connsiteY0" fmla="*/ 0 h 1987550"/>
                    <a:gd name="connsiteX1" fmla="*/ 726389 w 2263097"/>
                    <a:gd name="connsiteY1" fmla="*/ 304800 h 1987550"/>
                    <a:gd name="connsiteX2" fmla="*/ 2263089 w 2263097"/>
                    <a:gd name="connsiteY2" fmla="*/ 1987550 h 1987550"/>
                    <a:gd name="connsiteX3" fmla="*/ 612 w 2263097"/>
                    <a:gd name="connsiteY3" fmla="*/ 1949450 h 1987550"/>
                    <a:gd name="connsiteX4" fmla="*/ 612 w 2263097"/>
                    <a:gd name="connsiteY4" fmla="*/ 0 h 1987550"/>
                    <a:gd name="connsiteX0" fmla="*/ 612 w 726389"/>
                    <a:gd name="connsiteY0" fmla="*/ 0 h 1949450"/>
                    <a:gd name="connsiteX1" fmla="*/ 726389 w 726389"/>
                    <a:gd name="connsiteY1" fmla="*/ 304800 h 1949450"/>
                    <a:gd name="connsiteX2" fmla="*/ 707339 w 726389"/>
                    <a:gd name="connsiteY2" fmla="*/ 1847850 h 1949450"/>
                    <a:gd name="connsiteX3" fmla="*/ 612 w 726389"/>
                    <a:gd name="connsiteY3" fmla="*/ 1949450 h 1949450"/>
                    <a:gd name="connsiteX4" fmla="*/ 612 w 726389"/>
                    <a:gd name="connsiteY4" fmla="*/ 0 h 1949450"/>
                    <a:gd name="connsiteX0" fmla="*/ 612 w 726389"/>
                    <a:gd name="connsiteY0" fmla="*/ 0 h 1949450"/>
                    <a:gd name="connsiteX1" fmla="*/ 726389 w 726389"/>
                    <a:gd name="connsiteY1" fmla="*/ 304800 h 1949450"/>
                    <a:gd name="connsiteX2" fmla="*/ 707339 w 726389"/>
                    <a:gd name="connsiteY2" fmla="*/ 1847850 h 1949450"/>
                    <a:gd name="connsiteX3" fmla="*/ 612 w 726389"/>
                    <a:gd name="connsiteY3" fmla="*/ 1949450 h 1949450"/>
                    <a:gd name="connsiteX4" fmla="*/ 612 w 726389"/>
                    <a:gd name="connsiteY4" fmla="*/ 0 h 1949450"/>
                    <a:gd name="connsiteX0" fmla="*/ 612 w 726389"/>
                    <a:gd name="connsiteY0" fmla="*/ 0 h 1949450"/>
                    <a:gd name="connsiteX1" fmla="*/ 726389 w 726389"/>
                    <a:gd name="connsiteY1" fmla="*/ 304800 h 1949450"/>
                    <a:gd name="connsiteX2" fmla="*/ 707339 w 726389"/>
                    <a:gd name="connsiteY2" fmla="*/ 1847850 h 1949450"/>
                    <a:gd name="connsiteX3" fmla="*/ 612 w 726389"/>
                    <a:gd name="connsiteY3" fmla="*/ 1949450 h 1949450"/>
                    <a:gd name="connsiteX4" fmla="*/ 612 w 726389"/>
                    <a:gd name="connsiteY4" fmla="*/ 0 h 1949450"/>
                    <a:gd name="connsiteX0" fmla="*/ 612 w 726389"/>
                    <a:gd name="connsiteY0" fmla="*/ 0 h 1949450"/>
                    <a:gd name="connsiteX1" fmla="*/ 726389 w 726389"/>
                    <a:gd name="connsiteY1" fmla="*/ 304800 h 1949450"/>
                    <a:gd name="connsiteX2" fmla="*/ 720039 w 726389"/>
                    <a:gd name="connsiteY2" fmla="*/ 1847850 h 1949450"/>
                    <a:gd name="connsiteX3" fmla="*/ 612 w 726389"/>
                    <a:gd name="connsiteY3" fmla="*/ 1949450 h 1949450"/>
                    <a:gd name="connsiteX4" fmla="*/ 612 w 726389"/>
                    <a:gd name="connsiteY4" fmla="*/ 0 h 1949450"/>
                    <a:gd name="connsiteX0" fmla="*/ 612 w 720808"/>
                    <a:gd name="connsiteY0" fmla="*/ 0 h 1949450"/>
                    <a:gd name="connsiteX1" fmla="*/ 713689 w 720808"/>
                    <a:gd name="connsiteY1" fmla="*/ 304800 h 1949450"/>
                    <a:gd name="connsiteX2" fmla="*/ 720039 w 720808"/>
                    <a:gd name="connsiteY2" fmla="*/ 1847850 h 1949450"/>
                    <a:gd name="connsiteX3" fmla="*/ 612 w 720808"/>
                    <a:gd name="connsiteY3" fmla="*/ 1949450 h 1949450"/>
                    <a:gd name="connsiteX4" fmla="*/ 612 w 720808"/>
                    <a:gd name="connsiteY4" fmla="*/ 0 h 1949450"/>
                    <a:gd name="connsiteX0" fmla="*/ 612 w 713689"/>
                    <a:gd name="connsiteY0" fmla="*/ 0 h 1949450"/>
                    <a:gd name="connsiteX1" fmla="*/ 713689 w 713689"/>
                    <a:gd name="connsiteY1" fmla="*/ 304800 h 1949450"/>
                    <a:gd name="connsiteX2" fmla="*/ 707339 w 713689"/>
                    <a:gd name="connsiteY2" fmla="*/ 1847850 h 1949450"/>
                    <a:gd name="connsiteX3" fmla="*/ 612 w 713689"/>
                    <a:gd name="connsiteY3" fmla="*/ 1949450 h 1949450"/>
                    <a:gd name="connsiteX4" fmla="*/ 612 w 713689"/>
                    <a:gd name="connsiteY4" fmla="*/ 0 h 1949450"/>
                    <a:gd name="connsiteX0" fmla="*/ 612 w 713689"/>
                    <a:gd name="connsiteY0" fmla="*/ 0 h 1847850"/>
                    <a:gd name="connsiteX1" fmla="*/ 713689 w 713689"/>
                    <a:gd name="connsiteY1" fmla="*/ 304800 h 1847850"/>
                    <a:gd name="connsiteX2" fmla="*/ 707339 w 713689"/>
                    <a:gd name="connsiteY2" fmla="*/ 1847850 h 1847850"/>
                    <a:gd name="connsiteX3" fmla="*/ 612 w 713689"/>
                    <a:gd name="connsiteY3" fmla="*/ 1835150 h 1847850"/>
                    <a:gd name="connsiteX4" fmla="*/ 612 w 713689"/>
                    <a:gd name="connsiteY4" fmla="*/ 0 h 1847850"/>
                    <a:gd name="connsiteX0" fmla="*/ 612 w 713689"/>
                    <a:gd name="connsiteY0" fmla="*/ 19050 h 1543050"/>
                    <a:gd name="connsiteX1" fmla="*/ 713689 w 713689"/>
                    <a:gd name="connsiteY1" fmla="*/ 0 h 1543050"/>
                    <a:gd name="connsiteX2" fmla="*/ 707339 w 713689"/>
                    <a:gd name="connsiteY2" fmla="*/ 1543050 h 1543050"/>
                    <a:gd name="connsiteX3" fmla="*/ 612 w 713689"/>
                    <a:gd name="connsiteY3" fmla="*/ 1530350 h 1543050"/>
                    <a:gd name="connsiteX4" fmla="*/ 612 w 713689"/>
                    <a:gd name="connsiteY4" fmla="*/ 19050 h 1543050"/>
                    <a:gd name="connsiteX0" fmla="*/ 612 w 707451"/>
                    <a:gd name="connsiteY0" fmla="*/ 0 h 1524000"/>
                    <a:gd name="connsiteX1" fmla="*/ 599389 w 707451"/>
                    <a:gd name="connsiteY1" fmla="*/ 177800 h 1524000"/>
                    <a:gd name="connsiteX2" fmla="*/ 707339 w 707451"/>
                    <a:gd name="connsiteY2" fmla="*/ 1524000 h 1524000"/>
                    <a:gd name="connsiteX3" fmla="*/ 612 w 707451"/>
                    <a:gd name="connsiteY3" fmla="*/ 1511300 h 1524000"/>
                    <a:gd name="connsiteX4" fmla="*/ 612 w 707451"/>
                    <a:gd name="connsiteY4" fmla="*/ 0 h 1524000"/>
                    <a:gd name="connsiteX0" fmla="*/ 612 w 600610"/>
                    <a:gd name="connsiteY0" fmla="*/ 0 h 1511300"/>
                    <a:gd name="connsiteX1" fmla="*/ 599389 w 600610"/>
                    <a:gd name="connsiteY1" fmla="*/ 177800 h 1511300"/>
                    <a:gd name="connsiteX2" fmla="*/ 599389 w 600610"/>
                    <a:gd name="connsiteY2" fmla="*/ 1447800 h 1511300"/>
                    <a:gd name="connsiteX3" fmla="*/ 612 w 600610"/>
                    <a:gd name="connsiteY3" fmla="*/ 1511300 h 1511300"/>
                    <a:gd name="connsiteX4" fmla="*/ 612 w 600610"/>
                    <a:gd name="connsiteY4" fmla="*/ 0 h 1511300"/>
                    <a:gd name="connsiteX0" fmla="*/ 612 w 599389"/>
                    <a:gd name="connsiteY0" fmla="*/ 0 h 1511300"/>
                    <a:gd name="connsiteX1" fmla="*/ 599389 w 599389"/>
                    <a:gd name="connsiteY1" fmla="*/ 177800 h 1511300"/>
                    <a:gd name="connsiteX2" fmla="*/ 593039 w 599389"/>
                    <a:gd name="connsiteY2" fmla="*/ 1447800 h 1511300"/>
                    <a:gd name="connsiteX3" fmla="*/ 612 w 599389"/>
                    <a:gd name="connsiteY3" fmla="*/ 1511300 h 1511300"/>
                    <a:gd name="connsiteX4" fmla="*/ 612 w 599389"/>
                    <a:gd name="connsiteY4" fmla="*/ 0 h 1511300"/>
                    <a:gd name="connsiteX0" fmla="*/ 612 w 599389"/>
                    <a:gd name="connsiteY0" fmla="*/ 0 h 1333500"/>
                    <a:gd name="connsiteX1" fmla="*/ 599389 w 599389"/>
                    <a:gd name="connsiteY1" fmla="*/ 0 h 1333500"/>
                    <a:gd name="connsiteX2" fmla="*/ 593039 w 599389"/>
                    <a:gd name="connsiteY2" fmla="*/ 1270000 h 1333500"/>
                    <a:gd name="connsiteX3" fmla="*/ 612 w 599389"/>
                    <a:gd name="connsiteY3" fmla="*/ 1333500 h 1333500"/>
                    <a:gd name="connsiteX4" fmla="*/ 612 w 599389"/>
                    <a:gd name="connsiteY4" fmla="*/ 0 h 1333500"/>
                    <a:gd name="connsiteX0" fmla="*/ 6631 w 605408"/>
                    <a:gd name="connsiteY0" fmla="*/ 0 h 1270000"/>
                    <a:gd name="connsiteX1" fmla="*/ 605408 w 605408"/>
                    <a:gd name="connsiteY1" fmla="*/ 0 h 1270000"/>
                    <a:gd name="connsiteX2" fmla="*/ 599058 w 605408"/>
                    <a:gd name="connsiteY2" fmla="*/ 1270000 h 1270000"/>
                    <a:gd name="connsiteX3" fmla="*/ 281 w 605408"/>
                    <a:gd name="connsiteY3" fmla="*/ 1238250 h 1270000"/>
                    <a:gd name="connsiteX4" fmla="*/ 6631 w 605408"/>
                    <a:gd name="connsiteY4" fmla="*/ 0 h 1270000"/>
                    <a:gd name="connsiteX0" fmla="*/ 612 w 599389"/>
                    <a:gd name="connsiteY0" fmla="*/ 0 h 1270000"/>
                    <a:gd name="connsiteX1" fmla="*/ 599389 w 599389"/>
                    <a:gd name="connsiteY1" fmla="*/ 0 h 1270000"/>
                    <a:gd name="connsiteX2" fmla="*/ 593039 w 599389"/>
                    <a:gd name="connsiteY2" fmla="*/ 1270000 h 1270000"/>
                    <a:gd name="connsiteX3" fmla="*/ 612 w 599389"/>
                    <a:gd name="connsiteY3" fmla="*/ 1238250 h 1270000"/>
                    <a:gd name="connsiteX4" fmla="*/ 612 w 599389"/>
                    <a:gd name="connsiteY4" fmla="*/ 0 h 1270000"/>
                    <a:gd name="connsiteX0" fmla="*/ 612 w 599389"/>
                    <a:gd name="connsiteY0" fmla="*/ 0 h 1238250"/>
                    <a:gd name="connsiteX1" fmla="*/ 599389 w 599389"/>
                    <a:gd name="connsiteY1" fmla="*/ 0 h 1238250"/>
                    <a:gd name="connsiteX2" fmla="*/ 593039 w 599389"/>
                    <a:gd name="connsiteY2" fmla="*/ 1212850 h 1238250"/>
                    <a:gd name="connsiteX3" fmla="*/ 612 w 599389"/>
                    <a:gd name="connsiteY3" fmla="*/ 1238250 h 1238250"/>
                    <a:gd name="connsiteX4" fmla="*/ 612 w 599389"/>
                    <a:gd name="connsiteY4" fmla="*/ 0 h 1238250"/>
                    <a:gd name="connsiteX0" fmla="*/ 612 w 1094689"/>
                    <a:gd name="connsiteY0" fmla="*/ 0 h 1238250"/>
                    <a:gd name="connsiteX1" fmla="*/ 1094689 w 1094689"/>
                    <a:gd name="connsiteY1" fmla="*/ 82550 h 1238250"/>
                    <a:gd name="connsiteX2" fmla="*/ 593039 w 1094689"/>
                    <a:gd name="connsiteY2" fmla="*/ 1212850 h 1238250"/>
                    <a:gd name="connsiteX3" fmla="*/ 612 w 1094689"/>
                    <a:gd name="connsiteY3" fmla="*/ 1238250 h 1238250"/>
                    <a:gd name="connsiteX4" fmla="*/ 612 w 1094689"/>
                    <a:gd name="connsiteY4" fmla="*/ 0 h 1238250"/>
                    <a:gd name="connsiteX0" fmla="*/ 612 w 1107951"/>
                    <a:gd name="connsiteY0" fmla="*/ 0 h 1238250"/>
                    <a:gd name="connsiteX1" fmla="*/ 1094689 w 1107951"/>
                    <a:gd name="connsiteY1" fmla="*/ 82550 h 1238250"/>
                    <a:gd name="connsiteX2" fmla="*/ 1107389 w 1107951"/>
                    <a:gd name="connsiteY2" fmla="*/ 1219200 h 1238250"/>
                    <a:gd name="connsiteX3" fmla="*/ 612 w 1107951"/>
                    <a:gd name="connsiteY3" fmla="*/ 1238250 h 1238250"/>
                    <a:gd name="connsiteX4" fmla="*/ 612 w 1107951"/>
                    <a:gd name="connsiteY4" fmla="*/ 0 h 1238250"/>
                    <a:gd name="connsiteX0" fmla="*/ 612 w 1095910"/>
                    <a:gd name="connsiteY0" fmla="*/ 0 h 1238250"/>
                    <a:gd name="connsiteX1" fmla="*/ 1094689 w 1095910"/>
                    <a:gd name="connsiteY1" fmla="*/ 82550 h 1238250"/>
                    <a:gd name="connsiteX2" fmla="*/ 1094689 w 1095910"/>
                    <a:gd name="connsiteY2" fmla="*/ 1219200 h 1238250"/>
                    <a:gd name="connsiteX3" fmla="*/ 612 w 1095910"/>
                    <a:gd name="connsiteY3" fmla="*/ 1238250 h 1238250"/>
                    <a:gd name="connsiteX4" fmla="*/ 612 w 1095910"/>
                    <a:gd name="connsiteY4" fmla="*/ 0 h 1238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910" h="1238250">
                      <a:moveTo>
                        <a:pt x="612" y="0"/>
                      </a:moveTo>
                      <a:lnTo>
                        <a:pt x="1094689" y="82550"/>
                      </a:lnTo>
                      <a:cubicBezTo>
                        <a:pt x="1090456" y="457200"/>
                        <a:pt x="1098922" y="876300"/>
                        <a:pt x="1094689" y="1219200"/>
                      </a:cubicBezTo>
                      <a:lnTo>
                        <a:pt x="612" y="1238250"/>
                      </a:lnTo>
                      <a:cubicBezTo>
                        <a:pt x="-1505" y="273050"/>
                        <a:pt x="2729" y="965200"/>
                        <a:pt x="612" y="0"/>
                      </a:cubicBezTo>
                      <a:close/>
                    </a:path>
                  </a:pathLst>
                </a:custGeom>
                <a:blipFill>
                  <a:blip r:embed="rId6"/>
                  <a:stretch>
                    <a:fillRect/>
                  </a:stretch>
                </a:blip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45" name="Rectangle 2"/>
                <p:cNvSpPr/>
                <p:nvPr/>
              </p:nvSpPr>
              <p:spPr>
                <a:xfrm>
                  <a:off x="7779034" y="3450312"/>
                  <a:ext cx="1322287" cy="1117600"/>
                </a:xfrm>
                <a:custGeom>
                  <a:avLst/>
                  <a:gdLst>
                    <a:gd name="connsiteX0" fmla="*/ 0 w 2738727"/>
                    <a:gd name="connsiteY0" fmla="*/ 0 h 2819400"/>
                    <a:gd name="connsiteX1" fmla="*/ 2738727 w 2738727"/>
                    <a:gd name="connsiteY1" fmla="*/ 0 h 2819400"/>
                    <a:gd name="connsiteX2" fmla="*/ 2738727 w 2738727"/>
                    <a:gd name="connsiteY2" fmla="*/ 2819400 h 2819400"/>
                    <a:gd name="connsiteX3" fmla="*/ 0 w 2738727"/>
                    <a:gd name="connsiteY3" fmla="*/ 2819400 h 2819400"/>
                    <a:gd name="connsiteX4" fmla="*/ 0 w 2738727"/>
                    <a:gd name="connsiteY4" fmla="*/ 0 h 2819400"/>
                    <a:gd name="connsiteX0" fmla="*/ 0 w 2738727"/>
                    <a:gd name="connsiteY0" fmla="*/ 0 h 2895600"/>
                    <a:gd name="connsiteX1" fmla="*/ 2738727 w 2738727"/>
                    <a:gd name="connsiteY1" fmla="*/ 0 h 2895600"/>
                    <a:gd name="connsiteX2" fmla="*/ 2738727 w 2738727"/>
                    <a:gd name="connsiteY2" fmla="*/ 2819400 h 2895600"/>
                    <a:gd name="connsiteX3" fmla="*/ 6350 w 2738727"/>
                    <a:gd name="connsiteY3" fmla="*/ 2895600 h 2895600"/>
                    <a:gd name="connsiteX4" fmla="*/ 0 w 2738727"/>
                    <a:gd name="connsiteY4" fmla="*/ 0 h 2895600"/>
                    <a:gd name="connsiteX0" fmla="*/ 612 w 2732989"/>
                    <a:gd name="connsiteY0" fmla="*/ 0 h 2901950"/>
                    <a:gd name="connsiteX1" fmla="*/ 2732989 w 2732989"/>
                    <a:gd name="connsiteY1" fmla="*/ 6350 h 2901950"/>
                    <a:gd name="connsiteX2" fmla="*/ 2732989 w 2732989"/>
                    <a:gd name="connsiteY2" fmla="*/ 2825750 h 2901950"/>
                    <a:gd name="connsiteX3" fmla="*/ 612 w 2732989"/>
                    <a:gd name="connsiteY3" fmla="*/ 2901950 h 2901950"/>
                    <a:gd name="connsiteX4" fmla="*/ 612 w 2732989"/>
                    <a:gd name="connsiteY4" fmla="*/ 0 h 2901950"/>
                    <a:gd name="connsiteX0" fmla="*/ 612 w 2752039"/>
                    <a:gd name="connsiteY0" fmla="*/ 0 h 2901950"/>
                    <a:gd name="connsiteX1" fmla="*/ 2752039 w 2752039"/>
                    <a:gd name="connsiteY1" fmla="*/ 241300 h 2901950"/>
                    <a:gd name="connsiteX2" fmla="*/ 2732989 w 2752039"/>
                    <a:gd name="connsiteY2" fmla="*/ 2825750 h 2901950"/>
                    <a:gd name="connsiteX3" fmla="*/ 612 w 2752039"/>
                    <a:gd name="connsiteY3" fmla="*/ 2901950 h 2901950"/>
                    <a:gd name="connsiteX4" fmla="*/ 612 w 2752039"/>
                    <a:gd name="connsiteY4" fmla="*/ 0 h 2901950"/>
                    <a:gd name="connsiteX0" fmla="*/ 612 w 2752039"/>
                    <a:gd name="connsiteY0" fmla="*/ 0 h 2901950"/>
                    <a:gd name="connsiteX1" fmla="*/ 2752039 w 2752039"/>
                    <a:gd name="connsiteY1" fmla="*/ 241300 h 2901950"/>
                    <a:gd name="connsiteX2" fmla="*/ 2739339 w 2752039"/>
                    <a:gd name="connsiteY2" fmla="*/ 2832100 h 2901950"/>
                    <a:gd name="connsiteX3" fmla="*/ 612 w 2752039"/>
                    <a:gd name="connsiteY3" fmla="*/ 2901950 h 2901950"/>
                    <a:gd name="connsiteX4" fmla="*/ 612 w 2752039"/>
                    <a:gd name="connsiteY4" fmla="*/ 0 h 2901950"/>
                    <a:gd name="connsiteX0" fmla="*/ 612 w 2753260"/>
                    <a:gd name="connsiteY0" fmla="*/ 0 h 2901950"/>
                    <a:gd name="connsiteX1" fmla="*/ 2752039 w 2753260"/>
                    <a:gd name="connsiteY1" fmla="*/ 241300 h 2901950"/>
                    <a:gd name="connsiteX2" fmla="*/ 2752039 w 2753260"/>
                    <a:gd name="connsiteY2" fmla="*/ 2832100 h 2901950"/>
                    <a:gd name="connsiteX3" fmla="*/ 612 w 2753260"/>
                    <a:gd name="connsiteY3" fmla="*/ 2901950 h 2901950"/>
                    <a:gd name="connsiteX4" fmla="*/ 612 w 2753260"/>
                    <a:gd name="connsiteY4" fmla="*/ 0 h 2901950"/>
                    <a:gd name="connsiteX0" fmla="*/ 612 w 2752039"/>
                    <a:gd name="connsiteY0" fmla="*/ 0 h 2901950"/>
                    <a:gd name="connsiteX1" fmla="*/ 2752039 w 2752039"/>
                    <a:gd name="connsiteY1" fmla="*/ 241300 h 2901950"/>
                    <a:gd name="connsiteX2" fmla="*/ 2739339 w 2752039"/>
                    <a:gd name="connsiteY2" fmla="*/ 2832100 h 2901950"/>
                    <a:gd name="connsiteX3" fmla="*/ 612 w 2752039"/>
                    <a:gd name="connsiteY3" fmla="*/ 2901950 h 2901950"/>
                    <a:gd name="connsiteX4" fmla="*/ 612 w 2752039"/>
                    <a:gd name="connsiteY4" fmla="*/ 0 h 2901950"/>
                    <a:gd name="connsiteX0" fmla="*/ 612 w 2752039"/>
                    <a:gd name="connsiteY0" fmla="*/ 0 h 2901950"/>
                    <a:gd name="connsiteX1" fmla="*/ 2752039 w 2752039"/>
                    <a:gd name="connsiteY1" fmla="*/ 241300 h 2901950"/>
                    <a:gd name="connsiteX2" fmla="*/ 2745689 w 2752039"/>
                    <a:gd name="connsiteY2" fmla="*/ 2832100 h 2901950"/>
                    <a:gd name="connsiteX3" fmla="*/ 612 w 2752039"/>
                    <a:gd name="connsiteY3" fmla="*/ 2901950 h 2901950"/>
                    <a:gd name="connsiteX4" fmla="*/ 612 w 2752039"/>
                    <a:gd name="connsiteY4" fmla="*/ 0 h 2901950"/>
                    <a:gd name="connsiteX0" fmla="*/ 63549 w 2751476"/>
                    <a:gd name="connsiteY0" fmla="*/ 0 h 2787650"/>
                    <a:gd name="connsiteX1" fmla="*/ 2751476 w 2751476"/>
                    <a:gd name="connsiteY1" fmla="*/ 127000 h 2787650"/>
                    <a:gd name="connsiteX2" fmla="*/ 2745126 w 2751476"/>
                    <a:gd name="connsiteY2" fmla="*/ 2717800 h 2787650"/>
                    <a:gd name="connsiteX3" fmla="*/ 49 w 2751476"/>
                    <a:gd name="connsiteY3" fmla="*/ 2787650 h 2787650"/>
                    <a:gd name="connsiteX4" fmla="*/ 63549 w 2751476"/>
                    <a:gd name="connsiteY4" fmla="*/ 0 h 2787650"/>
                    <a:gd name="connsiteX0" fmla="*/ 19187 w 2707114"/>
                    <a:gd name="connsiteY0" fmla="*/ 0 h 2717800"/>
                    <a:gd name="connsiteX1" fmla="*/ 2707114 w 2707114"/>
                    <a:gd name="connsiteY1" fmla="*/ 127000 h 2717800"/>
                    <a:gd name="connsiteX2" fmla="*/ 2700764 w 2707114"/>
                    <a:gd name="connsiteY2" fmla="*/ 2717800 h 2717800"/>
                    <a:gd name="connsiteX3" fmla="*/ 137 w 2707114"/>
                    <a:gd name="connsiteY3" fmla="*/ 2559050 h 2717800"/>
                    <a:gd name="connsiteX4" fmla="*/ 19187 w 2707114"/>
                    <a:gd name="connsiteY4" fmla="*/ 0 h 2717800"/>
                    <a:gd name="connsiteX0" fmla="*/ 612 w 2688539"/>
                    <a:gd name="connsiteY0" fmla="*/ 0 h 2717800"/>
                    <a:gd name="connsiteX1" fmla="*/ 2688539 w 2688539"/>
                    <a:gd name="connsiteY1" fmla="*/ 127000 h 2717800"/>
                    <a:gd name="connsiteX2" fmla="*/ 2682189 w 2688539"/>
                    <a:gd name="connsiteY2" fmla="*/ 2717800 h 2717800"/>
                    <a:gd name="connsiteX3" fmla="*/ 612 w 2688539"/>
                    <a:gd name="connsiteY3" fmla="*/ 2546350 h 2717800"/>
                    <a:gd name="connsiteX4" fmla="*/ 612 w 2688539"/>
                    <a:gd name="connsiteY4" fmla="*/ 0 h 2717800"/>
                    <a:gd name="connsiteX0" fmla="*/ 612 w 2682221"/>
                    <a:gd name="connsiteY0" fmla="*/ 0 h 2717800"/>
                    <a:gd name="connsiteX1" fmla="*/ 2275789 w 2682221"/>
                    <a:gd name="connsiteY1" fmla="*/ 419100 h 2717800"/>
                    <a:gd name="connsiteX2" fmla="*/ 2682189 w 2682221"/>
                    <a:gd name="connsiteY2" fmla="*/ 2717800 h 2717800"/>
                    <a:gd name="connsiteX3" fmla="*/ 612 w 2682221"/>
                    <a:gd name="connsiteY3" fmla="*/ 2546350 h 2717800"/>
                    <a:gd name="connsiteX4" fmla="*/ 612 w 2682221"/>
                    <a:gd name="connsiteY4" fmla="*/ 0 h 2717800"/>
                    <a:gd name="connsiteX0" fmla="*/ 612 w 2275789"/>
                    <a:gd name="connsiteY0" fmla="*/ 0 h 2546350"/>
                    <a:gd name="connsiteX1" fmla="*/ 2275789 w 2275789"/>
                    <a:gd name="connsiteY1" fmla="*/ 419100 h 2546350"/>
                    <a:gd name="connsiteX2" fmla="*/ 2263089 w 2275789"/>
                    <a:gd name="connsiteY2" fmla="*/ 2413000 h 2546350"/>
                    <a:gd name="connsiteX3" fmla="*/ 612 w 2275789"/>
                    <a:gd name="connsiteY3" fmla="*/ 2546350 h 2546350"/>
                    <a:gd name="connsiteX4" fmla="*/ 612 w 2275789"/>
                    <a:gd name="connsiteY4" fmla="*/ 0 h 2546350"/>
                    <a:gd name="connsiteX0" fmla="*/ 612 w 2269439"/>
                    <a:gd name="connsiteY0" fmla="*/ 0 h 2546350"/>
                    <a:gd name="connsiteX1" fmla="*/ 2269439 w 2269439"/>
                    <a:gd name="connsiteY1" fmla="*/ 419100 h 2546350"/>
                    <a:gd name="connsiteX2" fmla="*/ 2263089 w 2269439"/>
                    <a:gd name="connsiteY2" fmla="*/ 2413000 h 2546350"/>
                    <a:gd name="connsiteX3" fmla="*/ 612 w 2269439"/>
                    <a:gd name="connsiteY3" fmla="*/ 2546350 h 2546350"/>
                    <a:gd name="connsiteX4" fmla="*/ 612 w 2269439"/>
                    <a:gd name="connsiteY4" fmla="*/ 0 h 2546350"/>
                    <a:gd name="connsiteX0" fmla="*/ 612 w 2269439"/>
                    <a:gd name="connsiteY0" fmla="*/ 6350 h 2127250"/>
                    <a:gd name="connsiteX1" fmla="*/ 2269439 w 2269439"/>
                    <a:gd name="connsiteY1" fmla="*/ 0 h 2127250"/>
                    <a:gd name="connsiteX2" fmla="*/ 2263089 w 2269439"/>
                    <a:gd name="connsiteY2" fmla="*/ 1993900 h 2127250"/>
                    <a:gd name="connsiteX3" fmla="*/ 612 w 2269439"/>
                    <a:gd name="connsiteY3" fmla="*/ 2127250 h 2127250"/>
                    <a:gd name="connsiteX4" fmla="*/ 612 w 2269439"/>
                    <a:gd name="connsiteY4" fmla="*/ 6350 h 2127250"/>
                    <a:gd name="connsiteX0" fmla="*/ 612 w 2269439"/>
                    <a:gd name="connsiteY0" fmla="*/ 6350 h 1993900"/>
                    <a:gd name="connsiteX1" fmla="*/ 2269439 w 2269439"/>
                    <a:gd name="connsiteY1" fmla="*/ 0 h 1993900"/>
                    <a:gd name="connsiteX2" fmla="*/ 2263089 w 2269439"/>
                    <a:gd name="connsiteY2" fmla="*/ 1993900 h 1993900"/>
                    <a:gd name="connsiteX3" fmla="*/ 612 w 2269439"/>
                    <a:gd name="connsiteY3" fmla="*/ 1955800 h 1993900"/>
                    <a:gd name="connsiteX4" fmla="*/ 612 w 2269439"/>
                    <a:gd name="connsiteY4" fmla="*/ 6350 h 1993900"/>
                    <a:gd name="connsiteX0" fmla="*/ 612 w 2263097"/>
                    <a:gd name="connsiteY0" fmla="*/ 0 h 1987550"/>
                    <a:gd name="connsiteX1" fmla="*/ 726389 w 2263097"/>
                    <a:gd name="connsiteY1" fmla="*/ 304800 h 1987550"/>
                    <a:gd name="connsiteX2" fmla="*/ 2263089 w 2263097"/>
                    <a:gd name="connsiteY2" fmla="*/ 1987550 h 1987550"/>
                    <a:gd name="connsiteX3" fmla="*/ 612 w 2263097"/>
                    <a:gd name="connsiteY3" fmla="*/ 1949450 h 1987550"/>
                    <a:gd name="connsiteX4" fmla="*/ 612 w 2263097"/>
                    <a:gd name="connsiteY4" fmla="*/ 0 h 1987550"/>
                    <a:gd name="connsiteX0" fmla="*/ 612 w 726389"/>
                    <a:gd name="connsiteY0" fmla="*/ 0 h 1949450"/>
                    <a:gd name="connsiteX1" fmla="*/ 726389 w 726389"/>
                    <a:gd name="connsiteY1" fmla="*/ 304800 h 1949450"/>
                    <a:gd name="connsiteX2" fmla="*/ 707339 w 726389"/>
                    <a:gd name="connsiteY2" fmla="*/ 1847850 h 1949450"/>
                    <a:gd name="connsiteX3" fmla="*/ 612 w 726389"/>
                    <a:gd name="connsiteY3" fmla="*/ 1949450 h 1949450"/>
                    <a:gd name="connsiteX4" fmla="*/ 612 w 726389"/>
                    <a:gd name="connsiteY4" fmla="*/ 0 h 1949450"/>
                    <a:gd name="connsiteX0" fmla="*/ 612 w 726389"/>
                    <a:gd name="connsiteY0" fmla="*/ 0 h 1949450"/>
                    <a:gd name="connsiteX1" fmla="*/ 726389 w 726389"/>
                    <a:gd name="connsiteY1" fmla="*/ 304800 h 1949450"/>
                    <a:gd name="connsiteX2" fmla="*/ 707339 w 726389"/>
                    <a:gd name="connsiteY2" fmla="*/ 1847850 h 1949450"/>
                    <a:gd name="connsiteX3" fmla="*/ 612 w 726389"/>
                    <a:gd name="connsiteY3" fmla="*/ 1949450 h 1949450"/>
                    <a:gd name="connsiteX4" fmla="*/ 612 w 726389"/>
                    <a:gd name="connsiteY4" fmla="*/ 0 h 1949450"/>
                    <a:gd name="connsiteX0" fmla="*/ 612 w 726389"/>
                    <a:gd name="connsiteY0" fmla="*/ 0 h 1949450"/>
                    <a:gd name="connsiteX1" fmla="*/ 726389 w 726389"/>
                    <a:gd name="connsiteY1" fmla="*/ 304800 h 1949450"/>
                    <a:gd name="connsiteX2" fmla="*/ 707339 w 726389"/>
                    <a:gd name="connsiteY2" fmla="*/ 1847850 h 1949450"/>
                    <a:gd name="connsiteX3" fmla="*/ 612 w 726389"/>
                    <a:gd name="connsiteY3" fmla="*/ 1949450 h 1949450"/>
                    <a:gd name="connsiteX4" fmla="*/ 612 w 726389"/>
                    <a:gd name="connsiteY4" fmla="*/ 0 h 1949450"/>
                    <a:gd name="connsiteX0" fmla="*/ 612 w 726389"/>
                    <a:gd name="connsiteY0" fmla="*/ 0 h 1949450"/>
                    <a:gd name="connsiteX1" fmla="*/ 726389 w 726389"/>
                    <a:gd name="connsiteY1" fmla="*/ 304800 h 1949450"/>
                    <a:gd name="connsiteX2" fmla="*/ 720039 w 726389"/>
                    <a:gd name="connsiteY2" fmla="*/ 1847850 h 1949450"/>
                    <a:gd name="connsiteX3" fmla="*/ 612 w 726389"/>
                    <a:gd name="connsiteY3" fmla="*/ 1949450 h 1949450"/>
                    <a:gd name="connsiteX4" fmla="*/ 612 w 726389"/>
                    <a:gd name="connsiteY4" fmla="*/ 0 h 1949450"/>
                    <a:gd name="connsiteX0" fmla="*/ 612 w 720808"/>
                    <a:gd name="connsiteY0" fmla="*/ 0 h 1949450"/>
                    <a:gd name="connsiteX1" fmla="*/ 713689 w 720808"/>
                    <a:gd name="connsiteY1" fmla="*/ 304800 h 1949450"/>
                    <a:gd name="connsiteX2" fmla="*/ 720039 w 720808"/>
                    <a:gd name="connsiteY2" fmla="*/ 1847850 h 1949450"/>
                    <a:gd name="connsiteX3" fmla="*/ 612 w 720808"/>
                    <a:gd name="connsiteY3" fmla="*/ 1949450 h 1949450"/>
                    <a:gd name="connsiteX4" fmla="*/ 612 w 720808"/>
                    <a:gd name="connsiteY4" fmla="*/ 0 h 1949450"/>
                    <a:gd name="connsiteX0" fmla="*/ 612 w 713689"/>
                    <a:gd name="connsiteY0" fmla="*/ 0 h 1949450"/>
                    <a:gd name="connsiteX1" fmla="*/ 713689 w 713689"/>
                    <a:gd name="connsiteY1" fmla="*/ 304800 h 1949450"/>
                    <a:gd name="connsiteX2" fmla="*/ 707339 w 713689"/>
                    <a:gd name="connsiteY2" fmla="*/ 1847850 h 1949450"/>
                    <a:gd name="connsiteX3" fmla="*/ 612 w 713689"/>
                    <a:gd name="connsiteY3" fmla="*/ 1949450 h 1949450"/>
                    <a:gd name="connsiteX4" fmla="*/ 612 w 713689"/>
                    <a:gd name="connsiteY4" fmla="*/ 0 h 1949450"/>
                    <a:gd name="connsiteX0" fmla="*/ 612 w 713689"/>
                    <a:gd name="connsiteY0" fmla="*/ 0 h 1847850"/>
                    <a:gd name="connsiteX1" fmla="*/ 713689 w 713689"/>
                    <a:gd name="connsiteY1" fmla="*/ 304800 h 1847850"/>
                    <a:gd name="connsiteX2" fmla="*/ 707339 w 713689"/>
                    <a:gd name="connsiteY2" fmla="*/ 1847850 h 1847850"/>
                    <a:gd name="connsiteX3" fmla="*/ 612 w 713689"/>
                    <a:gd name="connsiteY3" fmla="*/ 1835150 h 1847850"/>
                    <a:gd name="connsiteX4" fmla="*/ 612 w 713689"/>
                    <a:gd name="connsiteY4" fmla="*/ 0 h 1847850"/>
                    <a:gd name="connsiteX0" fmla="*/ 612 w 713689"/>
                    <a:gd name="connsiteY0" fmla="*/ 19050 h 1543050"/>
                    <a:gd name="connsiteX1" fmla="*/ 713689 w 713689"/>
                    <a:gd name="connsiteY1" fmla="*/ 0 h 1543050"/>
                    <a:gd name="connsiteX2" fmla="*/ 707339 w 713689"/>
                    <a:gd name="connsiteY2" fmla="*/ 1543050 h 1543050"/>
                    <a:gd name="connsiteX3" fmla="*/ 612 w 713689"/>
                    <a:gd name="connsiteY3" fmla="*/ 1530350 h 1543050"/>
                    <a:gd name="connsiteX4" fmla="*/ 612 w 713689"/>
                    <a:gd name="connsiteY4" fmla="*/ 19050 h 1543050"/>
                    <a:gd name="connsiteX0" fmla="*/ 612 w 707451"/>
                    <a:gd name="connsiteY0" fmla="*/ 0 h 1524000"/>
                    <a:gd name="connsiteX1" fmla="*/ 599389 w 707451"/>
                    <a:gd name="connsiteY1" fmla="*/ 177800 h 1524000"/>
                    <a:gd name="connsiteX2" fmla="*/ 707339 w 707451"/>
                    <a:gd name="connsiteY2" fmla="*/ 1524000 h 1524000"/>
                    <a:gd name="connsiteX3" fmla="*/ 612 w 707451"/>
                    <a:gd name="connsiteY3" fmla="*/ 1511300 h 1524000"/>
                    <a:gd name="connsiteX4" fmla="*/ 612 w 707451"/>
                    <a:gd name="connsiteY4" fmla="*/ 0 h 1524000"/>
                    <a:gd name="connsiteX0" fmla="*/ 612 w 600610"/>
                    <a:gd name="connsiteY0" fmla="*/ 0 h 1511300"/>
                    <a:gd name="connsiteX1" fmla="*/ 599389 w 600610"/>
                    <a:gd name="connsiteY1" fmla="*/ 177800 h 1511300"/>
                    <a:gd name="connsiteX2" fmla="*/ 599389 w 600610"/>
                    <a:gd name="connsiteY2" fmla="*/ 1447800 h 1511300"/>
                    <a:gd name="connsiteX3" fmla="*/ 612 w 600610"/>
                    <a:gd name="connsiteY3" fmla="*/ 1511300 h 1511300"/>
                    <a:gd name="connsiteX4" fmla="*/ 612 w 600610"/>
                    <a:gd name="connsiteY4" fmla="*/ 0 h 1511300"/>
                    <a:gd name="connsiteX0" fmla="*/ 612 w 599389"/>
                    <a:gd name="connsiteY0" fmla="*/ 0 h 1511300"/>
                    <a:gd name="connsiteX1" fmla="*/ 599389 w 599389"/>
                    <a:gd name="connsiteY1" fmla="*/ 177800 h 1511300"/>
                    <a:gd name="connsiteX2" fmla="*/ 593039 w 599389"/>
                    <a:gd name="connsiteY2" fmla="*/ 1447800 h 1511300"/>
                    <a:gd name="connsiteX3" fmla="*/ 612 w 599389"/>
                    <a:gd name="connsiteY3" fmla="*/ 1511300 h 1511300"/>
                    <a:gd name="connsiteX4" fmla="*/ 612 w 599389"/>
                    <a:gd name="connsiteY4" fmla="*/ 0 h 1511300"/>
                    <a:gd name="connsiteX0" fmla="*/ 612 w 599389"/>
                    <a:gd name="connsiteY0" fmla="*/ 0 h 1333500"/>
                    <a:gd name="connsiteX1" fmla="*/ 599389 w 599389"/>
                    <a:gd name="connsiteY1" fmla="*/ 0 h 1333500"/>
                    <a:gd name="connsiteX2" fmla="*/ 593039 w 599389"/>
                    <a:gd name="connsiteY2" fmla="*/ 1270000 h 1333500"/>
                    <a:gd name="connsiteX3" fmla="*/ 612 w 599389"/>
                    <a:gd name="connsiteY3" fmla="*/ 1333500 h 1333500"/>
                    <a:gd name="connsiteX4" fmla="*/ 612 w 599389"/>
                    <a:gd name="connsiteY4" fmla="*/ 0 h 1333500"/>
                    <a:gd name="connsiteX0" fmla="*/ 6631 w 605408"/>
                    <a:gd name="connsiteY0" fmla="*/ 0 h 1270000"/>
                    <a:gd name="connsiteX1" fmla="*/ 605408 w 605408"/>
                    <a:gd name="connsiteY1" fmla="*/ 0 h 1270000"/>
                    <a:gd name="connsiteX2" fmla="*/ 599058 w 605408"/>
                    <a:gd name="connsiteY2" fmla="*/ 1270000 h 1270000"/>
                    <a:gd name="connsiteX3" fmla="*/ 281 w 605408"/>
                    <a:gd name="connsiteY3" fmla="*/ 1238250 h 1270000"/>
                    <a:gd name="connsiteX4" fmla="*/ 6631 w 605408"/>
                    <a:gd name="connsiteY4" fmla="*/ 0 h 1270000"/>
                    <a:gd name="connsiteX0" fmla="*/ 612 w 599389"/>
                    <a:gd name="connsiteY0" fmla="*/ 0 h 1270000"/>
                    <a:gd name="connsiteX1" fmla="*/ 599389 w 599389"/>
                    <a:gd name="connsiteY1" fmla="*/ 0 h 1270000"/>
                    <a:gd name="connsiteX2" fmla="*/ 593039 w 599389"/>
                    <a:gd name="connsiteY2" fmla="*/ 1270000 h 1270000"/>
                    <a:gd name="connsiteX3" fmla="*/ 612 w 599389"/>
                    <a:gd name="connsiteY3" fmla="*/ 1238250 h 1270000"/>
                    <a:gd name="connsiteX4" fmla="*/ 612 w 599389"/>
                    <a:gd name="connsiteY4" fmla="*/ 0 h 1270000"/>
                    <a:gd name="connsiteX0" fmla="*/ 612 w 599389"/>
                    <a:gd name="connsiteY0" fmla="*/ 0 h 1238250"/>
                    <a:gd name="connsiteX1" fmla="*/ 599389 w 599389"/>
                    <a:gd name="connsiteY1" fmla="*/ 0 h 1238250"/>
                    <a:gd name="connsiteX2" fmla="*/ 593039 w 599389"/>
                    <a:gd name="connsiteY2" fmla="*/ 1212850 h 1238250"/>
                    <a:gd name="connsiteX3" fmla="*/ 612 w 599389"/>
                    <a:gd name="connsiteY3" fmla="*/ 1238250 h 1238250"/>
                    <a:gd name="connsiteX4" fmla="*/ 612 w 599389"/>
                    <a:gd name="connsiteY4" fmla="*/ 0 h 1238250"/>
                    <a:gd name="connsiteX0" fmla="*/ 612 w 1094689"/>
                    <a:gd name="connsiteY0" fmla="*/ 0 h 1238250"/>
                    <a:gd name="connsiteX1" fmla="*/ 1094689 w 1094689"/>
                    <a:gd name="connsiteY1" fmla="*/ 82550 h 1238250"/>
                    <a:gd name="connsiteX2" fmla="*/ 593039 w 1094689"/>
                    <a:gd name="connsiteY2" fmla="*/ 1212850 h 1238250"/>
                    <a:gd name="connsiteX3" fmla="*/ 612 w 1094689"/>
                    <a:gd name="connsiteY3" fmla="*/ 1238250 h 1238250"/>
                    <a:gd name="connsiteX4" fmla="*/ 612 w 1094689"/>
                    <a:gd name="connsiteY4" fmla="*/ 0 h 1238250"/>
                    <a:gd name="connsiteX0" fmla="*/ 612 w 1107951"/>
                    <a:gd name="connsiteY0" fmla="*/ 0 h 1238250"/>
                    <a:gd name="connsiteX1" fmla="*/ 1094689 w 1107951"/>
                    <a:gd name="connsiteY1" fmla="*/ 82550 h 1238250"/>
                    <a:gd name="connsiteX2" fmla="*/ 1107389 w 1107951"/>
                    <a:gd name="connsiteY2" fmla="*/ 1219200 h 1238250"/>
                    <a:gd name="connsiteX3" fmla="*/ 612 w 1107951"/>
                    <a:gd name="connsiteY3" fmla="*/ 1238250 h 1238250"/>
                    <a:gd name="connsiteX4" fmla="*/ 612 w 1107951"/>
                    <a:gd name="connsiteY4" fmla="*/ 0 h 1238250"/>
                    <a:gd name="connsiteX0" fmla="*/ 612 w 1095910"/>
                    <a:gd name="connsiteY0" fmla="*/ 0 h 1238250"/>
                    <a:gd name="connsiteX1" fmla="*/ 1094689 w 1095910"/>
                    <a:gd name="connsiteY1" fmla="*/ 82550 h 1238250"/>
                    <a:gd name="connsiteX2" fmla="*/ 1094689 w 1095910"/>
                    <a:gd name="connsiteY2" fmla="*/ 1219200 h 1238250"/>
                    <a:gd name="connsiteX3" fmla="*/ 612 w 1095910"/>
                    <a:gd name="connsiteY3" fmla="*/ 1238250 h 1238250"/>
                    <a:gd name="connsiteX4" fmla="*/ 612 w 1095910"/>
                    <a:gd name="connsiteY4" fmla="*/ 0 h 1238250"/>
                    <a:gd name="connsiteX0" fmla="*/ 612 w 1456639"/>
                    <a:gd name="connsiteY0" fmla="*/ 0 h 1238250"/>
                    <a:gd name="connsiteX1" fmla="*/ 1456639 w 1456639"/>
                    <a:gd name="connsiteY1" fmla="*/ 95250 h 1238250"/>
                    <a:gd name="connsiteX2" fmla="*/ 1094689 w 1456639"/>
                    <a:gd name="connsiteY2" fmla="*/ 1219200 h 1238250"/>
                    <a:gd name="connsiteX3" fmla="*/ 612 w 1456639"/>
                    <a:gd name="connsiteY3" fmla="*/ 1238250 h 1238250"/>
                    <a:gd name="connsiteX4" fmla="*/ 612 w 1456639"/>
                    <a:gd name="connsiteY4" fmla="*/ 0 h 1238250"/>
                    <a:gd name="connsiteX0" fmla="*/ 612 w 1456639"/>
                    <a:gd name="connsiteY0" fmla="*/ 0 h 1238250"/>
                    <a:gd name="connsiteX1" fmla="*/ 1456639 w 1456639"/>
                    <a:gd name="connsiteY1" fmla="*/ 95250 h 1238250"/>
                    <a:gd name="connsiteX2" fmla="*/ 1450289 w 1456639"/>
                    <a:gd name="connsiteY2" fmla="*/ 1206500 h 1238250"/>
                    <a:gd name="connsiteX3" fmla="*/ 612 w 1456639"/>
                    <a:gd name="connsiteY3" fmla="*/ 1238250 h 1238250"/>
                    <a:gd name="connsiteX4" fmla="*/ 612 w 1456639"/>
                    <a:gd name="connsiteY4" fmla="*/ 0 h 1238250"/>
                    <a:gd name="connsiteX0" fmla="*/ 612 w 1451510"/>
                    <a:gd name="connsiteY0" fmla="*/ 0 h 1238250"/>
                    <a:gd name="connsiteX1" fmla="*/ 1450289 w 1451510"/>
                    <a:gd name="connsiteY1" fmla="*/ 88900 h 1238250"/>
                    <a:gd name="connsiteX2" fmla="*/ 1450289 w 1451510"/>
                    <a:gd name="connsiteY2" fmla="*/ 1206500 h 1238250"/>
                    <a:gd name="connsiteX3" fmla="*/ 612 w 1451510"/>
                    <a:gd name="connsiteY3" fmla="*/ 1238250 h 1238250"/>
                    <a:gd name="connsiteX4" fmla="*/ 612 w 1451510"/>
                    <a:gd name="connsiteY4" fmla="*/ 0 h 1238250"/>
                    <a:gd name="connsiteX0" fmla="*/ 19187 w 1451035"/>
                    <a:gd name="connsiteY0" fmla="*/ 0 h 1162050"/>
                    <a:gd name="connsiteX1" fmla="*/ 1449814 w 1451035"/>
                    <a:gd name="connsiteY1" fmla="*/ 12700 h 1162050"/>
                    <a:gd name="connsiteX2" fmla="*/ 1449814 w 1451035"/>
                    <a:gd name="connsiteY2" fmla="*/ 1130300 h 1162050"/>
                    <a:gd name="connsiteX3" fmla="*/ 137 w 1451035"/>
                    <a:gd name="connsiteY3" fmla="*/ 1162050 h 1162050"/>
                    <a:gd name="connsiteX4" fmla="*/ 19187 w 1451035"/>
                    <a:gd name="connsiteY4" fmla="*/ 0 h 1162050"/>
                    <a:gd name="connsiteX0" fmla="*/ 12883 w 1451081"/>
                    <a:gd name="connsiteY0" fmla="*/ 0 h 1149350"/>
                    <a:gd name="connsiteX1" fmla="*/ 1449860 w 1451081"/>
                    <a:gd name="connsiteY1" fmla="*/ 0 h 1149350"/>
                    <a:gd name="connsiteX2" fmla="*/ 1449860 w 1451081"/>
                    <a:gd name="connsiteY2" fmla="*/ 1117600 h 1149350"/>
                    <a:gd name="connsiteX3" fmla="*/ 183 w 1451081"/>
                    <a:gd name="connsiteY3" fmla="*/ 1149350 h 1149350"/>
                    <a:gd name="connsiteX4" fmla="*/ 12883 w 1451081"/>
                    <a:gd name="connsiteY4" fmla="*/ 0 h 1149350"/>
                    <a:gd name="connsiteX0" fmla="*/ 0 w 1438198"/>
                    <a:gd name="connsiteY0" fmla="*/ 0 h 1130300"/>
                    <a:gd name="connsiteX1" fmla="*/ 1436977 w 1438198"/>
                    <a:gd name="connsiteY1" fmla="*/ 0 h 1130300"/>
                    <a:gd name="connsiteX2" fmla="*/ 1436977 w 1438198"/>
                    <a:gd name="connsiteY2" fmla="*/ 1117600 h 1130300"/>
                    <a:gd name="connsiteX3" fmla="*/ 6350 w 1438198"/>
                    <a:gd name="connsiteY3" fmla="*/ 1130300 h 1130300"/>
                    <a:gd name="connsiteX4" fmla="*/ 0 w 1438198"/>
                    <a:gd name="connsiteY4" fmla="*/ 0 h 1130300"/>
                    <a:gd name="connsiteX0" fmla="*/ 0 w 1438198"/>
                    <a:gd name="connsiteY0" fmla="*/ 0 h 1117600"/>
                    <a:gd name="connsiteX1" fmla="*/ 1436977 w 1438198"/>
                    <a:gd name="connsiteY1" fmla="*/ 0 h 1117600"/>
                    <a:gd name="connsiteX2" fmla="*/ 1436977 w 1438198"/>
                    <a:gd name="connsiteY2" fmla="*/ 1117600 h 1117600"/>
                    <a:gd name="connsiteX3" fmla="*/ 6350 w 1438198"/>
                    <a:gd name="connsiteY3" fmla="*/ 1117600 h 1117600"/>
                    <a:gd name="connsiteX4" fmla="*/ 0 w 1438198"/>
                    <a:gd name="connsiteY4" fmla="*/ 0 h 1117600"/>
                    <a:gd name="connsiteX0" fmla="*/ 6632 w 1432130"/>
                    <a:gd name="connsiteY0" fmla="*/ 0 h 1117600"/>
                    <a:gd name="connsiteX1" fmla="*/ 1430909 w 1432130"/>
                    <a:gd name="connsiteY1" fmla="*/ 0 h 1117600"/>
                    <a:gd name="connsiteX2" fmla="*/ 1430909 w 1432130"/>
                    <a:gd name="connsiteY2" fmla="*/ 1117600 h 1117600"/>
                    <a:gd name="connsiteX3" fmla="*/ 282 w 1432130"/>
                    <a:gd name="connsiteY3" fmla="*/ 1117600 h 1117600"/>
                    <a:gd name="connsiteX4" fmla="*/ 6632 w 1432130"/>
                    <a:gd name="connsiteY4" fmla="*/ 0 h 1117600"/>
                    <a:gd name="connsiteX0" fmla="*/ 6913 w 1432411"/>
                    <a:gd name="connsiteY0" fmla="*/ 0 h 1117600"/>
                    <a:gd name="connsiteX1" fmla="*/ 1431190 w 1432411"/>
                    <a:gd name="connsiteY1" fmla="*/ 0 h 1117600"/>
                    <a:gd name="connsiteX2" fmla="*/ 1431190 w 1432411"/>
                    <a:gd name="connsiteY2" fmla="*/ 1117600 h 1117600"/>
                    <a:gd name="connsiteX3" fmla="*/ 563 w 1432411"/>
                    <a:gd name="connsiteY3" fmla="*/ 1117600 h 1117600"/>
                    <a:gd name="connsiteX4" fmla="*/ 6913 w 1432411"/>
                    <a:gd name="connsiteY4" fmla="*/ 0 h 1117600"/>
                    <a:gd name="connsiteX0" fmla="*/ 6350 w 1431848"/>
                    <a:gd name="connsiteY0" fmla="*/ 0 h 1117600"/>
                    <a:gd name="connsiteX1" fmla="*/ 1430627 w 1431848"/>
                    <a:gd name="connsiteY1" fmla="*/ 0 h 1117600"/>
                    <a:gd name="connsiteX2" fmla="*/ 1430627 w 1431848"/>
                    <a:gd name="connsiteY2" fmla="*/ 1117600 h 1117600"/>
                    <a:gd name="connsiteX3" fmla="*/ 0 w 1431848"/>
                    <a:gd name="connsiteY3" fmla="*/ 1117600 h 1117600"/>
                    <a:gd name="connsiteX4" fmla="*/ 6350 w 1431848"/>
                    <a:gd name="connsiteY4" fmla="*/ 0 h 1117600"/>
                    <a:gd name="connsiteX0" fmla="*/ 1221 w 1433069"/>
                    <a:gd name="connsiteY0" fmla="*/ 0 h 1117600"/>
                    <a:gd name="connsiteX1" fmla="*/ 1431848 w 1433069"/>
                    <a:gd name="connsiteY1" fmla="*/ 0 h 1117600"/>
                    <a:gd name="connsiteX2" fmla="*/ 1431848 w 1433069"/>
                    <a:gd name="connsiteY2" fmla="*/ 1117600 h 1117600"/>
                    <a:gd name="connsiteX3" fmla="*/ 1221 w 1433069"/>
                    <a:gd name="connsiteY3" fmla="*/ 1117600 h 1117600"/>
                    <a:gd name="connsiteX4" fmla="*/ 1221 w 1433069"/>
                    <a:gd name="connsiteY4" fmla="*/ 0 h 1117600"/>
                    <a:gd name="connsiteX0" fmla="*/ 0 w 1431848"/>
                    <a:gd name="connsiteY0" fmla="*/ 0 h 1117600"/>
                    <a:gd name="connsiteX1" fmla="*/ 1430627 w 1431848"/>
                    <a:gd name="connsiteY1" fmla="*/ 0 h 1117600"/>
                    <a:gd name="connsiteX2" fmla="*/ 1430627 w 1431848"/>
                    <a:gd name="connsiteY2" fmla="*/ 1117600 h 1117600"/>
                    <a:gd name="connsiteX3" fmla="*/ 0 w 1431848"/>
                    <a:gd name="connsiteY3" fmla="*/ 1117600 h 1117600"/>
                    <a:gd name="connsiteX4" fmla="*/ 0 w 1431848"/>
                    <a:gd name="connsiteY4" fmla="*/ 0 h 111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1848" h="1117600">
                      <a:moveTo>
                        <a:pt x="0" y="0"/>
                      </a:moveTo>
                      <a:lnTo>
                        <a:pt x="1430627" y="0"/>
                      </a:lnTo>
                      <a:cubicBezTo>
                        <a:pt x="1426394" y="374650"/>
                        <a:pt x="1434860" y="774700"/>
                        <a:pt x="1430627" y="1117600"/>
                      </a:cubicBezTo>
                      <a:lnTo>
                        <a:pt x="0" y="1117600"/>
                      </a:lnTo>
                      <a:cubicBezTo>
                        <a:pt x="4233" y="755650"/>
                        <a:pt x="8467" y="488950"/>
                        <a:pt x="0" y="0"/>
                      </a:cubicBezTo>
                      <a:close/>
                    </a:path>
                  </a:pathLst>
                </a:custGeom>
                <a:blipFill>
                  <a:blip r:embed="rId7"/>
                  <a:stretch>
                    <a:fillRect/>
                  </a:stretch>
                </a:blipFill>
                <a:ln w="25400" cap="flat" cmpd="sng" algn="ctr">
                  <a:noFill/>
                  <a:prstDash val="solid"/>
                </a:ln>
                <a:effectLst/>
              </p:spPr>
              <p:txBody>
                <a:bodyPr rtlCol="0" anchor="ctr"/>
                <a:lstStyle/>
                <a:p>
                  <a:pPr algn="ctr">
                    <a:defRPr/>
                  </a:pPr>
                  <a:endParaRPr lang="en-US" kern="0">
                    <a:solidFill>
                      <a:prstClr val="white"/>
                    </a:solidFill>
                    <a:latin typeface="Calibri"/>
                  </a:endParaRPr>
                </a:p>
              </p:txBody>
            </p:sp>
          </p:grpSp>
        </p:grpSp>
        <p:grpSp>
          <p:nvGrpSpPr>
            <p:cNvPr id="7" name="Group 6"/>
            <p:cNvGrpSpPr/>
            <p:nvPr/>
          </p:nvGrpSpPr>
          <p:grpSpPr>
            <a:xfrm>
              <a:off x="5587069" y="869244"/>
              <a:ext cx="1445699" cy="1935906"/>
              <a:chOff x="5587069" y="869244"/>
              <a:chExt cx="1445699" cy="1935906"/>
            </a:xfrm>
          </p:grpSpPr>
          <p:cxnSp>
            <p:nvCxnSpPr>
              <p:cNvPr id="32" name="Straight Arrow Connector 31"/>
              <p:cNvCxnSpPr/>
              <p:nvPr/>
            </p:nvCxnSpPr>
            <p:spPr>
              <a:xfrm>
                <a:off x="6281290" y="2368115"/>
                <a:ext cx="0" cy="437035"/>
              </a:xfrm>
              <a:prstGeom prst="straightConnector1">
                <a:avLst/>
              </a:prstGeom>
              <a:noFill/>
              <a:ln w="12700" cap="flat" cmpd="sng" algn="ctr">
                <a:solidFill>
                  <a:srgbClr val="FFFFFF">
                    <a:lumMod val="50000"/>
                  </a:srgbClr>
                </a:solidFill>
                <a:prstDash val="dash"/>
                <a:tailEnd type="arrow"/>
              </a:ln>
              <a:effectLst/>
            </p:spPr>
          </p:cxnSp>
          <p:grpSp>
            <p:nvGrpSpPr>
              <p:cNvPr id="33" name="Group 32"/>
              <p:cNvGrpSpPr/>
              <p:nvPr/>
            </p:nvGrpSpPr>
            <p:grpSpPr>
              <a:xfrm>
                <a:off x="5587069" y="869244"/>
                <a:ext cx="1445699" cy="1645356"/>
                <a:chOff x="601325" y="5446361"/>
                <a:chExt cx="1445699" cy="1645356"/>
              </a:xfrm>
            </p:grpSpPr>
            <p:grpSp>
              <p:nvGrpSpPr>
                <p:cNvPr id="34" name="Group 33"/>
                <p:cNvGrpSpPr/>
                <p:nvPr/>
              </p:nvGrpSpPr>
              <p:grpSpPr>
                <a:xfrm>
                  <a:off x="601325" y="5446361"/>
                  <a:ext cx="1445699" cy="1645356"/>
                  <a:chOff x="804521" y="5409951"/>
                  <a:chExt cx="1445699" cy="1645356"/>
                </a:xfrm>
              </p:grpSpPr>
              <p:sp>
                <p:nvSpPr>
                  <p:cNvPr id="36" name="Rectangle 35"/>
                  <p:cNvSpPr/>
                  <p:nvPr/>
                </p:nvSpPr>
                <p:spPr>
                  <a:xfrm>
                    <a:off x="864904" y="5410200"/>
                    <a:ext cx="1385316" cy="1645107"/>
                  </a:xfrm>
                  <a:prstGeom prst="rect">
                    <a:avLst/>
                  </a:prstGeom>
                  <a:gradFill>
                    <a:gsLst>
                      <a:gs pos="100000">
                        <a:srgbClr val="FFFFFF">
                          <a:lumMod val="85000"/>
                          <a:alpha val="0"/>
                        </a:srgbClr>
                      </a:gs>
                      <a:gs pos="0">
                        <a:srgbClr val="FFFFFF">
                          <a:lumMod val="85000"/>
                        </a:srgbClr>
                      </a:gs>
                    </a:gsLst>
                    <a:lin ang="5400000" scaled="1"/>
                  </a:gra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cxnSp>
                <p:nvCxnSpPr>
                  <p:cNvPr id="37" name="Straight Connector 36"/>
                  <p:cNvCxnSpPr/>
                  <p:nvPr/>
                </p:nvCxnSpPr>
                <p:spPr>
                  <a:xfrm>
                    <a:off x="804521" y="5409951"/>
                    <a:ext cx="0" cy="1413973"/>
                  </a:xfrm>
                  <a:prstGeom prst="line">
                    <a:avLst/>
                  </a:prstGeom>
                  <a:noFill/>
                  <a:ln w="25400" cap="flat" cmpd="sng" algn="ctr">
                    <a:solidFill>
                      <a:srgbClr val="FFFFFF">
                        <a:lumMod val="65000"/>
                      </a:srgbClr>
                    </a:solidFill>
                    <a:prstDash val="sysDot"/>
                  </a:ln>
                  <a:effectLst/>
                </p:spPr>
              </p:cxnSp>
            </p:grpSp>
            <p:sp>
              <p:nvSpPr>
                <p:cNvPr id="35" name="TextBox 34"/>
                <p:cNvSpPr txBox="1"/>
                <p:nvPr/>
              </p:nvSpPr>
              <p:spPr>
                <a:xfrm>
                  <a:off x="682013" y="5479016"/>
                  <a:ext cx="1337301" cy="423374"/>
                </a:xfrm>
                <a:prstGeom prst="rect">
                  <a:avLst/>
                </a:prstGeom>
                <a:noFill/>
              </p:spPr>
              <p:txBody>
                <a:bodyPr wrap="square" rtlCol="0">
                  <a:spAutoFit/>
                </a:bodyPr>
                <a:lstStyle/>
                <a:p>
                  <a:pPr algn="ctr">
                    <a:defRPr/>
                  </a:pPr>
                  <a:r>
                    <a:rPr lang="en-US" sz="1600" b="1" kern="0" dirty="0">
                      <a:solidFill>
                        <a:srgbClr val="00B0F0"/>
                      </a:solidFill>
                      <a:ea typeface="Tahoma" panose="020B0604030504040204" pitchFamily="34" charset="0"/>
                      <a:cs typeface="Tahoma" panose="020B0604030504040204" pitchFamily="34" charset="0"/>
                    </a:rPr>
                    <a:t>Aug 16</a:t>
                  </a:r>
                </a:p>
              </p:txBody>
            </p:sp>
          </p:grpSp>
        </p:grpSp>
        <p:grpSp>
          <p:nvGrpSpPr>
            <p:cNvPr id="8" name="Group 7"/>
            <p:cNvGrpSpPr/>
            <p:nvPr/>
          </p:nvGrpSpPr>
          <p:grpSpPr>
            <a:xfrm>
              <a:off x="7891168" y="1459170"/>
              <a:ext cx="1527462" cy="1588830"/>
              <a:chOff x="848624" y="5446361"/>
              <a:chExt cx="1527462" cy="1588830"/>
            </a:xfrm>
          </p:grpSpPr>
          <p:grpSp>
            <p:nvGrpSpPr>
              <p:cNvPr id="28" name="Group 27"/>
              <p:cNvGrpSpPr/>
              <p:nvPr/>
            </p:nvGrpSpPr>
            <p:grpSpPr>
              <a:xfrm>
                <a:off x="848624" y="5446361"/>
                <a:ext cx="1423667" cy="1588830"/>
                <a:chOff x="1051820" y="5409951"/>
                <a:chExt cx="1423667" cy="1588830"/>
              </a:xfrm>
            </p:grpSpPr>
            <p:sp>
              <p:nvSpPr>
                <p:cNvPr id="30" name="Rectangle 29"/>
                <p:cNvSpPr/>
                <p:nvPr/>
              </p:nvSpPr>
              <p:spPr>
                <a:xfrm>
                  <a:off x="1090171" y="5410200"/>
                  <a:ext cx="1385316" cy="1588581"/>
                </a:xfrm>
                <a:prstGeom prst="rect">
                  <a:avLst/>
                </a:prstGeom>
                <a:gradFill>
                  <a:gsLst>
                    <a:gs pos="100000">
                      <a:srgbClr val="FFFFFF">
                        <a:lumMod val="85000"/>
                        <a:alpha val="0"/>
                      </a:srgbClr>
                    </a:gs>
                    <a:gs pos="0">
                      <a:srgbClr val="FFFFFF">
                        <a:lumMod val="85000"/>
                      </a:srgbClr>
                    </a:gs>
                  </a:gsLst>
                  <a:lin ang="5400000" scaled="1"/>
                </a:gra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cxnSp>
              <p:nvCxnSpPr>
                <p:cNvPr id="31" name="Straight Connector 30"/>
                <p:cNvCxnSpPr/>
                <p:nvPr/>
              </p:nvCxnSpPr>
              <p:spPr>
                <a:xfrm>
                  <a:off x="1051820" y="5409951"/>
                  <a:ext cx="0" cy="1413973"/>
                </a:xfrm>
                <a:prstGeom prst="line">
                  <a:avLst/>
                </a:prstGeom>
                <a:noFill/>
                <a:ln w="25400" cap="flat" cmpd="sng" algn="ctr">
                  <a:solidFill>
                    <a:srgbClr val="FFFFFF">
                      <a:lumMod val="65000"/>
                    </a:srgbClr>
                  </a:solidFill>
                  <a:prstDash val="sysDot"/>
                </a:ln>
                <a:effectLst/>
              </p:spPr>
            </p:cxnSp>
          </p:grpSp>
          <p:sp>
            <p:nvSpPr>
              <p:cNvPr id="29" name="TextBox 28"/>
              <p:cNvSpPr txBox="1"/>
              <p:nvPr/>
            </p:nvSpPr>
            <p:spPr>
              <a:xfrm>
                <a:off x="965024" y="5479015"/>
                <a:ext cx="1411062" cy="423373"/>
              </a:xfrm>
              <a:prstGeom prst="rect">
                <a:avLst/>
              </a:prstGeom>
              <a:noFill/>
            </p:spPr>
            <p:txBody>
              <a:bodyPr wrap="square" rtlCol="0">
                <a:spAutoFit/>
              </a:bodyPr>
              <a:lstStyle/>
              <a:p>
                <a:pPr algn="ctr">
                  <a:defRPr/>
                </a:pPr>
                <a:r>
                  <a:rPr lang="en-US" sz="1600" b="1" kern="0" dirty="0">
                    <a:solidFill>
                      <a:srgbClr val="00B0F0"/>
                    </a:solidFill>
                    <a:ea typeface="Tahoma" panose="020B0604030504040204" pitchFamily="34" charset="0"/>
                    <a:cs typeface="Tahoma" panose="020B0604030504040204" pitchFamily="34" charset="0"/>
                  </a:rPr>
                  <a:t>Sept 16</a:t>
                </a:r>
              </a:p>
            </p:txBody>
          </p:sp>
        </p:grpSp>
        <p:grpSp>
          <p:nvGrpSpPr>
            <p:cNvPr id="9" name="Group 8"/>
            <p:cNvGrpSpPr/>
            <p:nvPr/>
          </p:nvGrpSpPr>
          <p:grpSpPr>
            <a:xfrm>
              <a:off x="6717507" y="4739302"/>
              <a:ext cx="1965955" cy="1737698"/>
              <a:chOff x="370118" y="5439009"/>
              <a:chExt cx="1965955" cy="1737698"/>
            </a:xfrm>
          </p:grpSpPr>
          <p:grpSp>
            <p:nvGrpSpPr>
              <p:cNvPr id="24" name="Group 23"/>
              <p:cNvGrpSpPr/>
              <p:nvPr/>
            </p:nvGrpSpPr>
            <p:grpSpPr>
              <a:xfrm>
                <a:off x="601325" y="5446361"/>
                <a:ext cx="1445699" cy="1730346"/>
                <a:chOff x="804521" y="5409951"/>
                <a:chExt cx="1445699" cy="1730346"/>
              </a:xfrm>
            </p:grpSpPr>
            <p:sp>
              <p:nvSpPr>
                <p:cNvPr id="26" name="Rectangle 25"/>
                <p:cNvSpPr/>
                <p:nvPr/>
              </p:nvSpPr>
              <p:spPr>
                <a:xfrm>
                  <a:off x="864904" y="5410200"/>
                  <a:ext cx="1385316" cy="1730097"/>
                </a:xfrm>
                <a:prstGeom prst="rect">
                  <a:avLst/>
                </a:prstGeom>
                <a:gradFill>
                  <a:gsLst>
                    <a:gs pos="100000">
                      <a:srgbClr val="FFFFFF">
                        <a:lumMod val="85000"/>
                        <a:alpha val="0"/>
                      </a:srgbClr>
                    </a:gs>
                    <a:gs pos="0">
                      <a:srgbClr val="FFFFFF">
                        <a:lumMod val="85000"/>
                      </a:srgbClr>
                    </a:gs>
                  </a:gsLst>
                  <a:lin ang="5400000" scaled="1"/>
                </a:gra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cxnSp>
              <p:nvCxnSpPr>
                <p:cNvPr id="27" name="Straight Connector 26"/>
                <p:cNvCxnSpPr/>
                <p:nvPr/>
              </p:nvCxnSpPr>
              <p:spPr>
                <a:xfrm>
                  <a:off x="804521" y="5409951"/>
                  <a:ext cx="0" cy="1413973"/>
                </a:xfrm>
                <a:prstGeom prst="line">
                  <a:avLst/>
                </a:prstGeom>
                <a:noFill/>
                <a:ln w="25400" cap="flat" cmpd="sng" algn="ctr">
                  <a:solidFill>
                    <a:srgbClr val="FFFFFF">
                      <a:lumMod val="65000"/>
                    </a:srgbClr>
                  </a:solidFill>
                  <a:prstDash val="sysDot"/>
                </a:ln>
                <a:effectLst/>
              </p:spPr>
            </p:cxnSp>
          </p:grpSp>
          <p:sp>
            <p:nvSpPr>
              <p:cNvPr id="25" name="TextBox 24"/>
              <p:cNvSpPr txBox="1"/>
              <p:nvPr/>
            </p:nvSpPr>
            <p:spPr>
              <a:xfrm>
                <a:off x="370118" y="5439009"/>
                <a:ext cx="1965955" cy="423374"/>
              </a:xfrm>
              <a:prstGeom prst="rect">
                <a:avLst/>
              </a:prstGeom>
              <a:noFill/>
            </p:spPr>
            <p:txBody>
              <a:bodyPr wrap="square" rtlCol="0">
                <a:spAutoFit/>
              </a:bodyPr>
              <a:lstStyle/>
              <a:p>
                <a:pPr algn="ctr">
                  <a:defRPr/>
                </a:pPr>
                <a:r>
                  <a:rPr lang="en-US" sz="1600" b="1" kern="0" dirty="0">
                    <a:solidFill>
                      <a:srgbClr val="00B0F0"/>
                    </a:solidFill>
                    <a:ea typeface="Tahoma" panose="020B0604030504040204" pitchFamily="34" charset="0"/>
                    <a:cs typeface="Tahoma" panose="020B0604030504040204" pitchFamily="34" charset="0"/>
                  </a:rPr>
                  <a:t>August 16</a:t>
                </a:r>
              </a:p>
            </p:txBody>
          </p:sp>
        </p:grpSp>
        <p:grpSp>
          <p:nvGrpSpPr>
            <p:cNvPr id="10" name="Group 9"/>
            <p:cNvGrpSpPr/>
            <p:nvPr/>
          </p:nvGrpSpPr>
          <p:grpSpPr>
            <a:xfrm>
              <a:off x="4871880" y="4903836"/>
              <a:ext cx="1445699" cy="1954164"/>
              <a:chOff x="4871880" y="4903836"/>
              <a:chExt cx="1445699" cy="1954164"/>
            </a:xfrm>
          </p:grpSpPr>
          <p:grpSp>
            <p:nvGrpSpPr>
              <p:cNvPr id="18" name="Group 17"/>
              <p:cNvGrpSpPr/>
              <p:nvPr/>
            </p:nvGrpSpPr>
            <p:grpSpPr>
              <a:xfrm>
                <a:off x="4871880" y="5321695"/>
                <a:ext cx="1445699" cy="1536305"/>
                <a:chOff x="601325" y="5446361"/>
                <a:chExt cx="1445699" cy="1536305"/>
              </a:xfrm>
            </p:grpSpPr>
            <p:grpSp>
              <p:nvGrpSpPr>
                <p:cNvPr id="20" name="Group 19"/>
                <p:cNvGrpSpPr/>
                <p:nvPr/>
              </p:nvGrpSpPr>
              <p:grpSpPr>
                <a:xfrm>
                  <a:off x="601325" y="5446361"/>
                  <a:ext cx="1445699" cy="1536305"/>
                  <a:chOff x="804521" y="5409951"/>
                  <a:chExt cx="1445699" cy="1536305"/>
                </a:xfrm>
              </p:grpSpPr>
              <p:sp>
                <p:nvSpPr>
                  <p:cNvPr id="22" name="Rectangle 21"/>
                  <p:cNvSpPr/>
                  <p:nvPr/>
                </p:nvSpPr>
                <p:spPr>
                  <a:xfrm>
                    <a:off x="864904" y="5410200"/>
                    <a:ext cx="1385316" cy="1536056"/>
                  </a:xfrm>
                  <a:prstGeom prst="rect">
                    <a:avLst/>
                  </a:prstGeom>
                  <a:gradFill>
                    <a:gsLst>
                      <a:gs pos="100000">
                        <a:srgbClr val="FFFFFF">
                          <a:lumMod val="85000"/>
                          <a:alpha val="0"/>
                        </a:srgbClr>
                      </a:gs>
                      <a:gs pos="0">
                        <a:srgbClr val="FFFFFF">
                          <a:lumMod val="85000"/>
                        </a:srgbClr>
                      </a:gs>
                    </a:gsLst>
                    <a:lin ang="5400000" scaled="1"/>
                  </a:gra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cxnSp>
                <p:nvCxnSpPr>
                  <p:cNvPr id="23" name="Straight Connector 22"/>
                  <p:cNvCxnSpPr/>
                  <p:nvPr/>
                </p:nvCxnSpPr>
                <p:spPr>
                  <a:xfrm>
                    <a:off x="804521" y="5409951"/>
                    <a:ext cx="0" cy="1413973"/>
                  </a:xfrm>
                  <a:prstGeom prst="line">
                    <a:avLst/>
                  </a:prstGeom>
                  <a:noFill/>
                  <a:ln w="25400" cap="flat" cmpd="sng" algn="ctr">
                    <a:solidFill>
                      <a:srgbClr val="FFFFFF">
                        <a:lumMod val="65000"/>
                      </a:srgbClr>
                    </a:solidFill>
                    <a:prstDash val="sysDot"/>
                  </a:ln>
                  <a:effectLst/>
                </p:spPr>
              </p:cxnSp>
            </p:grpSp>
            <p:sp>
              <p:nvSpPr>
                <p:cNvPr id="21" name="TextBox 20"/>
                <p:cNvSpPr txBox="1"/>
                <p:nvPr/>
              </p:nvSpPr>
              <p:spPr>
                <a:xfrm>
                  <a:off x="682013" y="5479016"/>
                  <a:ext cx="1337301" cy="423373"/>
                </a:xfrm>
                <a:prstGeom prst="rect">
                  <a:avLst/>
                </a:prstGeom>
                <a:noFill/>
              </p:spPr>
              <p:txBody>
                <a:bodyPr wrap="square" rtlCol="0">
                  <a:spAutoFit/>
                </a:bodyPr>
                <a:lstStyle/>
                <a:p>
                  <a:pPr algn="ctr">
                    <a:defRPr/>
                  </a:pPr>
                  <a:r>
                    <a:rPr lang="en-US" sz="1600" b="1" kern="0" dirty="0">
                      <a:solidFill>
                        <a:srgbClr val="00B0F0"/>
                      </a:solidFill>
                      <a:ea typeface="Tahoma" panose="020B0604030504040204" pitchFamily="34" charset="0"/>
                      <a:cs typeface="Tahoma" panose="020B0604030504040204" pitchFamily="34" charset="0"/>
                    </a:rPr>
                    <a:t>July 16</a:t>
                  </a:r>
                </a:p>
              </p:txBody>
            </p:sp>
          </p:grpSp>
          <p:cxnSp>
            <p:nvCxnSpPr>
              <p:cNvPr id="19" name="Straight Arrow Connector 18"/>
              <p:cNvCxnSpPr/>
              <p:nvPr/>
            </p:nvCxnSpPr>
            <p:spPr>
              <a:xfrm rot="10800000">
                <a:off x="5562600" y="4903836"/>
                <a:ext cx="0" cy="437035"/>
              </a:xfrm>
              <a:prstGeom prst="straightConnector1">
                <a:avLst/>
              </a:prstGeom>
              <a:noFill/>
              <a:ln w="12700" cap="flat" cmpd="sng" algn="ctr">
                <a:solidFill>
                  <a:srgbClr val="FFFFFF">
                    <a:lumMod val="50000"/>
                  </a:srgbClr>
                </a:solidFill>
                <a:prstDash val="dash"/>
                <a:tailEnd type="arrow"/>
              </a:ln>
              <a:effectLst/>
            </p:spPr>
          </p:cxnSp>
        </p:grpSp>
        <p:grpSp>
          <p:nvGrpSpPr>
            <p:cNvPr id="11" name="Group 10"/>
            <p:cNvGrpSpPr/>
            <p:nvPr/>
          </p:nvGrpSpPr>
          <p:grpSpPr>
            <a:xfrm>
              <a:off x="601325" y="5428344"/>
              <a:ext cx="1445699" cy="1413973"/>
              <a:chOff x="601325" y="5446361"/>
              <a:chExt cx="1445699" cy="1413973"/>
            </a:xfrm>
          </p:grpSpPr>
          <p:grpSp>
            <p:nvGrpSpPr>
              <p:cNvPr id="12" name="Group 11"/>
              <p:cNvGrpSpPr/>
              <p:nvPr/>
            </p:nvGrpSpPr>
            <p:grpSpPr>
              <a:xfrm>
                <a:off x="601325" y="5446361"/>
                <a:ext cx="1445699" cy="1413973"/>
                <a:chOff x="804521" y="5409951"/>
                <a:chExt cx="1445699" cy="1413973"/>
              </a:xfrm>
            </p:grpSpPr>
            <p:sp>
              <p:nvSpPr>
                <p:cNvPr id="16" name="Rectangle 15"/>
                <p:cNvSpPr/>
                <p:nvPr/>
              </p:nvSpPr>
              <p:spPr>
                <a:xfrm>
                  <a:off x="864904" y="5410200"/>
                  <a:ext cx="1385316" cy="1411343"/>
                </a:xfrm>
                <a:prstGeom prst="rect">
                  <a:avLst/>
                </a:prstGeom>
                <a:gradFill>
                  <a:gsLst>
                    <a:gs pos="100000">
                      <a:srgbClr val="FFFFFF">
                        <a:lumMod val="85000"/>
                        <a:alpha val="0"/>
                      </a:srgbClr>
                    </a:gs>
                    <a:gs pos="0">
                      <a:srgbClr val="FFFFFF">
                        <a:lumMod val="85000"/>
                      </a:srgbClr>
                    </a:gs>
                  </a:gsLst>
                  <a:lin ang="5400000" scaled="1"/>
                </a:gra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cxnSp>
              <p:nvCxnSpPr>
                <p:cNvPr id="17" name="Straight Connector 16"/>
                <p:cNvCxnSpPr/>
                <p:nvPr/>
              </p:nvCxnSpPr>
              <p:spPr>
                <a:xfrm>
                  <a:off x="804521" y="5409951"/>
                  <a:ext cx="0" cy="1413973"/>
                </a:xfrm>
                <a:prstGeom prst="line">
                  <a:avLst/>
                </a:prstGeom>
                <a:noFill/>
                <a:ln w="25400" cap="flat" cmpd="sng" algn="ctr">
                  <a:solidFill>
                    <a:srgbClr val="FFFFFF">
                      <a:lumMod val="65000"/>
                    </a:srgbClr>
                  </a:solidFill>
                  <a:prstDash val="sysDot"/>
                </a:ln>
                <a:effectLst/>
              </p:spPr>
            </p:cxnSp>
          </p:grpSp>
          <p:grpSp>
            <p:nvGrpSpPr>
              <p:cNvPr id="13" name="Group 12"/>
              <p:cNvGrpSpPr/>
              <p:nvPr/>
            </p:nvGrpSpPr>
            <p:grpSpPr>
              <a:xfrm>
                <a:off x="682013" y="5479016"/>
                <a:ext cx="1350497" cy="679887"/>
                <a:chOff x="682013" y="5479016"/>
                <a:chExt cx="1350497" cy="679887"/>
              </a:xfrm>
            </p:grpSpPr>
            <p:sp>
              <p:nvSpPr>
                <p:cNvPr id="14" name="TextBox 13"/>
                <p:cNvSpPr txBox="1"/>
                <p:nvPr/>
              </p:nvSpPr>
              <p:spPr>
                <a:xfrm>
                  <a:off x="682013" y="5479016"/>
                  <a:ext cx="1337301" cy="423374"/>
                </a:xfrm>
                <a:prstGeom prst="rect">
                  <a:avLst/>
                </a:prstGeom>
                <a:noFill/>
              </p:spPr>
              <p:txBody>
                <a:bodyPr wrap="square" rtlCol="0">
                  <a:spAutoFit/>
                </a:bodyPr>
                <a:lstStyle/>
                <a:p>
                  <a:pPr algn="ctr">
                    <a:defRPr/>
                  </a:pPr>
                  <a:r>
                    <a:rPr lang="en-US" sz="1600" b="1" kern="0" dirty="0">
                      <a:solidFill>
                        <a:srgbClr val="00B0F0"/>
                      </a:solidFill>
                      <a:ea typeface="Tahoma" panose="020B0604030504040204" pitchFamily="34" charset="0"/>
                      <a:cs typeface="Tahoma" panose="020B0604030504040204" pitchFamily="34" charset="0"/>
                    </a:rPr>
                    <a:t>March 16</a:t>
                  </a:r>
                </a:p>
              </p:txBody>
            </p:sp>
            <p:sp>
              <p:nvSpPr>
                <p:cNvPr id="15" name="Rectangle 14"/>
                <p:cNvSpPr/>
                <p:nvPr/>
              </p:nvSpPr>
              <p:spPr>
                <a:xfrm>
                  <a:off x="695209" y="5851126"/>
                  <a:ext cx="1337301" cy="307777"/>
                </a:xfrm>
                <a:prstGeom prst="rect">
                  <a:avLst/>
                </a:prstGeom>
              </p:spPr>
              <p:txBody>
                <a:bodyPr wrap="square">
                  <a:spAutoFit/>
                </a:bodyPr>
                <a:lstStyle/>
                <a:p>
                  <a:pPr>
                    <a:defRPr/>
                  </a:pPr>
                  <a:endParaRPr lang="en-US" sz="1400" kern="0" dirty="0">
                    <a:solidFill>
                      <a:prstClr val="black"/>
                    </a:solidFill>
                    <a:latin typeface="Calibri"/>
                    <a:cs typeface="Arial" pitchFamily="34" charset="0"/>
                  </a:endParaRPr>
                </a:p>
              </p:txBody>
            </p:sp>
          </p:grpSp>
        </p:grpSp>
      </p:grpSp>
      <p:sp>
        <p:nvSpPr>
          <p:cNvPr id="50" name="Rectangle 49"/>
          <p:cNvSpPr/>
          <p:nvPr/>
        </p:nvSpPr>
        <p:spPr>
          <a:xfrm>
            <a:off x="1191600" y="5935348"/>
            <a:ext cx="1337301" cy="523220"/>
          </a:xfrm>
          <a:prstGeom prst="rect">
            <a:avLst/>
          </a:prstGeom>
        </p:spPr>
        <p:txBody>
          <a:bodyPr wrap="square">
            <a:spAutoFit/>
          </a:bodyPr>
          <a:lstStyle/>
          <a:p>
            <a:pPr algn="ctr"/>
            <a:r>
              <a:rPr lang="en-US" sz="1400" b="1" dirty="0">
                <a:solidFill>
                  <a:prstClr val="black"/>
                </a:solidFill>
                <a:ea typeface="Tahoma" panose="020B0604030504040204" pitchFamily="34" charset="0"/>
                <a:cs typeface="Tahoma" panose="020B0604030504040204" pitchFamily="34" charset="0"/>
              </a:rPr>
              <a:t>New </a:t>
            </a:r>
          </a:p>
          <a:p>
            <a:pPr algn="ctr"/>
            <a:r>
              <a:rPr lang="en-US" sz="1400" b="1" dirty="0">
                <a:solidFill>
                  <a:prstClr val="black"/>
                </a:solidFill>
                <a:ea typeface="Tahoma" panose="020B0604030504040204" pitchFamily="34" charset="0"/>
                <a:cs typeface="Tahoma" panose="020B0604030504040204" pitchFamily="34" charset="0"/>
              </a:rPr>
              <a:t>Brand</a:t>
            </a:r>
          </a:p>
        </p:txBody>
      </p:sp>
      <p:sp>
        <p:nvSpPr>
          <p:cNvPr id="51" name="Rectangle 50"/>
          <p:cNvSpPr/>
          <p:nvPr/>
        </p:nvSpPr>
        <p:spPr>
          <a:xfrm>
            <a:off x="3724148" y="2001103"/>
            <a:ext cx="1425608" cy="523220"/>
          </a:xfrm>
          <a:prstGeom prst="rect">
            <a:avLst/>
          </a:prstGeom>
        </p:spPr>
        <p:txBody>
          <a:bodyPr wrap="square">
            <a:spAutoFit/>
          </a:bodyPr>
          <a:lstStyle/>
          <a:p>
            <a:pPr algn="ctr"/>
            <a:r>
              <a:rPr lang="en-US" sz="1400" b="1" dirty="0">
                <a:solidFill>
                  <a:prstClr val="black"/>
                </a:solidFill>
                <a:ea typeface="Tahoma" panose="020B0604030504040204" pitchFamily="34" charset="0"/>
                <a:cs typeface="Tahoma" panose="020B0604030504040204" pitchFamily="34" charset="0"/>
              </a:rPr>
              <a:t>New </a:t>
            </a:r>
          </a:p>
          <a:p>
            <a:pPr algn="ctr"/>
            <a:r>
              <a:rPr lang="en-US" sz="1400" b="1" dirty="0">
                <a:solidFill>
                  <a:prstClr val="black"/>
                </a:solidFill>
                <a:ea typeface="Tahoma" panose="020B0604030504040204" pitchFamily="34" charset="0"/>
                <a:cs typeface="Tahoma" panose="020B0604030504040204" pitchFamily="34" charset="0"/>
              </a:rPr>
              <a:t>Website</a:t>
            </a:r>
          </a:p>
        </p:txBody>
      </p:sp>
      <p:sp>
        <p:nvSpPr>
          <p:cNvPr id="52" name="Rectangle 51"/>
          <p:cNvSpPr/>
          <p:nvPr/>
        </p:nvSpPr>
        <p:spPr>
          <a:xfrm>
            <a:off x="5005558" y="5935348"/>
            <a:ext cx="1337301" cy="523220"/>
          </a:xfrm>
          <a:prstGeom prst="rect">
            <a:avLst/>
          </a:prstGeom>
        </p:spPr>
        <p:txBody>
          <a:bodyPr wrap="square">
            <a:spAutoFit/>
          </a:bodyPr>
          <a:lstStyle/>
          <a:p>
            <a:pPr algn="ctr"/>
            <a:r>
              <a:rPr lang="en-US" sz="1400" b="1" dirty="0">
                <a:solidFill>
                  <a:prstClr val="black"/>
                </a:solidFill>
                <a:ea typeface="Tahoma" panose="020B0604030504040204" pitchFamily="34" charset="0"/>
                <a:cs typeface="Tahoma" panose="020B0604030504040204" pitchFamily="34" charset="0"/>
              </a:rPr>
              <a:t>60</a:t>
            </a:r>
            <a:r>
              <a:rPr lang="en-US" sz="1400" b="1" baseline="30000" dirty="0">
                <a:solidFill>
                  <a:prstClr val="black"/>
                </a:solidFill>
                <a:ea typeface="Tahoma" panose="020B0604030504040204" pitchFamily="34" charset="0"/>
                <a:cs typeface="Tahoma" panose="020B0604030504040204" pitchFamily="34" charset="0"/>
              </a:rPr>
              <a:t>th</a:t>
            </a:r>
            <a:r>
              <a:rPr lang="en-US" sz="1400" b="1" dirty="0">
                <a:solidFill>
                  <a:prstClr val="black"/>
                </a:solidFill>
                <a:ea typeface="Tahoma" panose="020B0604030504040204" pitchFamily="34" charset="0"/>
                <a:cs typeface="Tahoma" panose="020B0604030504040204" pitchFamily="34" charset="0"/>
              </a:rPr>
              <a:t> Anniversary</a:t>
            </a:r>
          </a:p>
        </p:txBody>
      </p:sp>
      <p:sp>
        <p:nvSpPr>
          <p:cNvPr id="53" name="Rectangle 52"/>
          <p:cNvSpPr/>
          <p:nvPr/>
        </p:nvSpPr>
        <p:spPr>
          <a:xfrm>
            <a:off x="5631315" y="2305324"/>
            <a:ext cx="1337301" cy="523220"/>
          </a:xfrm>
          <a:prstGeom prst="rect">
            <a:avLst/>
          </a:prstGeom>
        </p:spPr>
        <p:txBody>
          <a:bodyPr wrap="square">
            <a:spAutoFit/>
          </a:bodyPr>
          <a:lstStyle/>
          <a:p>
            <a:pPr algn="ctr"/>
            <a:r>
              <a:rPr lang="en-US" sz="1400" b="1" dirty="0">
                <a:solidFill>
                  <a:prstClr val="black"/>
                </a:solidFill>
                <a:ea typeface="Tahoma" panose="020B0604030504040204" pitchFamily="34" charset="0"/>
                <a:cs typeface="Tahoma" panose="020B0604030504040204" pitchFamily="34" charset="0"/>
              </a:rPr>
              <a:t>New Standards</a:t>
            </a:r>
          </a:p>
        </p:txBody>
      </p:sp>
      <p:sp>
        <p:nvSpPr>
          <p:cNvPr id="54" name="Rectangle 53"/>
          <p:cNvSpPr/>
          <p:nvPr/>
        </p:nvSpPr>
        <p:spPr>
          <a:xfrm>
            <a:off x="6771604" y="5422784"/>
            <a:ext cx="1337301" cy="523220"/>
          </a:xfrm>
          <a:prstGeom prst="rect">
            <a:avLst/>
          </a:prstGeom>
        </p:spPr>
        <p:txBody>
          <a:bodyPr wrap="square">
            <a:spAutoFit/>
          </a:bodyPr>
          <a:lstStyle/>
          <a:p>
            <a:pPr algn="ctr"/>
            <a:r>
              <a:rPr lang="en-US" sz="1400" b="1" dirty="0">
                <a:solidFill>
                  <a:prstClr val="black"/>
                </a:solidFill>
                <a:ea typeface="Tahoma" panose="020B0604030504040204" pitchFamily="34" charset="0"/>
                <a:cs typeface="Tahoma" panose="020B0604030504040204" pitchFamily="34" charset="0"/>
              </a:rPr>
              <a:t>Motorists Forum</a:t>
            </a:r>
          </a:p>
        </p:txBody>
      </p:sp>
      <p:sp>
        <p:nvSpPr>
          <p:cNvPr id="55" name="Rectangle 54"/>
          <p:cNvSpPr/>
          <p:nvPr/>
        </p:nvSpPr>
        <p:spPr>
          <a:xfrm>
            <a:off x="7654564" y="2829047"/>
            <a:ext cx="1337301" cy="523220"/>
          </a:xfrm>
          <a:prstGeom prst="rect">
            <a:avLst/>
          </a:prstGeom>
        </p:spPr>
        <p:txBody>
          <a:bodyPr wrap="square">
            <a:spAutoFit/>
          </a:bodyPr>
          <a:lstStyle/>
          <a:p>
            <a:pPr algn="ctr"/>
            <a:r>
              <a:rPr lang="en-US" sz="1400" b="1" dirty="0">
                <a:solidFill>
                  <a:prstClr val="black"/>
                </a:solidFill>
                <a:ea typeface="Tahoma" panose="020B0604030504040204" pitchFamily="34" charset="0"/>
                <a:cs typeface="Tahoma" panose="020B0604030504040204" pitchFamily="34" charset="0"/>
              </a:rPr>
              <a:t>Industry Consortium</a:t>
            </a:r>
          </a:p>
        </p:txBody>
      </p:sp>
      <p:sp>
        <p:nvSpPr>
          <p:cNvPr id="57" name="Title 1"/>
          <p:cNvSpPr>
            <a:spLocks noGrp="1"/>
          </p:cNvSpPr>
          <p:nvPr>
            <p:ph type="title"/>
          </p:nvPr>
        </p:nvSpPr>
        <p:spPr/>
        <p:txBody>
          <a:bodyPr/>
          <a:lstStyle/>
          <a:p>
            <a:r>
              <a:rPr lang="en-GB" dirty="0"/>
              <a:t>One year on…….</a:t>
            </a:r>
          </a:p>
        </p:txBody>
      </p:sp>
    </p:spTree>
    <p:extLst>
      <p:ext uri="{BB962C8B-B14F-4D97-AF65-F5344CB8AC3E}">
        <p14:creationId xmlns:p14="http://schemas.microsoft.com/office/powerpoint/2010/main" val="690354879"/>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65"/>
          <p:cNvGrpSpPr/>
          <p:nvPr/>
        </p:nvGrpSpPr>
        <p:grpSpPr>
          <a:xfrm>
            <a:off x="114856" y="1666681"/>
            <a:ext cx="8712968" cy="4781583"/>
            <a:chOff x="107504" y="1669030"/>
            <a:chExt cx="8712968" cy="4781583"/>
          </a:xfrm>
        </p:grpSpPr>
        <p:grpSp>
          <p:nvGrpSpPr>
            <p:cNvPr id="62" name="Group 61"/>
            <p:cNvGrpSpPr/>
            <p:nvPr/>
          </p:nvGrpSpPr>
          <p:grpSpPr>
            <a:xfrm>
              <a:off x="1340091" y="1669030"/>
              <a:ext cx="1235824" cy="1530318"/>
              <a:chOff x="917346" y="5366875"/>
              <a:chExt cx="1297861" cy="1680640"/>
            </a:xfrm>
          </p:grpSpPr>
          <p:sp>
            <p:nvSpPr>
              <p:cNvPr id="64" name="Rectangle 63"/>
              <p:cNvSpPr/>
              <p:nvPr/>
            </p:nvSpPr>
            <p:spPr>
              <a:xfrm>
                <a:off x="991230" y="5366875"/>
                <a:ext cx="1223977" cy="1579326"/>
              </a:xfrm>
              <a:prstGeom prst="rect">
                <a:avLst/>
              </a:prstGeom>
              <a:gradFill flip="none" rotWithShape="1">
                <a:gsLst>
                  <a:gs pos="100000">
                    <a:srgbClr val="FFFFFF">
                      <a:lumMod val="85000"/>
                      <a:alpha val="0"/>
                    </a:srgbClr>
                  </a:gs>
                  <a:gs pos="0">
                    <a:srgbClr val="FFFFFF">
                      <a:lumMod val="85000"/>
                    </a:srgbClr>
                  </a:gs>
                </a:gsLst>
                <a:lin ang="5400000" scaled="1"/>
                <a:tileRect/>
              </a:gra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cxnSp>
            <p:nvCxnSpPr>
              <p:cNvPr id="65" name="Straight Connector 64"/>
              <p:cNvCxnSpPr/>
              <p:nvPr/>
            </p:nvCxnSpPr>
            <p:spPr>
              <a:xfrm>
                <a:off x="917346" y="5633542"/>
                <a:ext cx="0" cy="1413973"/>
              </a:xfrm>
              <a:prstGeom prst="line">
                <a:avLst/>
              </a:prstGeom>
              <a:noFill/>
              <a:ln w="25400" cap="flat" cmpd="sng" algn="ctr">
                <a:solidFill>
                  <a:srgbClr val="FFFFFF">
                    <a:lumMod val="65000"/>
                  </a:srgbClr>
                </a:solidFill>
                <a:prstDash val="sysDot"/>
              </a:ln>
              <a:effectLst/>
            </p:spPr>
          </p:cxnSp>
        </p:grpSp>
        <p:grpSp>
          <p:nvGrpSpPr>
            <p:cNvPr id="56" name="Group 55"/>
            <p:cNvGrpSpPr/>
            <p:nvPr/>
          </p:nvGrpSpPr>
          <p:grpSpPr>
            <a:xfrm>
              <a:off x="6311707" y="1687671"/>
              <a:ext cx="2429405" cy="1448647"/>
              <a:chOff x="1033614" y="5383848"/>
              <a:chExt cx="2551360" cy="1590946"/>
            </a:xfrm>
          </p:grpSpPr>
          <p:sp>
            <p:nvSpPr>
              <p:cNvPr id="58" name="Rectangle 57"/>
              <p:cNvSpPr/>
              <p:nvPr/>
            </p:nvSpPr>
            <p:spPr>
              <a:xfrm>
                <a:off x="1109292" y="5383848"/>
                <a:ext cx="2475682" cy="1517670"/>
              </a:xfrm>
              <a:prstGeom prst="rect">
                <a:avLst/>
              </a:prstGeom>
              <a:gradFill flip="none" rotWithShape="1">
                <a:gsLst>
                  <a:gs pos="100000">
                    <a:srgbClr val="FFFFFF">
                      <a:lumMod val="85000"/>
                      <a:alpha val="0"/>
                    </a:srgbClr>
                  </a:gs>
                  <a:gs pos="0">
                    <a:srgbClr val="FFFFFF">
                      <a:lumMod val="85000"/>
                    </a:srgbClr>
                  </a:gs>
                </a:gsLst>
                <a:lin ang="5400000" scaled="1"/>
                <a:tileRect/>
              </a:gra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cxnSp>
            <p:nvCxnSpPr>
              <p:cNvPr id="59" name="Straight Connector 58"/>
              <p:cNvCxnSpPr/>
              <p:nvPr/>
            </p:nvCxnSpPr>
            <p:spPr>
              <a:xfrm>
                <a:off x="1033614" y="5560821"/>
                <a:ext cx="0" cy="1413973"/>
              </a:xfrm>
              <a:prstGeom prst="line">
                <a:avLst/>
              </a:prstGeom>
              <a:noFill/>
              <a:ln w="25400" cap="flat" cmpd="sng" algn="ctr">
                <a:solidFill>
                  <a:srgbClr val="FFFFFF">
                    <a:lumMod val="65000"/>
                  </a:srgbClr>
                </a:solidFill>
                <a:prstDash val="sysDot"/>
              </a:ln>
              <a:effectLst/>
            </p:spPr>
          </p:cxnSp>
        </p:grpSp>
        <p:grpSp>
          <p:nvGrpSpPr>
            <p:cNvPr id="44" name="Group 43"/>
            <p:cNvGrpSpPr/>
            <p:nvPr/>
          </p:nvGrpSpPr>
          <p:grpSpPr>
            <a:xfrm>
              <a:off x="5203714" y="4987151"/>
              <a:ext cx="1168672" cy="1463462"/>
              <a:chOff x="493808" y="5332673"/>
              <a:chExt cx="1227339" cy="1607215"/>
            </a:xfrm>
          </p:grpSpPr>
          <p:sp>
            <p:nvSpPr>
              <p:cNvPr id="46" name="Rectangle 45"/>
              <p:cNvSpPr/>
              <p:nvPr/>
            </p:nvSpPr>
            <p:spPr>
              <a:xfrm>
                <a:off x="577624" y="5332673"/>
                <a:ext cx="1143523" cy="1607215"/>
              </a:xfrm>
              <a:prstGeom prst="rect">
                <a:avLst/>
              </a:prstGeom>
              <a:gradFill flip="none" rotWithShape="1">
                <a:gsLst>
                  <a:gs pos="100000">
                    <a:srgbClr val="FFFFFF">
                      <a:lumMod val="85000"/>
                      <a:alpha val="0"/>
                    </a:srgbClr>
                  </a:gs>
                  <a:gs pos="0">
                    <a:srgbClr val="FFFFFF">
                      <a:lumMod val="85000"/>
                    </a:srgbClr>
                  </a:gs>
                </a:gsLst>
                <a:lin ang="5400000" scaled="1"/>
                <a:tileRect/>
              </a:gra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cxnSp>
            <p:nvCxnSpPr>
              <p:cNvPr id="47" name="Straight Connector 46"/>
              <p:cNvCxnSpPr/>
              <p:nvPr/>
            </p:nvCxnSpPr>
            <p:spPr>
              <a:xfrm>
                <a:off x="493808" y="5337972"/>
                <a:ext cx="0" cy="1413974"/>
              </a:xfrm>
              <a:prstGeom prst="line">
                <a:avLst/>
              </a:prstGeom>
              <a:noFill/>
              <a:ln w="25400" cap="flat" cmpd="sng" algn="ctr">
                <a:solidFill>
                  <a:srgbClr val="FFFFFF">
                    <a:lumMod val="65000"/>
                  </a:srgbClr>
                </a:solidFill>
                <a:prstDash val="sysDot"/>
              </a:ln>
              <a:effectLst/>
            </p:spPr>
          </p:cxnSp>
        </p:grpSp>
        <p:grpSp>
          <p:nvGrpSpPr>
            <p:cNvPr id="38" name="Group 37"/>
            <p:cNvGrpSpPr/>
            <p:nvPr/>
          </p:nvGrpSpPr>
          <p:grpSpPr>
            <a:xfrm>
              <a:off x="3940526" y="4992509"/>
              <a:ext cx="1133257" cy="1448824"/>
              <a:chOff x="754012" y="5341137"/>
              <a:chExt cx="1190146" cy="1591140"/>
            </a:xfrm>
          </p:grpSpPr>
          <p:sp>
            <p:nvSpPr>
              <p:cNvPr id="40" name="Rectangle 39"/>
              <p:cNvSpPr/>
              <p:nvPr/>
            </p:nvSpPr>
            <p:spPr>
              <a:xfrm>
                <a:off x="810286" y="5341137"/>
                <a:ext cx="1133872" cy="1591140"/>
              </a:xfrm>
              <a:prstGeom prst="rect">
                <a:avLst/>
              </a:prstGeom>
              <a:gradFill flip="none" rotWithShape="1">
                <a:gsLst>
                  <a:gs pos="100000">
                    <a:srgbClr val="FFFFFF">
                      <a:lumMod val="85000"/>
                      <a:alpha val="0"/>
                    </a:srgbClr>
                  </a:gs>
                  <a:gs pos="0">
                    <a:srgbClr val="FFFFFF">
                      <a:lumMod val="85000"/>
                    </a:srgbClr>
                  </a:gs>
                </a:gsLst>
                <a:lin ang="5400000" scaled="1"/>
                <a:tileRect/>
              </a:gra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cxnSp>
            <p:nvCxnSpPr>
              <p:cNvPr id="41" name="Straight Connector 40"/>
              <p:cNvCxnSpPr/>
              <p:nvPr/>
            </p:nvCxnSpPr>
            <p:spPr>
              <a:xfrm>
                <a:off x="754012" y="5343380"/>
                <a:ext cx="0" cy="1413973"/>
              </a:xfrm>
              <a:prstGeom prst="line">
                <a:avLst/>
              </a:prstGeom>
              <a:noFill/>
              <a:ln w="25400" cap="flat" cmpd="sng" algn="ctr">
                <a:solidFill>
                  <a:srgbClr val="FFFFFF">
                    <a:lumMod val="65000"/>
                  </a:srgbClr>
                </a:solidFill>
                <a:prstDash val="sysDot"/>
              </a:ln>
              <a:effectLst/>
            </p:spPr>
          </p:cxnSp>
        </p:grpSp>
        <p:grpSp>
          <p:nvGrpSpPr>
            <p:cNvPr id="9" name="Group 8"/>
            <p:cNvGrpSpPr/>
            <p:nvPr/>
          </p:nvGrpSpPr>
          <p:grpSpPr>
            <a:xfrm>
              <a:off x="2626324" y="4990947"/>
              <a:ext cx="1362296" cy="1326133"/>
              <a:chOff x="1315096" y="1213456"/>
              <a:chExt cx="1430682" cy="1456397"/>
            </a:xfrm>
          </p:grpSpPr>
          <p:grpSp>
            <p:nvGrpSpPr>
              <p:cNvPr id="32" name="Group 31"/>
              <p:cNvGrpSpPr/>
              <p:nvPr/>
            </p:nvGrpSpPr>
            <p:grpSpPr>
              <a:xfrm>
                <a:off x="1315096" y="1213456"/>
                <a:ext cx="1243584" cy="1456397"/>
                <a:chOff x="944331" y="5296154"/>
                <a:chExt cx="1243584" cy="1456397"/>
              </a:xfrm>
            </p:grpSpPr>
            <p:sp>
              <p:nvSpPr>
                <p:cNvPr id="34" name="Rectangle 33"/>
                <p:cNvSpPr/>
                <p:nvPr/>
              </p:nvSpPr>
              <p:spPr>
                <a:xfrm>
                  <a:off x="1006009" y="5296154"/>
                  <a:ext cx="1181906" cy="1456397"/>
                </a:xfrm>
                <a:prstGeom prst="rect">
                  <a:avLst/>
                </a:prstGeom>
                <a:gradFill flip="none" rotWithShape="1">
                  <a:gsLst>
                    <a:gs pos="100000">
                      <a:srgbClr val="FFFFFF">
                        <a:lumMod val="85000"/>
                        <a:alpha val="0"/>
                      </a:srgbClr>
                    </a:gs>
                    <a:gs pos="0">
                      <a:srgbClr val="FFFFFF">
                        <a:lumMod val="85000"/>
                      </a:srgbClr>
                    </a:gs>
                  </a:gsLst>
                  <a:lin ang="5400000" scaled="1"/>
                  <a:tileRect/>
                </a:gra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cxnSp>
              <p:nvCxnSpPr>
                <p:cNvPr id="35" name="Straight Connector 34"/>
                <p:cNvCxnSpPr/>
                <p:nvPr/>
              </p:nvCxnSpPr>
              <p:spPr>
                <a:xfrm>
                  <a:off x="944331" y="5326832"/>
                  <a:ext cx="0" cy="1413973"/>
                </a:xfrm>
                <a:prstGeom prst="line">
                  <a:avLst/>
                </a:prstGeom>
                <a:noFill/>
                <a:ln w="25400" cap="flat" cmpd="sng" algn="ctr">
                  <a:solidFill>
                    <a:srgbClr val="FFFFFF">
                      <a:lumMod val="65000"/>
                    </a:srgbClr>
                  </a:solidFill>
                  <a:prstDash val="sysDot"/>
                </a:ln>
                <a:effectLst/>
              </p:spPr>
            </p:cxnSp>
          </p:grpSp>
          <p:sp>
            <p:nvSpPr>
              <p:cNvPr id="31" name="Rectangle 30"/>
              <p:cNvSpPr/>
              <p:nvPr/>
            </p:nvSpPr>
            <p:spPr>
              <a:xfrm>
                <a:off x="1408477" y="1524268"/>
                <a:ext cx="1337301" cy="338010"/>
              </a:xfrm>
              <a:prstGeom prst="rect">
                <a:avLst/>
              </a:prstGeom>
            </p:spPr>
            <p:txBody>
              <a:bodyPr wrap="square">
                <a:spAutoFit/>
              </a:bodyPr>
              <a:lstStyle/>
              <a:p>
                <a:pPr>
                  <a:defRPr/>
                </a:pPr>
                <a:endParaRPr lang="en-US" sz="1400" kern="0" dirty="0">
                  <a:solidFill>
                    <a:prstClr val="black"/>
                  </a:solidFill>
                  <a:latin typeface="Calibri"/>
                  <a:cs typeface="Arial" pitchFamily="34" charset="0"/>
                </a:endParaRPr>
              </a:p>
            </p:txBody>
          </p:sp>
        </p:grpSp>
        <p:grpSp>
          <p:nvGrpSpPr>
            <p:cNvPr id="26" name="Group 25"/>
            <p:cNvGrpSpPr/>
            <p:nvPr/>
          </p:nvGrpSpPr>
          <p:grpSpPr>
            <a:xfrm>
              <a:off x="156246" y="4994551"/>
              <a:ext cx="1186097" cy="1444741"/>
              <a:chOff x="530350" y="5300112"/>
              <a:chExt cx="1245639" cy="1586657"/>
            </a:xfrm>
          </p:grpSpPr>
          <p:sp>
            <p:nvSpPr>
              <p:cNvPr id="28" name="Rectangle 27"/>
              <p:cNvSpPr/>
              <p:nvPr/>
            </p:nvSpPr>
            <p:spPr>
              <a:xfrm>
                <a:off x="588304" y="5300112"/>
                <a:ext cx="1187685" cy="1586657"/>
              </a:xfrm>
              <a:prstGeom prst="rect">
                <a:avLst/>
              </a:prstGeom>
              <a:gradFill flip="none" rotWithShape="1">
                <a:gsLst>
                  <a:gs pos="100000">
                    <a:srgbClr val="FFFFFF">
                      <a:lumMod val="85000"/>
                      <a:alpha val="0"/>
                    </a:srgbClr>
                  </a:gs>
                  <a:gs pos="0">
                    <a:srgbClr val="FFFFFF">
                      <a:lumMod val="85000"/>
                    </a:srgbClr>
                  </a:gs>
                </a:gsLst>
                <a:lin ang="5400000" scaled="1"/>
                <a:tileRect/>
              </a:gra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cxnSp>
            <p:nvCxnSpPr>
              <p:cNvPr id="29" name="Straight Connector 28"/>
              <p:cNvCxnSpPr/>
              <p:nvPr/>
            </p:nvCxnSpPr>
            <p:spPr>
              <a:xfrm>
                <a:off x="530350" y="5314322"/>
                <a:ext cx="0" cy="1413973"/>
              </a:xfrm>
              <a:prstGeom prst="line">
                <a:avLst/>
              </a:prstGeom>
              <a:noFill/>
              <a:ln w="25400" cap="flat" cmpd="sng" algn="ctr">
                <a:solidFill>
                  <a:srgbClr val="FFFFFF">
                    <a:lumMod val="65000"/>
                  </a:srgbClr>
                </a:solidFill>
                <a:prstDash val="sysDot"/>
              </a:ln>
              <a:effectLst/>
            </p:spPr>
          </p:cxnSp>
        </p:grpSp>
        <p:grpSp>
          <p:nvGrpSpPr>
            <p:cNvPr id="13" name="Group 12"/>
            <p:cNvGrpSpPr/>
            <p:nvPr/>
          </p:nvGrpSpPr>
          <p:grpSpPr>
            <a:xfrm>
              <a:off x="107504" y="3247556"/>
              <a:ext cx="8712968" cy="1684391"/>
              <a:chOff x="-6351" y="2938494"/>
              <a:chExt cx="9150354" cy="1849847"/>
            </a:xfrm>
          </p:grpSpPr>
          <p:sp>
            <p:nvSpPr>
              <p:cNvPr id="14" name="Rectangle 126"/>
              <p:cNvSpPr/>
              <p:nvPr/>
            </p:nvSpPr>
            <p:spPr>
              <a:xfrm rot="16200000">
                <a:off x="3643902" y="-711759"/>
                <a:ext cx="1849847" cy="9150354"/>
              </a:xfrm>
              <a:custGeom>
                <a:avLst/>
                <a:gdLst>
                  <a:gd name="connsiteX0" fmla="*/ 144774 w 1849847"/>
                  <a:gd name="connsiteY0" fmla="*/ 8131623 h 8446843"/>
                  <a:gd name="connsiteX1" fmla="*/ 134949 w 1849847"/>
                  <a:gd name="connsiteY1" fmla="*/ 8121449 h 8446843"/>
                  <a:gd name="connsiteX2" fmla="*/ 76199 w 1849847"/>
                  <a:gd name="connsiteY2" fmla="*/ 8120424 h 8446843"/>
                  <a:gd name="connsiteX3" fmla="*/ 66025 w 1849847"/>
                  <a:gd name="connsiteY3" fmla="*/ 8130249 h 8446843"/>
                  <a:gd name="connsiteX4" fmla="*/ 65327 w 1849847"/>
                  <a:gd name="connsiteY4" fmla="*/ 8170243 h 8446843"/>
                  <a:gd name="connsiteX5" fmla="*/ 75152 w 1849847"/>
                  <a:gd name="connsiteY5" fmla="*/ 8180417 h 8446843"/>
                  <a:gd name="connsiteX6" fmla="*/ 133902 w 1849847"/>
                  <a:gd name="connsiteY6" fmla="*/ 8181442 h 8446843"/>
                  <a:gd name="connsiteX7" fmla="*/ 144076 w 1849847"/>
                  <a:gd name="connsiteY7" fmla="*/ 8171617 h 8446843"/>
                  <a:gd name="connsiteX8" fmla="*/ 144774 w 1849847"/>
                  <a:gd name="connsiteY8" fmla="*/ 8131623 h 8446843"/>
                  <a:gd name="connsiteX9" fmla="*/ 144774 w 1849847"/>
                  <a:gd name="connsiteY9" fmla="*/ 8042723 h 8446843"/>
                  <a:gd name="connsiteX10" fmla="*/ 134949 w 1849847"/>
                  <a:gd name="connsiteY10" fmla="*/ 8032549 h 8446843"/>
                  <a:gd name="connsiteX11" fmla="*/ 76199 w 1849847"/>
                  <a:gd name="connsiteY11" fmla="*/ 8031524 h 8446843"/>
                  <a:gd name="connsiteX12" fmla="*/ 66025 w 1849847"/>
                  <a:gd name="connsiteY12" fmla="*/ 8041349 h 8446843"/>
                  <a:gd name="connsiteX13" fmla="*/ 65327 w 1849847"/>
                  <a:gd name="connsiteY13" fmla="*/ 8081343 h 8446843"/>
                  <a:gd name="connsiteX14" fmla="*/ 75152 w 1849847"/>
                  <a:gd name="connsiteY14" fmla="*/ 8091517 h 8446843"/>
                  <a:gd name="connsiteX15" fmla="*/ 133902 w 1849847"/>
                  <a:gd name="connsiteY15" fmla="*/ 8092542 h 8446843"/>
                  <a:gd name="connsiteX16" fmla="*/ 144076 w 1849847"/>
                  <a:gd name="connsiteY16" fmla="*/ 8082717 h 8446843"/>
                  <a:gd name="connsiteX17" fmla="*/ 144774 w 1849847"/>
                  <a:gd name="connsiteY17" fmla="*/ 8042723 h 8446843"/>
                  <a:gd name="connsiteX18" fmla="*/ 144774 w 1849847"/>
                  <a:gd name="connsiteY18" fmla="*/ 7954867 h 8446843"/>
                  <a:gd name="connsiteX19" fmla="*/ 134949 w 1849847"/>
                  <a:gd name="connsiteY19" fmla="*/ 7944693 h 8446843"/>
                  <a:gd name="connsiteX20" fmla="*/ 76199 w 1849847"/>
                  <a:gd name="connsiteY20" fmla="*/ 7943667 h 8446843"/>
                  <a:gd name="connsiteX21" fmla="*/ 66025 w 1849847"/>
                  <a:gd name="connsiteY21" fmla="*/ 7953492 h 8446843"/>
                  <a:gd name="connsiteX22" fmla="*/ 65327 w 1849847"/>
                  <a:gd name="connsiteY22" fmla="*/ 7993486 h 8446843"/>
                  <a:gd name="connsiteX23" fmla="*/ 75152 w 1849847"/>
                  <a:gd name="connsiteY23" fmla="*/ 8003660 h 8446843"/>
                  <a:gd name="connsiteX24" fmla="*/ 133902 w 1849847"/>
                  <a:gd name="connsiteY24" fmla="*/ 8004686 h 8446843"/>
                  <a:gd name="connsiteX25" fmla="*/ 144076 w 1849847"/>
                  <a:gd name="connsiteY25" fmla="*/ 7994861 h 8446843"/>
                  <a:gd name="connsiteX26" fmla="*/ 144774 w 1849847"/>
                  <a:gd name="connsiteY26" fmla="*/ 7954867 h 8446843"/>
                  <a:gd name="connsiteX27" fmla="*/ 144774 w 1849847"/>
                  <a:gd name="connsiteY27" fmla="*/ 7866602 h 8446843"/>
                  <a:gd name="connsiteX28" fmla="*/ 134949 w 1849847"/>
                  <a:gd name="connsiteY28" fmla="*/ 7856428 h 8446843"/>
                  <a:gd name="connsiteX29" fmla="*/ 76199 w 1849847"/>
                  <a:gd name="connsiteY29" fmla="*/ 7855402 h 8446843"/>
                  <a:gd name="connsiteX30" fmla="*/ 66025 w 1849847"/>
                  <a:gd name="connsiteY30" fmla="*/ 7865227 h 8446843"/>
                  <a:gd name="connsiteX31" fmla="*/ 65327 w 1849847"/>
                  <a:gd name="connsiteY31" fmla="*/ 7905221 h 8446843"/>
                  <a:gd name="connsiteX32" fmla="*/ 75152 w 1849847"/>
                  <a:gd name="connsiteY32" fmla="*/ 7915395 h 8446843"/>
                  <a:gd name="connsiteX33" fmla="*/ 133902 w 1849847"/>
                  <a:gd name="connsiteY33" fmla="*/ 7916421 h 8446843"/>
                  <a:gd name="connsiteX34" fmla="*/ 144076 w 1849847"/>
                  <a:gd name="connsiteY34" fmla="*/ 7906596 h 8446843"/>
                  <a:gd name="connsiteX35" fmla="*/ 144774 w 1849847"/>
                  <a:gd name="connsiteY35" fmla="*/ 7866602 h 8446843"/>
                  <a:gd name="connsiteX36" fmla="*/ 144774 w 1849847"/>
                  <a:gd name="connsiteY36" fmla="*/ 7423598 h 8446843"/>
                  <a:gd name="connsiteX37" fmla="*/ 134949 w 1849847"/>
                  <a:gd name="connsiteY37" fmla="*/ 7413424 h 8446843"/>
                  <a:gd name="connsiteX38" fmla="*/ 76199 w 1849847"/>
                  <a:gd name="connsiteY38" fmla="*/ 7412398 h 8446843"/>
                  <a:gd name="connsiteX39" fmla="*/ 66025 w 1849847"/>
                  <a:gd name="connsiteY39" fmla="*/ 7422223 h 8446843"/>
                  <a:gd name="connsiteX40" fmla="*/ 65327 w 1849847"/>
                  <a:gd name="connsiteY40" fmla="*/ 7462217 h 8446843"/>
                  <a:gd name="connsiteX41" fmla="*/ 75152 w 1849847"/>
                  <a:gd name="connsiteY41" fmla="*/ 7472391 h 8446843"/>
                  <a:gd name="connsiteX42" fmla="*/ 133902 w 1849847"/>
                  <a:gd name="connsiteY42" fmla="*/ 7473417 h 8446843"/>
                  <a:gd name="connsiteX43" fmla="*/ 144076 w 1849847"/>
                  <a:gd name="connsiteY43" fmla="*/ 7463592 h 8446843"/>
                  <a:gd name="connsiteX44" fmla="*/ 144774 w 1849847"/>
                  <a:gd name="connsiteY44" fmla="*/ 7423598 h 8446843"/>
                  <a:gd name="connsiteX45" fmla="*/ 144774 w 1849847"/>
                  <a:gd name="connsiteY45" fmla="*/ 7334698 h 8446843"/>
                  <a:gd name="connsiteX46" fmla="*/ 134949 w 1849847"/>
                  <a:gd name="connsiteY46" fmla="*/ 7324524 h 8446843"/>
                  <a:gd name="connsiteX47" fmla="*/ 76199 w 1849847"/>
                  <a:gd name="connsiteY47" fmla="*/ 7323498 h 8446843"/>
                  <a:gd name="connsiteX48" fmla="*/ 66025 w 1849847"/>
                  <a:gd name="connsiteY48" fmla="*/ 7333323 h 8446843"/>
                  <a:gd name="connsiteX49" fmla="*/ 65327 w 1849847"/>
                  <a:gd name="connsiteY49" fmla="*/ 7373317 h 8446843"/>
                  <a:gd name="connsiteX50" fmla="*/ 75152 w 1849847"/>
                  <a:gd name="connsiteY50" fmla="*/ 7383491 h 8446843"/>
                  <a:gd name="connsiteX51" fmla="*/ 133902 w 1849847"/>
                  <a:gd name="connsiteY51" fmla="*/ 7384517 h 8446843"/>
                  <a:gd name="connsiteX52" fmla="*/ 144076 w 1849847"/>
                  <a:gd name="connsiteY52" fmla="*/ 7374692 h 8446843"/>
                  <a:gd name="connsiteX53" fmla="*/ 144774 w 1849847"/>
                  <a:gd name="connsiteY53" fmla="*/ 7334698 h 8446843"/>
                  <a:gd name="connsiteX54" fmla="*/ 144774 w 1849847"/>
                  <a:gd name="connsiteY54" fmla="*/ 7246842 h 8446843"/>
                  <a:gd name="connsiteX55" fmla="*/ 134949 w 1849847"/>
                  <a:gd name="connsiteY55" fmla="*/ 7236668 h 8446843"/>
                  <a:gd name="connsiteX56" fmla="*/ 76199 w 1849847"/>
                  <a:gd name="connsiteY56" fmla="*/ 7235642 h 8446843"/>
                  <a:gd name="connsiteX57" fmla="*/ 66025 w 1849847"/>
                  <a:gd name="connsiteY57" fmla="*/ 7245467 h 8446843"/>
                  <a:gd name="connsiteX58" fmla="*/ 65327 w 1849847"/>
                  <a:gd name="connsiteY58" fmla="*/ 7285461 h 8446843"/>
                  <a:gd name="connsiteX59" fmla="*/ 75152 w 1849847"/>
                  <a:gd name="connsiteY59" fmla="*/ 7295635 h 8446843"/>
                  <a:gd name="connsiteX60" fmla="*/ 133902 w 1849847"/>
                  <a:gd name="connsiteY60" fmla="*/ 7296661 h 8446843"/>
                  <a:gd name="connsiteX61" fmla="*/ 144076 w 1849847"/>
                  <a:gd name="connsiteY61" fmla="*/ 7286836 h 8446843"/>
                  <a:gd name="connsiteX62" fmla="*/ 144774 w 1849847"/>
                  <a:gd name="connsiteY62" fmla="*/ 7246842 h 8446843"/>
                  <a:gd name="connsiteX63" fmla="*/ 144774 w 1849847"/>
                  <a:gd name="connsiteY63" fmla="*/ 7158577 h 8446843"/>
                  <a:gd name="connsiteX64" fmla="*/ 134949 w 1849847"/>
                  <a:gd name="connsiteY64" fmla="*/ 7148403 h 8446843"/>
                  <a:gd name="connsiteX65" fmla="*/ 76199 w 1849847"/>
                  <a:gd name="connsiteY65" fmla="*/ 7147377 h 8446843"/>
                  <a:gd name="connsiteX66" fmla="*/ 66025 w 1849847"/>
                  <a:gd name="connsiteY66" fmla="*/ 7157202 h 8446843"/>
                  <a:gd name="connsiteX67" fmla="*/ 65327 w 1849847"/>
                  <a:gd name="connsiteY67" fmla="*/ 7197196 h 8446843"/>
                  <a:gd name="connsiteX68" fmla="*/ 75152 w 1849847"/>
                  <a:gd name="connsiteY68" fmla="*/ 7207370 h 8446843"/>
                  <a:gd name="connsiteX69" fmla="*/ 133902 w 1849847"/>
                  <a:gd name="connsiteY69" fmla="*/ 7208396 h 8446843"/>
                  <a:gd name="connsiteX70" fmla="*/ 144076 w 1849847"/>
                  <a:gd name="connsiteY70" fmla="*/ 7198571 h 8446843"/>
                  <a:gd name="connsiteX71" fmla="*/ 144774 w 1849847"/>
                  <a:gd name="connsiteY71" fmla="*/ 7158577 h 8446843"/>
                  <a:gd name="connsiteX72" fmla="*/ 144774 w 1849847"/>
                  <a:gd name="connsiteY72" fmla="*/ 6718748 h 8446843"/>
                  <a:gd name="connsiteX73" fmla="*/ 134949 w 1849847"/>
                  <a:gd name="connsiteY73" fmla="*/ 6708574 h 8446843"/>
                  <a:gd name="connsiteX74" fmla="*/ 76199 w 1849847"/>
                  <a:gd name="connsiteY74" fmla="*/ 6707548 h 8446843"/>
                  <a:gd name="connsiteX75" fmla="*/ 66025 w 1849847"/>
                  <a:gd name="connsiteY75" fmla="*/ 6717373 h 8446843"/>
                  <a:gd name="connsiteX76" fmla="*/ 65327 w 1849847"/>
                  <a:gd name="connsiteY76" fmla="*/ 6757367 h 8446843"/>
                  <a:gd name="connsiteX77" fmla="*/ 75152 w 1849847"/>
                  <a:gd name="connsiteY77" fmla="*/ 6767541 h 8446843"/>
                  <a:gd name="connsiteX78" fmla="*/ 133902 w 1849847"/>
                  <a:gd name="connsiteY78" fmla="*/ 6768567 h 8446843"/>
                  <a:gd name="connsiteX79" fmla="*/ 144076 w 1849847"/>
                  <a:gd name="connsiteY79" fmla="*/ 6758742 h 8446843"/>
                  <a:gd name="connsiteX80" fmla="*/ 144774 w 1849847"/>
                  <a:gd name="connsiteY80" fmla="*/ 6718748 h 8446843"/>
                  <a:gd name="connsiteX81" fmla="*/ 144774 w 1849847"/>
                  <a:gd name="connsiteY81" fmla="*/ 6629848 h 8446843"/>
                  <a:gd name="connsiteX82" fmla="*/ 134949 w 1849847"/>
                  <a:gd name="connsiteY82" fmla="*/ 6619674 h 8446843"/>
                  <a:gd name="connsiteX83" fmla="*/ 76199 w 1849847"/>
                  <a:gd name="connsiteY83" fmla="*/ 6618648 h 8446843"/>
                  <a:gd name="connsiteX84" fmla="*/ 66025 w 1849847"/>
                  <a:gd name="connsiteY84" fmla="*/ 6628473 h 8446843"/>
                  <a:gd name="connsiteX85" fmla="*/ 65327 w 1849847"/>
                  <a:gd name="connsiteY85" fmla="*/ 6668467 h 8446843"/>
                  <a:gd name="connsiteX86" fmla="*/ 75152 w 1849847"/>
                  <a:gd name="connsiteY86" fmla="*/ 6678641 h 8446843"/>
                  <a:gd name="connsiteX87" fmla="*/ 133902 w 1849847"/>
                  <a:gd name="connsiteY87" fmla="*/ 6679667 h 8446843"/>
                  <a:gd name="connsiteX88" fmla="*/ 144076 w 1849847"/>
                  <a:gd name="connsiteY88" fmla="*/ 6669842 h 8446843"/>
                  <a:gd name="connsiteX89" fmla="*/ 144774 w 1849847"/>
                  <a:gd name="connsiteY89" fmla="*/ 6629848 h 8446843"/>
                  <a:gd name="connsiteX90" fmla="*/ 144774 w 1849847"/>
                  <a:gd name="connsiteY90" fmla="*/ 6541992 h 8446843"/>
                  <a:gd name="connsiteX91" fmla="*/ 134949 w 1849847"/>
                  <a:gd name="connsiteY91" fmla="*/ 6531818 h 8446843"/>
                  <a:gd name="connsiteX92" fmla="*/ 76199 w 1849847"/>
                  <a:gd name="connsiteY92" fmla="*/ 6530792 h 8446843"/>
                  <a:gd name="connsiteX93" fmla="*/ 66025 w 1849847"/>
                  <a:gd name="connsiteY93" fmla="*/ 6540617 h 8446843"/>
                  <a:gd name="connsiteX94" fmla="*/ 65327 w 1849847"/>
                  <a:gd name="connsiteY94" fmla="*/ 6580611 h 8446843"/>
                  <a:gd name="connsiteX95" fmla="*/ 75152 w 1849847"/>
                  <a:gd name="connsiteY95" fmla="*/ 6590785 h 8446843"/>
                  <a:gd name="connsiteX96" fmla="*/ 133902 w 1849847"/>
                  <a:gd name="connsiteY96" fmla="*/ 6591811 h 8446843"/>
                  <a:gd name="connsiteX97" fmla="*/ 144076 w 1849847"/>
                  <a:gd name="connsiteY97" fmla="*/ 6581986 h 8446843"/>
                  <a:gd name="connsiteX98" fmla="*/ 144774 w 1849847"/>
                  <a:gd name="connsiteY98" fmla="*/ 6541992 h 8446843"/>
                  <a:gd name="connsiteX99" fmla="*/ 144774 w 1849847"/>
                  <a:gd name="connsiteY99" fmla="*/ 6453727 h 8446843"/>
                  <a:gd name="connsiteX100" fmla="*/ 134949 w 1849847"/>
                  <a:gd name="connsiteY100" fmla="*/ 6443553 h 8446843"/>
                  <a:gd name="connsiteX101" fmla="*/ 76199 w 1849847"/>
                  <a:gd name="connsiteY101" fmla="*/ 6442527 h 8446843"/>
                  <a:gd name="connsiteX102" fmla="*/ 66025 w 1849847"/>
                  <a:gd name="connsiteY102" fmla="*/ 6452352 h 8446843"/>
                  <a:gd name="connsiteX103" fmla="*/ 65327 w 1849847"/>
                  <a:gd name="connsiteY103" fmla="*/ 6492346 h 8446843"/>
                  <a:gd name="connsiteX104" fmla="*/ 75152 w 1849847"/>
                  <a:gd name="connsiteY104" fmla="*/ 6502520 h 8446843"/>
                  <a:gd name="connsiteX105" fmla="*/ 133902 w 1849847"/>
                  <a:gd name="connsiteY105" fmla="*/ 6503546 h 8446843"/>
                  <a:gd name="connsiteX106" fmla="*/ 144076 w 1849847"/>
                  <a:gd name="connsiteY106" fmla="*/ 6493721 h 8446843"/>
                  <a:gd name="connsiteX107" fmla="*/ 144774 w 1849847"/>
                  <a:gd name="connsiteY107" fmla="*/ 6453727 h 8446843"/>
                  <a:gd name="connsiteX108" fmla="*/ 144774 w 1849847"/>
                  <a:gd name="connsiteY108" fmla="*/ 6010723 h 8446843"/>
                  <a:gd name="connsiteX109" fmla="*/ 134949 w 1849847"/>
                  <a:gd name="connsiteY109" fmla="*/ 6000549 h 8446843"/>
                  <a:gd name="connsiteX110" fmla="*/ 76199 w 1849847"/>
                  <a:gd name="connsiteY110" fmla="*/ 5999523 h 8446843"/>
                  <a:gd name="connsiteX111" fmla="*/ 66025 w 1849847"/>
                  <a:gd name="connsiteY111" fmla="*/ 6009348 h 8446843"/>
                  <a:gd name="connsiteX112" fmla="*/ 65327 w 1849847"/>
                  <a:gd name="connsiteY112" fmla="*/ 6049342 h 8446843"/>
                  <a:gd name="connsiteX113" fmla="*/ 75152 w 1849847"/>
                  <a:gd name="connsiteY113" fmla="*/ 6059516 h 8446843"/>
                  <a:gd name="connsiteX114" fmla="*/ 133902 w 1849847"/>
                  <a:gd name="connsiteY114" fmla="*/ 6060542 h 8446843"/>
                  <a:gd name="connsiteX115" fmla="*/ 144076 w 1849847"/>
                  <a:gd name="connsiteY115" fmla="*/ 6050717 h 8446843"/>
                  <a:gd name="connsiteX116" fmla="*/ 144774 w 1849847"/>
                  <a:gd name="connsiteY116" fmla="*/ 6010723 h 8446843"/>
                  <a:gd name="connsiteX117" fmla="*/ 144774 w 1849847"/>
                  <a:gd name="connsiteY117" fmla="*/ 5921823 h 8446843"/>
                  <a:gd name="connsiteX118" fmla="*/ 134949 w 1849847"/>
                  <a:gd name="connsiteY118" fmla="*/ 5911649 h 8446843"/>
                  <a:gd name="connsiteX119" fmla="*/ 76199 w 1849847"/>
                  <a:gd name="connsiteY119" fmla="*/ 5910623 h 8446843"/>
                  <a:gd name="connsiteX120" fmla="*/ 66025 w 1849847"/>
                  <a:gd name="connsiteY120" fmla="*/ 5920448 h 8446843"/>
                  <a:gd name="connsiteX121" fmla="*/ 65327 w 1849847"/>
                  <a:gd name="connsiteY121" fmla="*/ 5960442 h 8446843"/>
                  <a:gd name="connsiteX122" fmla="*/ 75152 w 1849847"/>
                  <a:gd name="connsiteY122" fmla="*/ 5970616 h 8446843"/>
                  <a:gd name="connsiteX123" fmla="*/ 133902 w 1849847"/>
                  <a:gd name="connsiteY123" fmla="*/ 5971642 h 8446843"/>
                  <a:gd name="connsiteX124" fmla="*/ 144076 w 1849847"/>
                  <a:gd name="connsiteY124" fmla="*/ 5961817 h 8446843"/>
                  <a:gd name="connsiteX125" fmla="*/ 144774 w 1849847"/>
                  <a:gd name="connsiteY125" fmla="*/ 5921823 h 8446843"/>
                  <a:gd name="connsiteX126" fmla="*/ 144774 w 1849847"/>
                  <a:gd name="connsiteY126" fmla="*/ 5833967 h 8446843"/>
                  <a:gd name="connsiteX127" fmla="*/ 134949 w 1849847"/>
                  <a:gd name="connsiteY127" fmla="*/ 5823793 h 8446843"/>
                  <a:gd name="connsiteX128" fmla="*/ 76199 w 1849847"/>
                  <a:gd name="connsiteY128" fmla="*/ 5822767 h 8446843"/>
                  <a:gd name="connsiteX129" fmla="*/ 66025 w 1849847"/>
                  <a:gd name="connsiteY129" fmla="*/ 5832592 h 8446843"/>
                  <a:gd name="connsiteX130" fmla="*/ 65327 w 1849847"/>
                  <a:gd name="connsiteY130" fmla="*/ 5872586 h 8446843"/>
                  <a:gd name="connsiteX131" fmla="*/ 75152 w 1849847"/>
                  <a:gd name="connsiteY131" fmla="*/ 5882760 h 8446843"/>
                  <a:gd name="connsiteX132" fmla="*/ 133902 w 1849847"/>
                  <a:gd name="connsiteY132" fmla="*/ 5883786 h 8446843"/>
                  <a:gd name="connsiteX133" fmla="*/ 144076 w 1849847"/>
                  <a:gd name="connsiteY133" fmla="*/ 5873961 h 8446843"/>
                  <a:gd name="connsiteX134" fmla="*/ 144774 w 1849847"/>
                  <a:gd name="connsiteY134" fmla="*/ 5833967 h 8446843"/>
                  <a:gd name="connsiteX135" fmla="*/ 144774 w 1849847"/>
                  <a:gd name="connsiteY135" fmla="*/ 5745702 h 8446843"/>
                  <a:gd name="connsiteX136" fmla="*/ 134949 w 1849847"/>
                  <a:gd name="connsiteY136" fmla="*/ 5735528 h 8446843"/>
                  <a:gd name="connsiteX137" fmla="*/ 76199 w 1849847"/>
                  <a:gd name="connsiteY137" fmla="*/ 5734502 h 8446843"/>
                  <a:gd name="connsiteX138" fmla="*/ 66025 w 1849847"/>
                  <a:gd name="connsiteY138" fmla="*/ 5744327 h 8446843"/>
                  <a:gd name="connsiteX139" fmla="*/ 65327 w 1849847"/>
                  <a:gd name="connsiteY139" fmla="*/ 5784321 h 8446843"/>
                  <a:gd name="connsiteX140" fmla="*/ 75152 w 1849847"/>
                  <a:gd name="connsiteY140" fmla="*/ 5794495 h 8446843"/>
                  <a:gd name="connsiteX141" fmla="*/ 133902 w 1849847"/>
                  <a:gd name="connsiteY141" fmla="*/ 5795521 h 8446843"/>
                  <a:gd name="connsiteX142" fmla="*/ 144076 w 1849847"/>
                  <a:gd name="connsiteY142" fmla="*/ 5785696 h 8446843"/>
                  <a:gd name="connsiteX143" fmla="*/ 144774 w 1849847"/>
                  <a:gd name="connsiteY143" fmla="*/ 5745702 h 8446843"/>
                  <a:gd name="connsiteX144" fmla="*/ 144774 w 1849847"/>
                  <a:gd name="connsiteY144" fmla="*/ 5311432 h 8446843"/>
                  <a:gd name="connsiteX145" fmla="*/ 134949 w 1849847"/>
                  <a:gd name="connsiteY145" fmla="*/ 5301258 h 8446843"/>
                  <a:gd name="connsiteX146" fmla="*/ 76199 w 1849847"/>
                  <a:gd name="connsiteY146" fmla="*/ 5300232 h 8446843"/>
                  <a:gd name="connsiteX147" fmla="*/ 66025 w 1849847"/>
                  <a:gd name="connsiteY147" fmla="*/ 5310057 h 8446843"/>
                  <a:gd name="connsiteX148" fmla="*/ 65327 w 1849847"/>
                  <a:gd name="connsiteY148" fmla="*/ 5350051 h 8446843"/>
                  <a:gd name="connsiteX149" fmla="*/ 75152 w 1849847"/>
                  <a:gd name="connsiteY149" fmla="*/ 5360225 h 8446843"/>
                  <a:gd name="connsiteX150" fmla="*/ 133902 w 1849847"/>
                  <a:gd name="connsiteY150" fmla="*/ 5361251 h 8446843"/>
                  <a:gd name="connsiteX151" fmla="*/ 144076 w 1849847"/>
                  <a:gd name="connsiteY151" fmla="*/ 5351426 h 8446843"/>
                  <a:gd name="connsiteX152" fmla="*/ 144774 w 1849847"/>
                  <a:gd name="connsiteY152" fmla="*/ 5311432 h 8446843"/>
                  <a:gd name="connsiteX153" fmla="*/ 144774 w 1849847"/>
                  <a:gd name="connsiteY153" fmla="*/ 5222532 h 8446843"/>
                  <a:gd name="connsiteX154" fmla="*/ 134949 w 1849847"/>
                  <a:gd name="connsiteY154" fmla="*/ 5212358 h 8446843"/>
                  <a:gd name="connsiteX155" fmla="*/ 76199 w 1849847"/>
                  <a:gd name="connsiteY155" fmla="*/ 5211332 h 8446843"/>
                  <a:gd name="connsiteX156" fmla="*/ 66025 w 1849847"/>
                  <a:gd name="connsiteY156" fmla="*/ 5221157 h 8446843"/>
                  <a:gd name="connsiteX157" fmla="*/ 65327 w 1849847"/>
                  <a:gd name="connsiteY157" fmla="*/ 5261151 h 8446843"/>
                  <a:gd name="connsiteX158" fmla="*/ 75152 w 1849847"/>
                  <a:gd name="connsiteY158" fmla="*/ 5271325 h 8446843"/>
                  <a:gd name="connsiteX159" fmla="*/ 133902 w 1849847"/>
                  <a:gd name="connsiteY159" fmla="*/ 5272351 h 8446843"/>
                  <a:gd name="connsiteX160" fmla="*/ 144076 w 1849847"/>
                  <a:gd name="connsiteY160" fmla="*/ 5262526 h 8446843"/>
                  <a:gd name="connsiteX161" fmla="*/ 144774 w 1849847"/>
                  <a:gd name="connsiteY161" fmla="*/ 5222532 h 8446843"/>
                  <a:gd name="connsiteX162" fmla="*/ 144774 w 1849847"/>
                  <a:gd name="connsiteY162" fmla="*/ 5134676 h 8446843"/>
                  <a:gd name="connsiteX163" fmla="*/ 134949 w 1849847"/>
                  <a:gd name="connsiteY163" fmla="*/ 5124502 h 8446843"/>
                  <a:gd name="connsiteX164" fmla="*/ 76199 w 1849847"/>
                  <a:gd name="connsiteY164" fmla="*/ 5123476 h 8446843"/>
                  <a:gd name="connsiteX165" fmla="*/ 66025 w 1849847"/>
                  <a:gd name="connsiteY165" fmla="*/ 5133301 h 8446843"/>
                  <a:gd name="connsiteX166" fmla="*/ 65327 w 1849847"/>
                  <a:gd name="connsiteY166" fmla="*/ 5173295 h 8446843"/>
                  <a:gd name="connsiteX167" fmla="*/ 75152 w 1849847"/>
                  <a:gd name="connsiteY167" fmla="*/ 5183469 h 8446843"/>
                  <a:gd name="connsiteX168" fmla="*/ 133902 w 1849847"/>
                  <a:gd name="connsiteY168" fmla="*/ 5184495 h 8446843"/>
                  <a:gd name="connsiteX169" fmla="*/ 144076 w 1849847"/>
                  <a:gd name="connsiteY169" fmla="*/ 5174670 h 8446843"/>
                  <a:gd name="connsiteX170" fmla="*/ 144774 w 1849847"/>
                  <a:gd name="connsiteY170" fmla="*/ 5134676 h 8446843"/>
                  <a:gd name="connsiteX171" fmla="*/ 144774 w 1849847"/>
                  <a:gd name="connsiteY171" fmla="*/ 5046411 h 8446843"/>
                  <a:gd name="connsiteX172" fmla="*/ 134949 w 1849847"/>
                  <a:gd name="connsiteY172" fmla="*/ 5036237 h 8446843"/>
                  <a:gd name="connsiteX173" fmla="*/ 76199 w 1849847"/>
                  <a:gd name="connsiteY173" fmla="*/ 5035211 h 8446843"/>
                  <a:gd name="connsiteX174" fmla="*/ 66025 w 1849847"/>
                  <a:gd name="connsiteY174" fmla="*/ 5045036 h 8446843"/>
                  <a:gd name="connsiteX175" fmla="*/ 65327 w 1849847"/>
                  <a:gd name="connsiteY175" fmla="*/ 5085030 h 8446843"/>
                  <a:gd name="connsiteX176" fmla="*/ 75152 w 1849847"/>
                  <a:gd name="connsiteY176" fmla="*/ 5095204 h 8446843"/>
                  <a:gd name="connsiteX177" fmla="*/ 133902 w 1849847"/>
                  <a:gd name="connsiteY177" fmla="*/ 5096230 h 8446843"/>
                  <a:gd name="connsiteX178" fmla="*/ 144076 w 1849847"/>
                  <a:gd name="connsiteY178" fmla="*/ 5086405 h 8446843"/>
                  <a:gd name="connsiteX179" fmla="*/ 144774 w 1849847"/>
                  <a:gd name="connsiteY179" fmla="*/ 5046411 h 8446843"/>
                  <a:gd name="connsiteX180" fmla="*/ 144774 w 1849847"/>
                  <a:gd name="connsiteY180" fmla="*/ 4603407 h 8446843"/>
                  <a:gd name="connsiteX181" fmla="*/ 134949 w 1849847"/>
                  <a:gd name="connsiteY181" fmla="*/ 4593233 h 8446843"/>
                  <a:gd name="connsiteX182" fmla="*/ 76199 w 1849847"/>
                  <a:gd name="connsiteY182" fmla="*/ 4592207 h 8446843"/>
                  <a:gd name="connsiteX183" fmla="*/ 66025 w 1849847"/>
                  <a:gd name="connsiteY183" fmla="*/ 4602032 h 8446843"/>
                  <a:gd name="connsiteX184" fmla="*/ 65327 w 1849847"/>
                  <a:gd name="connsiteY184" fmla="*/ 4642026 h 8446843"/>
                  <a:gd name="connsiteX185" fmla="*/ 75152 w 1849847"/>
                  <a:gd name="connsiteY185" fmla="*/ 4652200 h 8446843"/>
                  <a:gd name="connsiteX186" fmla="*/ 133902 w 1849847"/>
                  <a:gd name="connsiteY186" fmla="*/ 4653226 h 8446843"/>
                  <a:gd name="connsiteX187" fmla="*/ 144076 w 1849847"/>
                  <a:gd name="connsiteY187" fmla="*/ 4643401 h 8446843"/>
                  <a:gd name="connsiteX188" fmla="*/ 144774 w 1849847"/>
                  <a:gd name="connsiteY188" fmla="*/ 4603407 h 8446843"/>
                  <a:gd name="connsiteX189" fmla="*/ 144774 w 1849847"/>
                  <a:gd name="connsiteY189" fmla="*/ 4514507 h 8446843"/>
                  <a:gd name="connsiteX190" fmla="*/ 134949 w 1849847"/>
                  <a:gd name="connsiteY190" fmla="*/ 4504333 h 8446843"/>
                  <a:gd name="connsiteX191" fmla="*/ 76199 w 1849847"/>
                  <a:gd name="connsiteY191" fmla="*/ 4503307 h 8446843"/>
                  <a:gd name="connsiteX192" fmla="*/ 66025 w 1849847"/>
                  <a:gd name="connsiteY192" fmla="*/ 4513132 h 8446843"/>
                  <a:gd name="connsiteX193" fmla="*/ 65327 w 1849847"/>
                  <a:gd name="connsiteY193" fmla="*/ 4553126 h 8446843"/>
                  <a:gd name="connsiteX194" fmla="*/ 75152 w 1849847"/>
                  <a:gd name="connsiteY194" fmla="*/ 4563300 h 8446843"/>
                  <a:gd name="connsiteX195" fmla="*/ 133902 w 1849847"/>
                  <a:gd name="connsiteY195" fmla="*/ 4564326 h 8446843"/>
                  <a:gd name="connsiteX196" fmla="*/ 144076 w 1849847"/>
                  <a:gd name="connsiteY196" fmla="*/ 4554501 h 8446843"/>
                  <a:gd name="connsiteX197" fmla="*/ 144774 w 1849847"/>
                  <a:gd name="connsiteY197" fmla="*/ 4514507 h 8446843"/>
                  <a:gd name="connsiteX198" fmla="*/ 144774 w 1849847"/>
                  <a:gd name="connsiteY198" fmla="*/ 4426651 h 8446843"/>
                  <a:gd name="connsiteX199" fmla="*/ 134949 w 1849847"/>
                  <a:gd name="connsiteY199" fmla="*/ 4416477 h 8446843"/>
                  <a:gd name="connsiteX200" fmla="*/ 76199 w 1849847"/>
                  <a:gd name="connsiteY200" fmla="*/ 4415451 h 8446843"/>
                  <a:gd name="connsiteX201" fmla="*/ 66025 w 1849847"/>
                  <a:gd name="connsiteY201" fmla="*/ 4425276 h 8446843"/>
                  <a:gd name="connsiteX202" fmla="*/ 65327 w 1849847"/>
                  <a:gd name="connsiteY202" fmla="*/ 4465270 h 8446843"/>
                  <a:gd name="connsiteX203" fmla="*/ 75152 w 1849847"/>
                  <a:gd name="connsiteY203" fmla="*/ 4475444 h 8446843"/>
                  <a:gd name="connsiteX204" fmla="*/ 133902 w 1849847"/>
                  <a:gd name="connsiteY204" fmla="*/ 4476470 h 8446843"/>
                  <a:gd name="connsiteX205" fmla="*/ 144076 w 1849847"/>
                  <a:gd name="connsiteY205" fmla="*/ 4466645 h 8446843"/>
                  <a:gd name="connsiteX206" fmla="*/ 144774 w 1849847"/>
                  <a:gd name="connsiteY206" fmla="*/ 4426651 h 8446843"/>
                  <a:gd name="connsiteX207" fmla="*/ 144774 w 1849847"/>
                  <a:gd name="connsiteY207" fmla="*/ 4338386 h 8446843"/>
                  <a:gd name="connsiteX208" fmla="*/ 134949 w 1849847"/>
                  <a:gd name="connsiteY208" fmla="*/ 4328212 h 8446843"/>
                  <a:gd name="connsiteX209" fmla="*/ 76199 w 1849847"/>
                  <a:gd name="connsiteY209" fmla="*/ 4327186 h 8446843"/>
                  <a:gd name="connsiteX210" fmla="*/ 66025 w 1849847"/>
                  <a:gd name="connsiteY210" fmla="*/ 4337011 h 8446843"/>
                  <a:gd name="connsiteX211" fmla="*/ 65327 w 1849847"/>
                  <a:gd name="connsiteY211" fmla="*/ 4377005 h 8446843"/>
                  <a:gd name="connsiteX212" fmla="*/ 75152 w 1849847"/>
                  <a:gd name="connsiteY212" fmla="*/ 4387179 h 8446843"/>
                  <a:gd name="connsiteX213" fmla="*/ 133902 w 1849847"/>
                  <a:gd name="connsiteY213" fmla="*/ 4388205 h 8446843"/>
                  <a:gd name="connsiteX214" fmla="*/ 144076 w 1849847"/>
                  <a:gd name="connsiteY214" fmla="*/ 4378380 h 8446843"/>
                  <a:gd name="connsiteX215" fmla="*/ 144774 w 1849847"/>
                  <a:gd name="connsiteY215" fmla="*/ 4338386 h 8446843"/>
                  <a:gd name="connsiteX216" fmla="*/ 144774 w 1849847"/>
                  <a:gd name="connsiteY216" fmla="*/ 3898557 h 8446843"/>
                  <a:gd name="connsiteX217" fmla="*/ 134949 w 1849847"/>
                  <a:gd name="connsiteY217" fmla="*/ 3888383 h 8446843"/>
                  <a:gd name="connsiteX218" fmla="*/ 76199 w 1849847"/>
                  <a:gd name="connsiteY218" fmla="*/ 3887357 h 8446843"/>
                  <a:gd name="connsiteX219" fmla="*/ 66025 w 1849847"/>
                  <a:gd name="connsiteY219" fmla="*/ 3897182 h 8446843"/>
                  <a:gd name="connsiteX220" fmla="*/ 65327 w 1849847"/>
                  <a:gd name="connsiteY220" fmla="*/ 3937176 h 8446843"/>
                  <a:gd name="connsiteX221" fmla="*/ 75152 w 1849847"/>
                  <a:gd name="connsiteY221" fmla="*/ 3947350 h 8446843"/>
                  <a:gd name="connsiteX222" fmla="*/ 133902 w 1849847"/>
                  <a:gd name="connsiteY222" fmla="*/ 3948376 h 8446843"/>
                  <a:gd name="connsiteX223" fmla="*/ 144076 w 1849847"/>
                  <a:gd name="connsiteY223" fmla="*/ 3938551 h 8446843"/>
                  <a:gd name="connsiteX224" fmla="*/ 144774 w 1849847"/>
                  <a:gd name="connsiteY224" fmla="*/ 3898557 h 8446843"/>
                  <a:gd name="connsiteX225" fmla="*/ 144774 w 1849847"/>
                  <a:gd name="connsiteY225" fmla="*/ 3809657 h 8446843"/>
                  <a:gd name="connsiteX226" fmla="*/ 134949 w 1849847"/>
                  <a:gd name="connsiteY226" fmla="*/ 3799483 h 8446843"/>
                  <a:gd name="connsiteX227" fmla="*/ 76199 w 1849847"/>
                  <a:gd name="connsiteY227" fmla="*/ 3798457 h 8446843"/>
                  <a:gd name="connsiteX228" fmla="*/ 66025 w 1849847"/>
                  <a:gd name="connsiteY228" fmla="*/ 3808282 h 8446843"/>
                  <a:gd name="connsiteX229" fmla="*/ 65327 w 1849847"/>
                  <a:gd name="connsiteY229" fmla="*/ 3848276 h 8446843"/>
                  <a:gd name="connsiteX230" fmla="*/ 75152 w 1849847"/>
                  <a:gd name="connsiteY230" fmla="*/ 3858450 h 8446843"/>
                  <a:gd name="connsiteX231" fmla="*/ 133902 w 1849847"/>
                  <a:gd name="connsiteY231" fmla="*/ 3859476 h 8446843"/>
                  <a:gd name="connsiteX232" fmla="*/ 144076 w 1849847"/>
                  <a:gd name="connsiteY232" fmla="*/ 3849651 h 8446843"/>
                  <a:gd name="connsiteX233" fmla="*/ 144774 w 1849847"/>
                  <a:gd name="connsiteY233" fmla="*/ 3809657 h 8446843"/>
                  <a:gd name="connsiteX234" fmla="*/ 144774 w 1849847"/>
                  <a:gd name="connsiteY234" fmla="*/ 3721801 h 8446843"/>
                  <a:gd name="connsiteX235" fmla="*/ 134949 w 1849847"/>
                  <a:gd name="connsiteY235" fmla="*/ 3711627 h 8446843"/>
                  <a:gd name="connsiteX236" fmla="*/ 76199 w 1849847"/>
                  <a:gd name="connsiteY236" fmla="*/ 3710602 h 8446843"/>
                  <a:gd name="connsiteX237" fmla="*/ 66025 w 1849847"/>
                  <a:gd name="connsiteY237" fmla="*/ 3720426 h 8446843"/>
                  <a:gd name="connsiteX238" fmla="*/ 65327 w 1849847"/>
                  <a:gd name="connsiteY238" fmla="*/ 3760420 h 8446843"/>
                  <a:gd name="connsiteX239" fmla="*/ 75152 w 1849847"/>
                  <a:gd name="connsiteY239" fmla="*/ 3770594 h 8446843"/>
                  <a:gd name="connsiteX240" fmla="*/ 133902 w 1849847"/>
                  <a:gd name="connsiteY240" fmla="*/ 3771620 h 8446843"/>
                  <a:gd name="connsiteX241" fmla="*/ 144076 w 1849847"/>
                  <a:gd name="connsiteY241" fmla="*/ 3761795 h 8446843"/>
                  <a:gd name="connsiteX242" fmla="*/ 144774 w 1849847"/>
                  <a:gd name="connsiteY242" fmla="*/ 3721801 h 8446843"/>
                  <a:gd name="connsiteX243" fmla="*/ 144774 w 1849847"/>
                  <a:gd name="connsiteY243" fmla="*/ 3633536 h 8446843"/>
                  <a:gd name="connsiteX244" fmla="*/ 134949 w 1849847"/>
                  <a:gd name="connsiteY244" fmla="*/ 3623362 h 8446843"/>
                  <a:gd name="connsiteX245" fmla="*/ 76199 w 1849847"/>
                  <a:gd name="connsiteY245" fmla="*/ 3622337 h 8446843"/>
                  <a:gd name="connsiteX246" fmla="*/ 66025 w 1849847"/>
                  <a:gd name="connsiteY246" fmla="*/ 3632161 h 8446843"/>
                  <a:gd name="connsiteX247" fmla="*/ 65327 w 1849847"/>
                  <a:gd name="connsiteY247" fmla="*/ 3672155 h 8446843"/>
                  <a:gd name="connsiteX248" fmla="*/ 75152 w 1849847"/>
                  <a:gd name="connsiteY248" fmla="*/ 3682329 h 8446843"/>
                  <a:gd name="connsiteX249" fmla="*/ 133902 w 1849847"/>
                  <a:gd name="connsiteY249" fmla="*/ 3683355 h 8446843"/>
                  <a:gd name="connsiteX250" fmla="*/ 144076 w 1849847"/>
                  <a:gd name="connsiteY250" fmla="*/ 3673530 h 8446843"/>
                  <a:gd name="connsiteX251" fmla="*/ 144774 w 1849847"/>
                  <a:gd name="connsiteY251" fmla="*/ 3633536 h 8446843"/>
                  <a:gd name="connsiteX252" fmla="*/ 144774 w 1849847"/>
                  <a:gd name="connsiteY252" fmla="*/ 3190532 h 8446843"/>
                  <a:gd name="connsiteX253" fmla="*/ 134949 w 1849847"/>
                  <a:gd name="connsiteY253" fmla="*/ 3180358 h 8446843"/>
                  <a:gd name="connsiteX254" fmla="*/ 76199 w 1849847"/>
                  <a:gd name="connsiteY254" fmla="*/ 3179333 h 8446843"/>
                  <a:gd name="connsiteX255" fmla="*/ 66025 w 1849847"/>
                  <a:gd name="connsiteY255" fmla="*/ 3189157 h 8446843"/>
                  <a:gd name="connsiteX256" fmla="*/ 65327 w 1849847"/>
                  <a:gd name="connsiteY256" fmla="*/ 3229151 h 8446843"/>
                  <a:gd name="connsiteX257" fmla="*/ 75152 w 1849847"/>
                  <a:gd name="connsiteY257" fmla="*/ 3239325 h 8446843"/>
                  <a:gd name="connsiteX258" fmla="*/ 133902 w 1849847"/>
                  <a:gd name="connsiteY258" fmla="*/ 3240351 h 8446843"/>
                  <a:gd name="connsiteX259" fmla="*/ 144076 w 1849847"/>
                  <a:gd name="connsiteY259" fmla="*/ 3230526 h 8446843"/>
                  <a:gd name="connsiteX260" fmla="*/ 144774 w 1849847"/>
                  <a:gd name="connsiteY260" fmla="*/ 3190532 h 8446843"/>
                  <a:gd name="connsiteX261" fmla="*/ 144774 w 1849847"/>
                  <a:gd name="connsiteY261" fmla="*/ 3101632 h 8446843"/>
                  <a:gd name="connsiteX262" fmla="*/ 134949 w 1849847"/>
                  <a:gd name="connsiteY262" fmla="*/ 3091458 h 8446843"/>
                  <a:gd name="connsiteX263" fmla="*/ 76199 w 1849847"/>
                  <a:gd name="connsiteY263" fmla="*/ 3090433 h 8446843"/>
                  <a:gd name="connsiteX264" fmla="*/ 66025 w 1849847"/>
                  <a:gd name="connsiteY264" fmla="*/ 3100257 h 8446843"/>
                  <a:gd name="connsiteX265" fmla="*/ 65327 w 1849847"/>
                  <a:gd name="connsiteY265" fmla="*/ 3140251 h 8446843"/>
                  <a:gd name="connsiteX266" fmla="*/ 75152 w 1849847"/>
                  <a:gd name="connsiteY266" fmla="*/ 3150425 h 8446843"/>
                  <a:gd name="connsiteX267" fmla="*/ 133902 w 1849847"/>
                  <a:gd name="connsiteY267" fmla="*/ 3151451 h 8446843"/>
                  <a:gd name="connsiteX268" fmla="*/ 144076 w 1849847"/>
                  <a:gd name="connsiteY268" fmla="*/ 3141626 h 8446843"/>
                  <a:gd name="connsiteX269" fmla="*/ 144774 w 1849847"/>
                  <a:gd name="connsiteY269" fmla="*/ 3101632 h 8446843"/>
                  <a:gd name="connsiteX270" fmla="*/ 144774 w 1849847"/>
                  <a:gd name="connsiteY270" fmla="*/ 3013776 h 8446843"/>
                  <a:gd name="connsiteX271" fmla="*/ 134949 w 1849847"/>
                  <a:gd name="connsiteY271" fmla="*/ 3003602 h 8446843"/>
                  <a:gd name="connsiteX272" fmla="*/ 76199 w 1849847"/>
                  <a:gd name="connsiteY272" fmla="*/ 3002577 h 8446843"/>
                  <a:gd name="connsiteX273" fmla="*/ 66025 w 1849847"/>
                  <a:gd name="connsiteY273" fmla="*/ 3012401 h 8446843"/>
                  <a:gd name="connsiteX274" fmla="*/ 65327 w 1849847"/>
                  <a:gd name="connsiteY274" fmla="*/ 3052395 h 8446843"/>
                  <a:gd name="connsiteX275" fmla="*/ 75152 w 1849847"/>
                  <a:gd name="connsiteY275" fmla="*/ 3062569 h 8446843"/>
                  <a:gd name="connsiteX276" fmla="*/ 133902 w 1849847"/>
                  <a:gd name="connsiteY276" fmla="*/ 3063595 h 8446843"/>
                  <a:gd name="connsiteX277" fmla="*/ 144076 w 1849847"/>
                  <a:gd name="connsiteY277" fmla="*/ 3053770 h 8446843"/>
                  <a:gd name="connsiteX278" fmla="*/ 144774 w 1849847"/>
                  <a:gd name="connsiteY278" fmla="*/ 3013776 h 8446843"/>
                  <a:gd name="connsiteX279" fmla="*/ 144774 w 1849847"/>
                  <a:gd name="connsiteY279" fmla="*/ 2925511 h 8446843"/>
                  <a:gd name="connsiteX280" fmla="*/ 134949 w 1849847"/>
                  <a:gd name="connsiteY280" fmla="*/ 2915337 h 8446843"/>
                  <a:gd name="connsiteX281" fmla="*/ 76199 w 1849847"/>
                  <a:gd name="connsiteY281" fmla="*/ 2914312 h 8446843"/>
                  <a:gd name="connsiteX282" fmla="*/ 66025 w 1849847"/>
                  <a:gd name="connsiteY282" fmla="*/ 2924136 h 8446843"/>
                  <a:gd name="connsiteX283" fmla="*/ 65327 w 1849847"/>
                  <a:gd name="connsiteY283" fmla="*/ 2964130 h 8446843"/>
                  <a:gd name="connsiteX284" fmla="*/ 75152 w 1849847"/>
                  <a:gd name="connsiteY284" fmla="*/ 2974304 h 8446843"/>
                  <a:gd name="connsiteX285" fmla="*/ 133902 w 1849847"/>
                  <a:gd name="connsiteY285" fmla="*/ 2975330 h 8446843"/>
                  <a:gd name="connsiteX286" fmla="*/ 144076 w 1849847"/>
                  <a:gd name="connsiteY286" fmla="*/ 2965505 h 8446843"/>
                  <a:gd name="connsiteX287" fmla="*/ 144774 w 1849847"/>
                  <a:gd name="connsiteY287" fmla="*/ 2925511 h 8446843"/>
                  <a:gd name="connsiteX288" fmla="*/ 144774 w 1849847"/>
                  <a:gd name="connsiteY288" fmla="*/ 2492034 h 8446843"/>
                  <a:gd name="connsiteX289" fmla="*/ 134949 w 1849847"/>
                  <a:gd name="connsiteY289" fmla="*/ 2481860 h 8446843"/>
                  <a:gd name="connsiteX290" fmla="*/ 76199 w 1849847"/>
                  <a:gd name="connsiteY290" fmla="*/ 2480835 h 8446843"/>
                  <a:gd name="connsiteX291" fmla="*/ 66025 w 1849847"/>
                  <a:gd name="connsiteY291" fmla="*/ 2490659 h 8446843"/>
                  <a:gd name="connsiteX292" fmla="*/ 65327 w 1849847"/>
                  <a:gd name="connsiteY292" fmla="*/ 2530653 h 8446843"/>
                  <a:gd name="connsiteX293" fmla="*/ 75152 w 1849847"/>
                  <a:gd name="connsiteY293" fmla="*/ 2540827 h 8446843"/>
                  <a:gd name="connsiteX294" fmla="*/ 133902 w 1849847"/>
                  <a:gd name="connsiteY294" fmla="*/ 2541853 h 8446843"/>
                  <a:gd name="connsiteX295" fmla="*/ 144076 w 1849847"/>
                  <a:gd name="connsiteY295" fmla="*/ 2532028 h 8446843"/>
                  <a:gd name="connsiteX296" fmla="*/ 144774 w 1849847"/>
                  <a:gd name="connsiteY296" fmla="*/ 2492034 h 8446843"/>
                  <a:gd name="connsiteX297" fmla="*/ 144774 w 1849847"/>
                  <a:gd name="connsiteY297" fmla="*/ 2403134 h 8446843"/>
                  <a:gd name="connsiteX298" fmla="*/ 134949 w 1849847"/>
                  <a:gd name="connsiteY298" fmla="*/ 2392960 h 8446843"/>
                  <a:gd name="connsiteX299" fmla="*/ 76199 w 1849847"/>
                  <a:gd name="connsiteY299" fmla="*/ 2391935 h 8446843"/>
                  <a:gd name="connsiteX300" fmla="*/ 66025 w 1849847"/>
                  <a:gd name="connsiteY300" fmla="*/ 2401759 h 8446843"/>
                  <a:gd name="connsiteX301" fmla="*/ 65327 w 1849847"/>
                  <a:gd name="connsiteY301" fmla="*/ 2441753 h 8446843"/>
                  <a:gd name="connsiteX302" fmla="*/ 75152 w 1849847"/>
                  <a:gd name="connsiteY302" fmla="*/ 2451927 h 8446843"/>
                  <a:gd name="connsiteX303" fmla="*/ 133902 w 1849847"/>
                  <a:gd name="connsiteY303" fmla="*/ 2452953 h 8446843"/>
                  <a:gd name="connsiteX304" fmla="*/ 144076 w 1849847"/>
                  <a:gd name="connsiteY304" fmla="*/ 2443128 h 8446843"/>
                  <a:gd name="connsiteX305" fmla="*/ 144774 w 1849847"/>
                  <a:gd name="connsiteY305" fmla="*/ 2403134 h 8446843"/>
                  <a:gd name="connsiteX306" fmla="*/ 144774 w 1849847"/>
                  <a:gd name="connsiteY306" fmla="*/ 2315278 h 8446843"/>
                  <a:gd name="connsiteX307" fmla="*/ 134949 w 1849847"/>
                  <a:gd name="connsiteY307" fmla="*/ 2305104 h 8446843"/>
                  <a:gd name="connsiteX308" fmla="*/ 76199 w 1849847"/>
                  <a:gd name="connsiteY308" fmla="*/ 2304079 h 8446843"/>
                  <a:gd name="connsiteX309" fmla="*/ 66025 w 1849847"/>
                  <a:gd name="connsiteY309" fmla="*/ 2313903 h 8446843"/>
                  <a:gd name="connsiteX310" fmla="*/ 65327 w 1849847"/>
                  <a:gd name="connsiteY310" fmla="*/ 2353897 h 8446843"/>
                  <a:gd name="connsiteX311" fmla="*/ 75152 w 1849847"/>
                  <a:gd name="connsiteY311" fmla="*/ 2364071 h 8446843"/>
                  <a:gd name="connsiteX312" fmla="*/ 133902 w 1849847"/>
                  <a:gd name="connsiteY312" fmla="*/ 2365097 h 8446843"/>
                  <a:gd name="connsiteX313" fmla="*/ 144076 w 1849847"/>
                  <a:gd name="connsiteY313" fmla="*/ 2355272 h 8446843"/>
                  <a:gd name="connsiteX314" fmla="*/ 144774 w 1849847"/>
                  <a:gd name="connsiteY314" fmla="*/ 2315278 h 8446843"/>
                  <a:gd name="connsiteX315" fmla="*/ 144774 w 1849847"/>
                  <a:gd name="connsiteY315" fmla="*/ 2227013 h 8446843"/>
                  <a:gd name="connsiteX316" fmla="*/ 134949 w 1849847"/>
                  <a:gd name="connsiteY316" fmla="*/ 2216839 h 8446843"/>
                  <a:gd name="connsiteX317" fmla="*/ 76199 w 1849847"/>
                  <a:gd name="connsiteY317" fmla="*/ 2215814 h 8446843"/>
                  <a:gd name="connsiteX318" fmla="*/ 66025 w 1849847"/>
                  <a:gd name="connsiteY318" fmla="*/ 2225638 h 8446843"/>
                  <a:gd name="connsiteX319" fmla="*/ 65327 w 1849847"/>
                  <a:gd name="connsiteY319" fmla="*/ 2265632 h 8446843"/>
                  <a:gd name="connsiteX320" fmla="*/ 75152 w 1849847"/>
                  <a:gd name="connsiteY320" fmla="*/ 2275806 h 8446843"/>
                  <a:gd name="connsiteX321" fmla="*/ 133902 w 1849847"/>
                  <a:gd name="connsiteY321" fmla="*/ 2276832 h 8446843"/>
                  <a:gd name="connsiteX322" fmla="*/ 144076 w 1849847"/>
                  <a:gd name="connsiteY322" fmla="*/ 2267007 h 8446843"/>
                  <a:gd name="connsiteX323" fmla="*/ 144774 w 1849847"/>
                  <a:gd name="connsiteY323" fmla="*/ 2227013 h 8446843"/>
                  <a:gd name="connsiteX324" fmla="*/ 144774 w 1849847"/>
                  <a:gd name="connsiteY324" fmla="*/ 1784009 h 8446843"/>
                  <a:gd name="connsiteX325" fmla="*/ 134949 w 1849847"/>
                  <a:gd name="connsiteY325" fmla="*/ 1773835 h 8446843"/>
                  <a:gd name="connsiteX326" fmla="*/ 76199 w 1849847"/>
                  <a:gd name="connsiteY326" fmla="*/ 1772810 h 8446843"/>
                  <a:gd name="connsiteX327" fmla="*/ 66025 w 1849847"/>
                  <a:gd name="connsiteY327" fmla="*/ 1782634 h 8446843"/>
                  <a:gd name="connsiteX328" fmla="*/ 65327 w 1849847"/>
                  <a:gd name="connsiteY328" fmla="*/ 1822628 h 8446843"/>
                  <a:gd name="connsiteX329" fmla="*/ 75152 w 1849847"/>
                  <a:gd name="connsiteY329" fmla="*/ 1832802 h 8446843"/>
                  <a:gd name="connsiteX330" fmla="*/ 133902 w 1849847"/>
                  <a:gd name="connsiteY330" fmla="*/ 1833828 h 8446843"/>
                  <a:gd name="connsiteX331" fmla="*/ 144076 w 1849847"/>
                  <a:gd name="connsiteY331" fmla="*/ 1824003 h 8446843"/>
                  <a:gd name="connsiteX332" fmla="*/ 144774 w 1849847"/>
                  <a:gd name="connsiteY332" fmla="*/ 1784009 h 8446843"/>
                  <a:gd name="connsiteX333" fmla="*/ 144774 w 1849847"/>
                  <a:gd name="connsiteY333" fmla="*/ 1695109 h 8446843"/>
                  <a:gd name="connsiteX334" fmla="*/ 134949 w 1849847"/>
                  <a:gd name="connsiteY334" fmla="*/ 1684935 h 8446843"/>
                  <a:gd name="connsiteX335" fmla="*/ 76199 w 1849847"/>
                  <a:gd name="connsiteY335" fmla="*/ 1683909 h 8446843"/>
                  <a:gd name="connsiteX336" fmla="*/ 66025 w 1849847"/>
                  <a:gd name="connsiteY336" fmla="*/ 1693734 h 8446843"/>
                  <a:gd name="connsiteX337" fmla="*/ 65327 w 1849847"/>
                  <a:gd name="connsiteY337" fmla="*/ 1733728 h 8446843"/>
                  <a:gd name="connsiteX338" fmla="*/ 75152 w 1849847"/>
                  <a:gd name="connsiteY338" fmla="*/ 1743902 h 8446843"/>
                  <a:gd name="connsiteX339" fmla="*/ 133902 w 1849847"/>
                  <a:gd name="connsiteY339" fmla="*/ 1744928 h 8446843"/>
                  <a:gd name="connsiteX340" fmla="*/ 144076 w 1849847"/>
                  <a:gd name="connsiteY340" fmla="*/ 1735103 h 8446843"/>
                  <a:gd name="connsiteX341" fmla="*/ 144774 w 1849847"/>
                  <a:gd name="connsiteY341" fmla="*/ 1695109 h 8446843"/>
                  <a:gd name="connsiteX342" fmla="*/ 144774 w 1849847"/>
                  <a:gd name="connsiteY342" fmla="*/ 1607253 h 8446843"/>
                  <a:gd name="connsiteX343" fmla="*/ 134949 w 1849847"/>
                  <a:gd name="connsiteY343" fmla="*/ 1597079 h 8446843"/>
                  <a:gd name="connsiteX344" fmla="*/ 76199 w 1849847"/>
                  <a:gd name="connsiteY344" fmla="*/ 1596053 h 8446843"/>
                  <a:gd name="connsiteX345" fmla="*/ 66025 w 1849847"/>
                  <a:gd name="connsiteY345" fmla="*/ 1605878 h 8446843"/>
                  <a:gd name="connsiteX346" fmla="*/ 65327 w 1849847"/>
                  <a:gd name="connsiteY346" fmla="*/ 1645872 h 8446843"/>
                  <a:gd name="connsiteX347" fmla="*/ 75152 w 1849847"/>
                  <a:gd name="connsiteY347" fmla="*/ 1656046 h 8446843"/>
                  <a:gd name="connsiteX348" fmla="*/ 133902 w 1849847"/>
                  <a:gd name="connsiteY348" fmla="*/ 1657072 h 8446843"/>
                  <a:gd name="connsiteX349" fmla="*/ 144076 w 1849847"/>
                  <a:gd name="connsiteY349" fmla="*/ 1647247 h 8446843"/>
                  <a:gd name="connsiteX350" fmla="*/ 144774 w 1849847"/>
                  <a:gd name="connsiteY350" fmla="*/ 1607253 h 8446843"/>
                  <a:gd name="connsiteX351" fmla="*/ 144774 w 1849847"/>
                  <a:gd name="connsiteY351" fmla="*/ 1518988 h 8446843"/>
                  <a:gd name="connsiteX352" fmla="*/ 134949 w 1849847"/>
                  <a:gd name="connsiteY352" fmla="*/ 1508814 h 8446843"/>
                  <a:gd name="connsiteX353" fmla="*/ 76199 w 1849847"/>
                  <a:gd name="connsiteY353" fmla="*/ 1507788 h 8446843"/>
                  <a:gd name="connsiteX354" fmla="*/ 66025 w 1849847"/>
                  <a:gd name="connsiteY354" fmla="*/ 1517613 h 8446843"/>
                  <a:gd name="connsiteX355" fmla="*/ 65327 w 1849847"/>
                  <a:gd name="connsiteY355" fmla="*/ 1557607 h 8446843"/>
                  <a:gd name="connsiteX356" fmla="*/ 75152 w 1849847"/>
                  <a:gd name="connsiteY356" fmla="*/ 1567781 h 8446843"/>
                  <a:gd name="connsiteX357" fmla="*/ 133902 w 1849847"/>
                  <a:gd name="connsiteY357" fmla="*/ 1568807 h 8446843"/>
                  <a:gd name="connsiteX358" fmla="*/ 144076 w 1849847"/>
                  <a:gd name="connsiteY358" fmla="*/ 1558982 h 8446843"/>
                  <a:gd name="connsiteX359" fmla="*/ 144774 w 1849847"/>
                  <a:gd name="connsiteY359" fmla="*/ 1518988 h 8446843"/>
                  <a:gd name="connsiteX360" fmla="*/ 144774 w 1849847"/>
                  <a:gd name="connsiteY360" fmla="*/ 1079159 h 8446843"/>
                  <a:gd name="connsiteX361" fmla="*/ 134949 w 1849847"/>
                  <a:gd name="connsiteY361" fmla="*/ 1068985 h 8446843"/>
                  <a:gd name="connsiteX362" fmla="*/ 76199 w 1849847"/>
                  <a:gd name="connsiteY362" fmla="*/ 1067959 h 8446843"/>
                  <a:gd name="connsiteX363" fmla="*/ 66025 w 1849847"/>
                  <a:gd name="connsiteY363" fmla="*/ 1077784 h 8446843"/>
                  <a:gd name="connsiteX364" fmla="*/ 65327 w 1849847"/>
                  <a:gd name="connsiteY364" fmla="*/ 1117778 h 8446843"/>
                  <a:gd name="connsiteX365" fmla="*/ 75152 w 1849847"/>
                  <a:gd name="connsiteY365" fmla="*/ 1127952 h 8446843"/>
                  <a:gd name="connsiteX366" fmla="*/ 133902 w 1849847"/>
                  <a:gd name="connsiteY366" fmla="*/ 1128978 h 8446843"/>
                  <a:gd name="connsiteX367" fmla="*/ 144076 w 1849847"/>
                  <a:gd name="connsiteY367" fmla="*/ 1119153 h 8446843"/>
                  <a:gd name="connsiteX368" fmla="*/ 144774 w 1849847"/>
                  <a:gd name="connsiteY368" fmla="*/ 1079159 h 8446843"/>
                  <a:gd name="connsiteX369" fmla="*/ 144774 w 1849847"/>
                  <a:gd name="connsiteY369" fmla="*/ 990259 h 8446843"/>
                  <a:gd name="connsiteX370" fmla="*/ 134949 w 1849847"/>
                  <a:gd name="connsiteY370" fmla="*/ 980085 h 8446843"/>
                  <a:gd name="connsiteX371" fmla="*/ 76199 w 1849847"/>
                  <a:gd name="connsiteY371" fmla="*/ 979059 h 8446843"/>
                  <a:gd name="connsiteX372" fmla="*/ 66025 w 1849847"/>
                  <a:gd name="connsiteY372" fmla="*/ 988884 h 8446843"/>
                  <a:gd name="connsiteX373" fmla="*/ 65327 w 1849847"/>
                  <a:gd name="connsiteY373" fmla="*/ 1028878 h 8446843"/>
                  <a:gd name="connsiteX374" fmla="*/ 75152 w 1849847"/>
                  <a:gd name="connsiteY374" fmla="*/ 1039052 h 8446843"/>
                  <a:gd name="connsiteX375" fmla="*/ 133902 w 1849847"/>
                  <a:gd name="connsiteY375" fmla="*/ 1040078 h 8446843"/>
                  <a:gd name="connsiteX376" fmla="*/ 144076 w 1849847"/>
                  <a:gd name="connsiteY376" fmla="*/ 1030253 h 8446843"/>
                  <a:gd name="connsiteX377" fmla="*/ 144774 w 1849847"/>
                  <a:gd name="connsiteY377" fmla="*/ 990259 h 8446843"/>
                  <a:gd name="connsiteX378" fmla="*/ 144774 w 1849847"/>
                  <a:gd name="connsiteY378" fmla="*/ 902403 h 8446843"/>
                  <a:gd name="connsiteX379" fmla="*/ 134949 w 1849847"/>
                  <a:gd name="connsiteY379" fmla="*/ 892229 h 8446843"/>
                  <a:gd name="connsiteX380" fmla="*/ 76199 w 1849847"/>
                  <a:gd name="connsiteY380" fmla="*/ 891203 h 8446843"/>
                  <a:gd name="connsiteX381" fmla="*/ 66025 w 1849847"/>
                  <a:gd name="connsiteY381" fmla="*/ 901028 h 8446843"/>
                  <a:gd name="connsiteX382" fmla="*/ 65327 w 1849847"/>
                  <a:gd name="connsiteY382" fmla="*/ 941022 h 8446843"/>
                  <a:gd name="connsiteX383" fmla="*/ 75152 w 1849847"/>
                  <a:gd name="connsiteY383" fmla="*/ 951196 h 8446843"/>
                  <a:gd name="connsiteX384" fmla="*/ 133902 w 1849847"/>
                  <a:gd name="connsiteY384" fmla="*/ 952222 h 8446843"/>
                  <a:gd name="connsiteX385" fmla="*/ 144076 w 1849847"/>
                  <a:gd name="connsiteY385" fmla="*/ 942397 h 8446843"/>
                  <a:gd name="connsiteX386" fmla="*/ 144774 w 1849847"/>
                  <a:gd name="connsiteY386" fmla="*/ 902403 h 8446843"/>
                  <a:gd name="connsiteX387" fmla="*/ 144774 w 1849847"/>
                  <a:gd name="connsiteY387" fmla="*/ 814138 h 8446843"/>
                  <a:gd name="connsiteX388" fmla="*/ 134949 w 1849847"/>
                  <a:gd name="connsiteY388" fmla="*/ 803964 h 8446843"/>
                  <a:gd name="connsiteX389" fmla="*/ 76199 w 1849847"/>
                  <a:gd name="connsiteY389" fmla="*/ 802938 h 8446843"/>
                  <a:gd name="connsiteX390" fmla="*/ 66025 w 1849847"/>
                  <a:gd name="connsiteY390" fmla="*/ 812763 h 8446843"/>
                  <a:gd name="connsiteX391" fmla="*/ 65327 w 1849847"/>
                  <a:gd name="connsiteY391" fmla="*/ 852757 h 8446843"/>
                  <a:gd name="connsiteX392" fmla="*/ 75152 w 1849847"/>
                  <a:gd name="connsiteY392" fmla="*/ 862931 h 8446843"/>
                  <a:gd name="connsiteX393" fmla="*/ 133902 w 1849847"/>
                  <a:gd name="connsiteY393" fmla="*/ 863957 h 8446843"/>
                  <a:gd name="connsiteX394" fmla="*/ 144076 w 1849847"/>
                  <a:gd name="connsiteY394" fmla="*/ 854132 h 8446843"/>
                  <a:gd name="connsiteX395" fmla="*/ 144774 w 1849847"/>
                  <a:gd name="connsiteY395" fmla="*/ 814138 h 8446843"/>
                  <a:gd name="connsiteX396" fmla="*/ 144774 w 1849847"/>
                  <a:gd name="connsiteY396" fmla="*/ 371134 h 8446843"/>
                  <a:gd name="connsiteX397" fmla="*/ 134949 w 1849847"/>
                  <a:gd name="connsiteY397" fmla="*/ 360960 h 8446843"/>
                  <a:gd name="connsiteX398" fmla="*/ 76199 w 1849847"/>
                  <a:gd name="connsiteY398" fmla="*/ 359934 h 8446843"/>
                  <a:gd name="connsiteX399" fmla="*/ 66025 w 1849847"/>
                  <a:gd name="connsiteY399" fmla="*/ 369759 h 8446843"/>
                  <a:gd name="connsiteX400" fmla="*/ 65327 w 1849847"/>
                  <a:gd name="connsiteY400" fmla="*/ 409753 h 8446843"/>
                  <a:gd name="connsiteX401" fmla="*/ 75152 w 1849847"/>
                  <a:gd name="connsiteY401" fmla="*/ 419927 h 8446843"/>
                  <a:gd name="connsiteX402" fmla="*/ 133902 w 1849847"/>
                  <a:gd name="connsiteY402" fmla="*/ 420953 h 8446843"/>
                  <a:gd name="connsiteX403" fmla="*/ 144076 w 1849847"/>
                  <a:gd name="connsiteY403" fmla="*/ 411128 h 8446843"/>
                  <a:gd name="connsiteX404" fmla="*/ 144774 w 1849847"/>
                  <a:gd name="connsiteY404" fmla="*/ 371134 h 8446843"/>
                  <a:gd name="connsiteX405" fmla="*/ 144774 w 1849847"/>
                  <a:gd name="connsiteY405" fmla="*/ 282234 h 8446843"/>
                  <a:gd name="connsiteX406" fmla="*/ 134949 w 1849847"/>
                  <a:gd name="connsiteY406" fmla="*/ 272060 h 8446843"/>
                  <a:gd name="connsiteX407" fmla="*/ 76199 w 1849847"/>
                  <a:gd name="connsiteY407" fmla="*/ 271034 h 8446843"/>
                  <a:gd name="connsiteX408" fmla="*/ 66025 w 1849847"/>
                  <a:gd name="connsiteY408" fmla="*/ 280859 h 8446843"/>
                  <a:gd name="connsiteX409" fmla="*/ 65327 w 1849847"/>
                  <a:gd name="connsiteY409" fmla="*/ 320853 h 8446843"/>
                  <a:gd name="connsiteX410" fmla="*/ 75152 w 1849847"/>
                  <a:gd name="connsiteY410" fmla="*/ 331027 h 8446843"/>
                  <a:gd name="connsiteX411" fmla="*/ 133902 w 1849847"/>
                  <a:gd name="connsiteY411" fmla="*/ 332053 h 8446843"/>
                  <a:gd name="connsiteX412" fmla="*/ 144076 w 1849847"/>
                  <a:gd name="connsiteY412" fmla="*/ 322228 h 8446843"/>
                  <a:gd name="connsiteX413" fmla="*/ 144774 w 1849847"/>
                  <a:gd name="connsiteY413" fmla="*/ 282234 h 8446843"/>
                  <a:gd name="connsiteX414" fmla="*/ 144774 w 1849847"/>
                  <a:gd name="connsiteY414" fmla="*/ 194378 h 8446843"/>
                  <a:gd name="connsiteX415" fmla="*/ 134949 w 1849847"/>
                  <a:gd name="connsiteY415" fmla="*/ 184204 h 8446843"/>
                  <a:gd name="connsiteX416" fmla="*/ 76199 w 1849847"/>
                  <a:gd name="connsiteY416" fmla="*/ 183178 h 8446843"/>
                  <a:gd name="connsiteX417" fmla="*/ 66025 w 1849847"/>
                  <a:gd name="connsiteY417" fmla="*/ 193003 h 8446843"/>
                  <a:gd name="connsiteX418" fmla="*/ 65327 w 1849847"/>
                  <a:gd name="connsiteY418" fmla="*/ 232997 h 8446843"/>
                  <a:gd name="connsiteX419" fmla="*/ 75152 w 1849847"/>
                  <a:gd name="connsiteY419" fmla="*/ 243171 h 8446843"/>
                  <a:gd name="connsiteX420" fmla="*/ 133902 w 1849847"/>
                  <a:gd name="connsiteY420" fmla="*/ 244197 h 8446843"/>
                  <a:gd name="connsiteX421" fmla="*/ 144076 w 1849847"/>
                  <a:gd name="connsiteY421" fmla="*/ 234372 h 8446843"/>
                  <a:gd name="connsiteX422" fmla="*/ 144774 w 1849847"/>
                  <a:gd name="connsiteY422" fmla="*/ 194378 h 8446843"/>
                  <a:gd name="connsiteX423" fmla="*/ 144774 w 1849847"/>
                  <a:gd name="connsiteY423" fmla="*/ 106113 h 8446843"/>
                  <a:gd name="connsiteX424" fmla="*/ 134949 w 1849847"/>
                  <a:gd name="connsiteY424" fmla="*/ 95939 h 8446843"/>
                  <a:gd name="connsiteX425" fmla="*/ 76199 w 1849847"/>
                  <a:gd name="connsiteY425" fmla="*/ 94913 h 8446843"/>
                  <a:gd name="connsiteX426" fmla="*/ 66025 w 1849847"/>
                  <a:gd name="connsiteY426" fmla="*/ 104738 h 8446843"/>
                  <a:gd name="connsiteX427" fmla="*/ 65327 w 1849847"/>
                  <a:gd name="connsiteY427" fmla="*/ 144732 h 8446843"/>
                  <a:gd name="connsiteX428" fmla="*/ 75152 w 1849847"/>
                  <a:gd name="connsiteY428" fmla="*/ 154906 h 8446843"/>
                  <a:gd name="connsiteX429" fmla="*/ 133902 w 1849847"/>
                  <a:gd name="connsiteY429" fmla="*/ 155932 h 8446843"/>
                  <a:gd name="connsiteX430" fmla="*/ 144076 w 1849847"/>
                  <a:gd name="connsiteY430" fmla="*/ 146107 h 8446843"/>
                  <a:gd name="connsiteX431" fmla="*/ 144774 w 1849847"/>
                  <a:gd name="connsiteY431" fmla="*/ 106113 h 8446843"/>
                  <a:gd name="connsiteX432" fmla="*/ 145673 w 1849847"/>
                  <a:gd name="connsiteY432" fmla="*/ 8307976 h 8446843"/>
                  <a:gd name="connsiteX433" fmla="*/ 135848 w 1849847"/>
                  <a:gd name="connsiteY433" fmla="*/ 8297802 h 8446843"/>
                  <a:gd name="connsiteX434" fmla="*/ 77098 w 1849847"/>
                  <a:gd name="connsiteY434" fmla="*/ 8296777 h 8446843"/>
                  <a:gd name="connsiteX435" fmla="*/ 66924 w 1849847"/>
                  <a:gd name="connsiteY435" fmla="*/ 8306602 h 8446843"/>
                  <a:gd name="connsiteX436" fmla="*/ 66226 w 1849847"/>
                  <a:gd name="connsiteY436" fmla="*/ 8346596 h 8446843"/>
                  <a:gd name="connsiteX437" fmla="*/ 76051 w 1849847"/>
                  <a:gd name="connsiteY437" fmla="*/ 8356770 h 8446843"/>
                  <a:gd name="connsiteX438" fmla="*/ 134801 w 1849847"/>
                  <a:gd name="connsiteY438" fmla="*/ 8357795 h 8446843"/>
                  <a:gd name="connsiteX439" fmla="*/ 144975 w 1849847"/>
                  <a:gd name="connsiteY439" fmla="*/ 8347970 h 8446843"/>
                  <a:gd name="connsiteX440" fmla="*/ 145673 w 1849847"/>
                  <a:gd name="connsiteY440" fmla="*/ 8307976 h 8446843"/>
                  <a:gd name="connsiteX441" fmla="*/ 145673 w 1849847"/>
                  <a:gd name="connsiteY441" fmla="*/ 8219711 h 8446843"/>
                  <a:gd name="connsiteX442" fmla="*/ 135848 w 1849847"/>
                  <a:gd name="connsiteY442" fmla="*/ 8209537 h 8446843"/>
                  <a:gd name="connsiteX443" fmla="*/ 77098 w 1849847"/>
                  <a:gd name="connsiteY443" fmla="*/ 8208512 h 8446843"/>
                  <a:gd name="connsiteX444" fmla="*/ 66924 w 1849847"/>
                  <a:gd name="connsiteY444" fmla="*/ 8218337 h 8446843"/>
                  <a:gd name="connsiteX445" fmla="*/ 66226 w 1849847"/>
                  <a:gd name="connsiteY445" fmla="*/ 8258331 h 8446843"/>
                  <a:gd name="connsiteX446" fmla="*/ 76051 w 1849847"/>
                  <a:gd name="connsiteY446" fmla="*/ 8268505 h 8446843"/>
                  <a:gd name="connsiteX447" fmla="*/ 134801 w 1849847"/>
                  <a:gd name="connsiteY447" fmla="*/ 8269530 h 8446843"/>
                  <a:gd name="connsiteX448" fmla="*/ 144975 w 1849847"/>
                  <a:gd name="connsiteY448" fmla="*/ 8259705 h 8446843"/>
                  <a:gd name="connsiteX449" fmla="*/ 145673 w 1849847"/>
                  <a:gd name="connsiteY449" fmla="*/ 8219711 h 8446843"/>
                  <a:gd name="connsiteX450" fmla="*/ 145673 w 1849847"/>
                  <a:gd name="connsiteY450" fmla="*/ 7776707 h 8446843"/>
                  <a:gd name="connsiteX451" fmla="*/ 135848 w 1849847"/>
                  <a:gd name="connsiteY451" fmla="*/ 7766533 h 8446843"/>
                  <a:gd name="connsiteX452" fmla="*/ 77098 w 1849847"/>
                  <a:gd name="connsiteY452" fmla="*/ 7765507 h 8446843"/>
                  <a:gd name="connsiteX453" fmla="*/ 66924 w 1849847"/>
                  <a:gd name="connsiteY453" fmla="*/ 7775332 h 8446843"/>
                  <a:gd name="connsiteX454" fmla="*/ 66226 w 1849847"/>
                  <a:gd name="connsiteY454" fmla="*/ 7815326 h 8446843"/>
                  <a:gd name="connsiteX455" fmla="*/ 76051 w 1849847"/>
                  <a:gd name="connsiteY455" fmla="*/ 7825500 h 8446843"/>
                  <a:gd name="connsiteX456" fmla="*/ 134801 w 1849847"/>
                  <a:gd name="connsiteY456" fmla="*/ 7826526 h 8446843"/>
                  <a:gd name="connsiteX457" fmla="*/ 144975 w 1849847"/>
                  <a:gd name="connsiteY457" fmla="*/ 7816701 h 8446843"/>
                  <a:gd name="connsiteX458" fmla="*/ 145673 w 1849847"/>
                  <a:gd name="connsiteY458" fmla="*/ 7776707 h 8446843"/>
                  <a:gd name="connsiteX459" fmla="*/ 145673 w 1849847"/>
                  <a:gd name="connsiteY459" fmla="*/ 7687807 h 8446843"/>
                  <a:gd name="connsiteX460" fmla="*/ 135848 w 1849847"/>
                  <a:gd name="connsiteY460" fmla="*/ 7677633 h 8446843"/>
                  <a:gd name="connsiteX461" fmla="*/ 77098 w 1849847"/>
                  <a:gd name="connsiteY461" fmla="*/ 7676607 h 8446843"/>
                  <a:gd name="connsiteX462" fmla="*/ 66924 w 1849847"/>
                  <a:gd name="connsiteY462" fmla="*/ 7686432 h 8446843"/>
                  <a:gd name="connsiteX463" fmla="*/ 66226 w 1849847"/>
                  <a:gd name="connsiteY463" fmla="*/ 7726426 h 8446843"/>
                  <a:gd name="connsiteX464" fmla="*/ 76051 w 1849847"/>
                  <a:gd name="connsiteY464" fmla="*/ 7736600 h 8446843"/>
                  <a:gd name="connsiteX465" fmla="*/ 134801 w 1849847"/>
                  <a:gd name="connsiteY465" fmla="*/ 7737626 h 8446843"/>
                  <a:gd name="connsiteX466" fmla="*/ 144975 w 1849847"/>
                  <a:gd name="connsiteY466" fmla="*/ 7727801 h 8446843"/>
                  <a:gd name="connsiteX467" fmla="*/ 145673 w 1849847"/>
                  <a:gd name="connsiteY467" fmla="*/ 7687807 h 8446843"/>
                  <a:gd name="connsiteX468" fmla="*/ 145673 w 1849847"/>
                  <a:gd name="connsiteY468" fmla="*/ 7599951 h 8446843"/>
                  <a:gd name="connsiteX469" fmla="*/ 135848 w 1849847"/>
                  <a:gd name="connsiteY469" fmla="*/ 7589777 h 8446843"/>
                  <a:gd name="connsiteX470" fmla="*/ 77098 w 1849847"/>
                  <a:gd name="connsiteY470" fmla="*/ 7588751 h 8446843"/>
                  <a:gd name="connsiteX471" fmla="*/ 66924 w 1849847"/>
                  <a:gd name="connsiteY471" fmla="*/ 7598576 h 8446843"/>
                  <a:gd name="connsiteX472" fmla="*/ 66226 w 1849847"/>
                  <a:gd name="connsiteY472" fmla="*/ 7638570 h 8446843"/>
                  <a:gd name="connsiteX473" fmla="*/ 76051 w 1849847"/>
                  <a:gd name="connsiteY473" fmla="*/ 7648744 h 8446843"/>
                  <a:gd name="connsiteX474" fmla="*/ 134801 w 1849847"/>
                  <a:gd name="connsiteY474" fmla="*/ 7649770 h 8446843"/>
                  <a:gd name="connsiteX475" fmla="*/ 144975 w 1849847"/>
                  <a:gd name="connsiteY475" fmla="*/ 7639945 h 8446843"/>
                  <a:gd name="connsiteX476" fmla="*/ 145673 w 1849847"/>
                  <a:gd name="connsiteY476" fmla="*/ 7599951 h 8446843"/>
                  <a:gd name="connsiteX477" fmla="*/ 145673 w 1849847"/>
                  <a:gd name="connsiteY477" fmla="*/ 7511686 h 8446843"/>
                  <a:gd name="connsiteX478" fmla="*/ 135848 w 1849847"/>
                  <a:gd name="connsiteY478" fmla="*/ 7501512 h 8446843"/>
                  <a:gd name="connsiteX479" fmla="*/ 77098 w 1849847"/>
                  <a:gd name="connsiteY479" fmla="*/ 7500486 h 8446843"/>
                  <a:gd name="connsiteX480" fmla="*/ 66924 w 1849847"/>
                  <a:gd name="connsiteY480" fmla="*/ 7510311 h 8446843"/>
                  <a:gd name="connsiteX481" fmla="*/ 66226 w 1849847"/>
                  <a:gd name="connsiteY481" fmla="*/ 7550305 h 8446843"/>
                  <a:gd name="connsiteX482" fmla="*/ 76051 w 1849847"/>
                  <a:gd name="connsiteY482" fmla="*/ 7560479 h 8446843"/>
                  <a:gd name="connsiteX483" fmla="*/ 134801 w 1849847"/>
                  <a:gd name="connsiteY483" fmla="*/ 7561505 h 8446843"/>
                  <a:gd name="connsiteX484" fmla="*/ 144975 w 1849847"/>
                  <a:gd name="connsiteY484" fmla="*/ 7551680 h 8446843"/>
                  <a:gd name="connsiteX485" fmla="*/ 145673 w 1849847"/>
                  <a:gd name="connsiteY485" fmla="*/ 7511686 h 8446843"/>
                  <a:gd name="connsiteX486" fmla="*/ 145673 w 1849847"/>
                  <a:gd name="connsiteY486" fmla="*/ 7071857 h 8446843"/>
                  <a:gd name="connsiteX487" fmla="*/ 135848 w 1849847"/>
                  <a:gd name="connsiteY487" fmla="*/ 7061683 h 8446843"/>
                  <a:gd name="connsiteX488" fmla="*/ 77098 w 1849847"/>
                  <a:gd name="connsiteY488" fmla="*/ 7060657 h 8446843"/>
                  <a:gd name="connsiteX489" fmla="*/ 66924 w 1849847"/>
                  <a:gd name="connsiteY489" fmla="*/ 7070482 h 8446843"/>
                  <a:gd name="connsiteX490" fmla="*/ 66226 w 1849847"/>
                  <a:gd name="connsiteY490" fmla="*/ 7110476 h 8446843"/>
                  <a:gd name="connsiteX491" fmla="*/ 76051 w 1849847"/>
                  <a:gd name="connsiteY491" fmla="*/ 7120650 h 8446843"/>
                  <a:gd name="connsiteX492" fmla="*/ 134801 w 1849847"/>
                  <a:gd name="connsiteY492" fmla="*/ 7121676 h 8446843"/>
                  <a:gd name="connsiteX493" fmla="*/ 144975 w 1849847"/>
                  <a:gd name="connsiteY493" fmla="*/ 7111851 h 8446843"/>
                  <a:gd name="connsiteX494" fmla="*/ 145673 w 1849847"/>
                  <a:gd name="connsiteY494" fmla="*/ 7071857 h 8446843"/>
                  <a:gd name="connsiteX495" fmla="*/ 145673 w 1849847"/>
                  <a:gd name="connsiteY495" fmla="*/ 6982957 h 8446843"/>
                  <a:gd name="connsiteX496" fmla="*/ 135848 w 1849847"/>
                  <a:gd name="connsiteY496" fmla="*/ 6972783 h 8446843"/>
                  <a:gd name="connsiteX497" fmla="*/ 77098 w 1849847"/>
                  <a:gd name="connsiteY497" fmla="*/ 6971757 h 8446843"/>
                  <a:gd name="connsiteX498" fmla="*/ 66924 w 1849847"/>
                  <a:gd name="connsiteY498" fmla="*/ 6981582 h 8446843"/>
                  <a:gd name="connsiteX499" fmla="*/ 66226 w 1849847"/>
                  <a:gd name="connsiteY499" fmla="*/ 7021576 h 8446843"/>
                  <a:gd name="connsiteX500" fmla="*/ 76051 w 1849847"/>
                  <a:gd name="connsiteY500" fmla="*/ 7031750 h 8446843"/>
                  <a:gd name="connsiteX501" fmla="*/ 134801 w 1849847"/>
                  <a:gd name="connsiteY501" fmla="*/ 7032776 h 8446843"/>
                  <a:gd name="connsiteX502" fmla="*/ 144975 w 1849847"/>
                  <a:gd name="connsiteY502" fmla="*/ 7022951 h 8446843"/>
                  <a:gd name="connsiteX503" fmla="*/ 145673 w 1849847"/>
                  <a:gd name="connsiteY503" fmla="*/ 6982957 h 8446843"/>
                  <a:gd name="connsiteX504" fmla="*/ 145673 w 1849847"/>
                  <a:gd name="connsiteY504" fmla="*/ 6895101 h 8446843"/>
                  <a:gd name="connsiteX505" fmla="*/ 135848 w 1849847"/>
                  <a:gd name="connsiteY505" fmla="*/ 6884927 h 8446843"/>
                  <a:gd name="connsiteX506" fmla="*/ 77098 w 1849847"/>
                  <a:gd name="connsiteY506" fmla="*/ 6883901 h 8446843"/>
                  <a:gd name="connsiteX507" fmla="*/ 66924 w 1849847"/>
                  <a:gd name="connsiteY507" fmla="*/ 6893726 h 8446843"/>
                  <a:gd name="connsiteX508" fmla="*/ 66226 w 1849847"/>
                  <a:gd name="connsiteY508" fmla="*/ 6933720 h 8446843"/>
                  <a:gd name="connsiteX509" fmla="*/ 76051 w 1849847"/>
                  <a:gd name="connsiteY509" fmla="*/ 6943894 h 8446843"/>
                  <a:gd name="connsiteX510" fmla="*/ 134801 w 1849847"/>
                  <a:gd name="connsiteY510" fmla="*/ 6944920 h 8446843"/>
                  <a:gd name="connsiteX511" fmla="*/ 144975 w 1849847"/>
                  <a:gd name="connsiteY511" fmla="*/ 6935095 h 8446843"/>
                  <a:gd name="connsiteX512" fmla="*/ 145673 w 1849847"/>
                  <a:gd name="connsiteY512" fmla="*/ 6895101 h 8446843"/>
                  <a:gd name="connsiteX513" fmla="*/ 145673 w 1849847"/>
                  <a:gd name="connsiteY513" fmla="*/ 6806836 h 8446843"/>
                  <a:gd name="connsiteX514" fmla="*/ 135848 w 1849847"/>
                  <a:gd name="connsiteY514" fmla="*/ 6796662 h 8446843"/>
                  <a:gd name="connsiteX515" fmla="*/ 77098 w 1849847"/>
                  <a:gd name="connsiteY515" fmla="*/ 6795636 h 8446843"/>
                  <a:gd name="connsiteX516" fmla="*/ 66924 w 1849847"/>
                  <a:gd name="connsiteY516" fmla="*/ 6805461 h 8446843"/>
                  <a:gd name="connsiteX517" fmla="*/ 66226 w 1849847"/>
                  <a:gd name="connsiteY517" fmla="*/ 6845455 h 8446843"/>
                  <a:gd name="connsiteX518" fmla="*/ 76051 w 1849847"/>
                  <a:gd name="connsiteY518" fmla="*/ 6855629 h 8446843"/>
                  <a:gd name="connsiteX519" fmla="*/ 134801 w 1849847"/>
                  <a:gd name="connsiteY519" fmla="*/ 6856655 h 8446843"/>
                  <a:gd name="connsiteX520" fmla="*/ 144975 w 1849847"/>
                  <a:gd name="connsiteY520" fmla="*/ 6846830 h 8446843"/>
                  <a:gd name="connsiteX521" fmla="*/ 145673 w 1849847"/>
                  <a:gd name="connsiteY521" fmla="*/ 6806836 h 8446843"/>
                  <a:gd name="connsiteX522" fmla="*/ 145673 w 1849847"/>
                  <a:gd name="connsiteY522" fmla="*/ 6363832 h 8446843"/>
                  <a:gd name="connsiteX523" fmla="*/ 135848 w 1849847"/>
                  <a:gd name="connsiteY523" fmla="*/ 6353658 h 8446843"/>
                  <a:gd name="connsiteX524" fmla="*/ 77098 w 1849847"/>
                  <a:gd name="connsiteY524" fmla="*/ 6352632 h 8446843"/>
                  <a:gd name="connsiteX525" fmla="*/ 66924 w 1849847"/>
                  <a:gd name="connsiteY525" fmla="*/ 6362457 h 8446843"/>
                  <a:gd name="connsiteX526" fmla="*/ 66226 w 1849847"/>
                  <a:gd name="connsiteY526" fmla="*/ 6402451 h 8446843"/>
                  <a:gd name="connsiteX527" fmla="*/ 76051 w 1849847"/>
                  <a:gd name="connsiteY527" fmla="*/ 6412625 h 8446843"/>
                  <a:gd name="connsiteX528" fmla="*/ 134801 w 1849847"/>
                  <a:gd name="connsiteY528" fmla="*/ 6413651 h 8446843"/>
                  <a:gd name="connsiteX529" fmla="*/ 144975 w 1849847"/>
                  <a:gd name="connsiteY529" fmla="*/ 6403826 h 8446843"/>
                  <a:gd name="connsiteX530" fmla="*/ 145673 w 1849847"/>
                  <a:gd name="connsiteY530" fmla="*/ 6363832 h 8446843"/>
                  <a:gd name="connsiteX531" fmla="*/ 145673 w 1849847"/>
                  <a:gd name="connsiteY531" fmla="*/ 6274932 h 8446843"/>
                  <a:gd name="connsiteX532" fmla="*/ 135848 w 1849847"/>
                  <a:gd name="connsiteY532" fmla="*/ 6264758 h 8446843"/>
                  <a:gd name="connsiteX533" fmla="*/ 77098 w 1849847"/>
                  <a:gd name="connsiteY533" fmla="*/ 6263732 h 8446843"/>
                  <a:gd name="connsiteX534" fmla="*/ 66924 w 1849847"/>
                  <a:gd name="connsiteY534" fmla="*/ 6273557 h 8446843"/>
                  <a:gd name="connsiteX535" fmla="*/ 66226 w 1849847"/>
                  <a:gd name="connsiteY535" fmla="*/ 6313551 h 8446843"/>
                  <a:gd name="connsiteX536" fmla="*/ 76051 w 1849847"/>
                  <a:gd name="connsiteY536" fmla="*/ 6323725 h 8446843"/>
                  <a:gd name="connsiteX537" fmla="*/ 134801 w 1849847"/>
                  <a:gd name="connsiteY537" fmla="*/ 6324751 h 8446843"/>
                  <a:gd name="connsiteX538" fmla="*/ 144975 w 1849847"/>
                  <a:gd name="connsiteY538" fmla="*/ 6314926 h 8446843"/>
                  <a:gd name="connsiteX539" fmla="*/ 145673 w 1849847"/>
                  <a:gd name="connsiteY539" fmla="*/ 6274932 h 8446843"/>
                  <a:gd name="connsiteX540" fmla="*/ 145673 w 1849847"/>
                  <a:gd name="connsiteY540" fmla="*/ 6187076 h 8446843"/>
                  <a:gd name="connsiteX541" fmla="*/ 135848 w 1849847"/>
                  <a:gd name="connsiteY541" fmla="*/ 6176902 h 8446843"/>
                  <a:gd name="connsiteX542" fmla="*/ 77098 w 1849847"/>
                  <a:gd name="connsiteY542" fmla="*/ 6175876 h 8446843"/>
                  <a:gd name="connsiteX543" fmla="*/ 66924 w 1849847"/>
                  <a:gd name="connsiteY543" fmla="*/ 6185701 h 8446843"/>
                  <a:gd name="connsiteX544" fmla="*/ 66226 w 1849847"/>
                  <a:gd name="connsiteY544" fmla="*/ 6225695 h 8446843"/>
                  <a:gd name="connsiteX545" fmla="*/ 76051 w 1849847"/>
                  <a:gd name="connsiteY545" fmla="*/ 6235869 h 8446843"/>
                  <a:gd name="connsiteX546" fmla="*/ 134801 w 1849847"/>
                  <a:gd name="connsiteY546" fmla="*/ 6236895 h 8446843"/>
                  <a:gd name="connsiteX547" fmla="*/ 144975 w 1849847"/>
                  <a:gd name="connsiteY547" fmla="*/ 6227070 h 8446843"/>
                  <a:gd name="connsiteX548" fmla="*/ 145673 w 1849847"/>
                  <a:gd name="connsiteY548" fmla="*/ 6187076 h 8446843"/>
                  <a:gd name="connsiteX549" fmla="*/ 145673 w 1849847"/>
                  <a:gd name="connsiteY549" fmla="*/ 6098811 h 8446843"/>
                  <a:gd name="connsiteX550" fmla="*/ 135848 w 1849847"/>
                  <a:gd name="connsiteY550" fmla="*/ 6088637 h 8446843"/>
                  <a:gd name="connsiteX551" fmla="*/ 77098 w 1849847"/>
                  <a:gd name="connsiteY551" fmla="*/ 6087611 h 8446843"/>
                  <a:gd name="connsiteX552" fmla="*/ 66924 w 1849847"/>
                  <a:gd name="connsiteY552" fmla="*/ 6097436 h 8446843"/>
                  <a:gd name="connsiteX553" fmla="*/ 66226 w 1849847"/>
                  <a:gd name="connsiteY553" fmla="*/ 6137430 h 8446843"/>
                  <a:gd name="connsiteX554" fmla="*/ 76051 w 1849847"/>
                  <a:gd name="connsiteY554" fmla="*/ 6147604 h 8446843"/>
                  <a:gd name="connsiteX555" fmla="*/ 134801 w 1849847"/>
                  <a:gd name="connsiteY555" fmla="*/ 6148630 h 8446843"/>
                  <a:gd name="connsiteX556" fmla="*/ 144975 w 1849847"/>
                  <a:gd name="connsiteY556" fmla="*/ 6138805 h 8446843"/>
                  <a:gd name="connsiteX557" fmla="*/ 145673 w 1849847"/>
                  <a:gd name="connsiteY557" fmla="*/ 6098811 h 8446843"/>
                  <a:gd name="connsiteX558" fmla="*/ 145673 w 1849847"/>
                  <a:gd name="connsiteY558" fmla="*/ 5664541 h 8446843"/>
                  <a:gd name="connsiteX559" fmla="*/ 135848 w 1849847"/>
                  <a:gd name="connsiteY559" fmla="*/ 5654367 h 8446843"/>
                  <a:gd name="connsiteX560" fmla="*/ 77098 w 1849847"/>
                  <a:gd name="connsiteY560" fmla="*/ 5653341 h 8446843"/>
                  <a:gd name="connsiteX561" fmla="*/ 66924 w 1849847"/>
                  <a:gd name="connsiteY561" fmla="*/ 5663166 h 8446843"/>
                  <a:gd name="connsiteX562" fmla="*/ 66226 w 1849847"/>
                  <a:gd name="connsiteY562" fmla="*/ 5703160 h 8446843"/>
                  <a:gd name="connsiteX563" fmla="*/ 76051 w 1849847"/>
                  <a:gd name="connsiteY563" fmla="*/ 5713334 h 8446843"/>
                  <a:gd name="connsiteX564" fmla="*/ 134801 w 1849847"/>
                  <a:gd name="connsiteY564" fmla="*/ 5714360 h 8446843"/>
                  <a:gd name="connsiteX565" fmla="*/ 144975 w 1849847"/>
                  <a:gd name="connsiteY565" fmla="*/ 5704535 h 8446843"/>
                  <a:gd name="connsiteX566" fmla="*/ 145673 w 1849847"/>
                  <a:gd name="connsiteY566" fmla="*/ 5664541 h 8446843"/>
                  <a:gd name="connsiteX567" fmla="*/ 145673 w 1849847"/>
                  <a:gd name="connsiteY567" fmla="*/ 5575641 h 8446843"/>
                  <a:gd name="connsiteX568" fmla="*/ 135848 w 1849847"/>
                  <a:gd name="connsiteY568" fmla="*/ 5565467 h 8446843"/>
                  <a:gd name="connsiteX569" fmla="*/ 77098 w 1849847"/>
                  <a:gd name="connsiteY569" fmla="*/ 5564441 h 8446843"/>
                  <a:gd name="connsiteX570" fmla="*/ 66924 w 1849847"/>
                  <a:gd name="connsiteY570" fmla="*/ 5574266 h 8446843"/>
                  <a:gd name="connsiteX571" fmla="*/ 66226 w 1849847"/>
                  <a:gd name="connsiteY571" fmla="*/ 5614260 h 8446843"/>
                  <a:gd name="connsiteX572" fmla="*/ 76051 w 1849847"/>
                  <a:gd name="connsiteY572" fmla="*/ 5624434 h 8446843"/>
                  <a:gd name="connsiteX573" fmla="*/ 134801 w 1849847"/>
                  <a:gd name="connsiteY573" fmla="*/ 5625460 h 8446843"/>
                  <a:gd name="connsiteX574" fmla="*/ 144975 w 1849847"/>
                  <a:gd name="connsiteY574" fmla="*/ 5615635 h 8446843"/>
                  <a:gd name="connsiteX575" fmla="*/ 145673 w 1849847"/>
                  <a:gd name="connsiteY575" fmla="*/ 5575641 h 8446843"/>
                  <a:gd name="connsiteX576" fmla="*/ 145673 w 1849847"/>
                  <a:gd name="connsiteY576" fmla="*/ 5487785 h 8446843"/>
                  <a:gd name="connsiteX577" fmla="*/ 135848 w 1849847"/>
                  <a:gd name="connsiteY577" fmla="*/ 5477611 h 8446843"/>
                  <a:gd name="connsiteX578" fmla="*/ 77098 w 1849847"/>
                  <a:gd name="connsiteY578" fmla="*/ 5476585 h 8446843"/>
                  <a:gd name="connsiteX579" fmla="*/ 66924 w 1849847"/>
                  <a:gd name="connsiteY579" fmla="*/ 5486410 h 8446843"/>
                  <a:gd name="connsiteX580" fmla="*/ 66226 w 1849847"/>
                  <a:gd name="connsiteY580" fmla="*/ 5526404 h 8446843"/>
                  <a:gd name="connsiteX581" fmla="*/ 76051 w 1849847"/>
                  <a:gd name="connsiteY581" fmla="*/ 5536578 h 8446843"/>
                  <a:gd name="connsiteX582" fmla="*/ 134801 w 1849847"/>
                  <a:gd name="connsiteY582" fmla="*/ 5537604 h 8446843"/>
                  <a:gd name="connsiteX583" fmla="*/ 144975 w 1849847"/>
                  <a:gd name="connsiteY583" fmla="*/ 5527779 h 8446843"/>
                  <a:gd name="connsiteX584" fmla="*/ 145673 w 1849847"/>
                  <a:gd name="connsiteY584" fmla="*/ 5487785 h 8446843"/>
                  <a:gd name="connsiteX585" fmla="*/ 145673 w 1849847"/>
                  <a:gd name="connsiteY585" fmla="*/ 5399520 h 8446843"/>
                  <a:gd name="connsiteX586" fmla="*/ 135848 w 1849847"/>
                  <a:gd name="connsiteY586" fmla="*/ 5389346 h 8446843"/>
                  <a:gd name="connsiteX587" fmla="*/ 77098 w 1849847"/>
                  <a:gd name="connsiteY587" fmla="*/ 5388320 h 8446843"/>
                  <a:gd name="connsiteX588" fmla="*/ 66924 w 1849847"/>
                  <a:gd name="connsiteY588" fmla="*/ 5398145 h 8446843"/>
                  <a:gd name="connsiteX589" fmla="*/ 66226 w 1849847"/>
                  <a:gd name="connsiteY589" fmla="*/ 5438139 h 8446843"/>
                  <a:gd name="connsiteX590" fmla="*/ 76051 w 1849847"/>
                  <a:gd name="connsiteY590" fmla="*/ 5448313 h 8446843"/>
                  <a:gd name="connsiteX591" fmla="*/ 134801 w 1849847"/>
                  <a:gd name="connsiteY591" fmla="*/ 5449339 h 8446843"/>
                  <a:gd name="connsiteX592" fmla="*/ 144975 w 1849847"/>
                  <a:gd name="connsiteY592" fmla="*/ 5439514 h 8446843"/>
                  <a:gd name="connsiteX593" fmla="*/ 145673 w 1849847"/>
                  <a:gd name="connsiteY593" fmla="*/ 5399520 h 8446843"/>
                  <a:gd name="connsiteX594" fmla="*/ 145673 w 1849847"/>
                  <a:gd name="connsiteY594" fmla="*/ 4956516 h 8446843"/>
                  <a:gd name="connsiteX595" fmla="*/ 135848 w 1849847"/>
                  <a:gd name="connsiteY595" fmla="*/ 4946342 h 8446843"/>
                  <a:gd name="connsiteX596" fmla="*/ 77098 w 1849847"/>
                  <a:gd name="connsiteY596" fmla="*/ 4945316 h 8446843"/>
                  <a:gd name="connsiteX597" fmla="*/ 66924 w 1849847"/>
                  <a:gd name="connsiteY597" fmla="*/ 4955141 h 8446843"/>
                  <a:gd name="connsiteX598" fmla="*/ 66226 w 1849847"/>
                  <a:gd name="connsiteY598" fmla="*/ 4995135 h 8446843"/>
                  <a:gd name="connsiteX599" fmla="*/ 76051 w 1849847"/>
                  <a:gd name="connsiteY599" fmla="*/ 5005309 h 8446843"/>
                  <a:gd name="connsiteX600" fmla="*/ 134801 w 1849847"/>
                  <a:gd name="connsiteY600" fmla="*/ 5006335 h 8446843"/>
                  <a:gd name="connsiteX601" fmla="*/ 144975 w 1849847"/>
                  <a:gd name="connsiteY601" fmla="*/ 4996510 h 8446843"/>
                  <a:gd name="connsiteX602" fmla="*/ 145673 w 1849847"/>
                  <a:gd name="connsiteY602" fmla="*/ 4956516 h 8446843"/>
                  <a:gd name="connsiteX603" fmla="*/ 145673 w 1849847"/>
                  <a:gd name="connsiteY603" fmla="*/ 4867616 h 8446843"/>
                  <a:gd name="connsiteX604" fmla="*/ 135848 w 1849847"/>
                  <a:gd name="connsiteY604" fmla="*/ 4857442 h 8446843"/>
                  <a:gd name="connsiteX605" fmla="*/ 77098 w 1849847"/>
                  <a:gd name="connsiteY605" fmla="*/ 4856416 h 8446843"/>
                  <a:gd name="connsiteX606" fmla="*/ 66924 w 1849847"/>
                  <a:gd name="connsiteY606" fmla="*/ 4866241 h 8446843"/>
                  <a:gd name="connsiteX607" fmla="*/ 66226 w 1849847"/>
                  <a:gd name="connsiteY607" fmla="*/ 4906235 h 8446843"/>
                  <a:gd name="connsiteX608" fmla="*/ 76051 w 1849847"/>
                  <a:gd name="connsiteY608" fmla="*/ 4916409 h 8446843"/>
                  <a:gd name="connsiteX609" fmla="*/ 134801 w 1849847"/>
                  <a:gd name="connsiteY609" fmla="*/ 4917435 h 8446843"/>
                  <a:gd name="connsiteX610" fmla="*/ 144975 w 1849847"/>
                  <a:gd name="connsiteY610" fmla="*/ 4907610 h 8446843"/>
                  <a:gd name="connsiteX611" fmla="*/ 145673 w 1849847"/>
                  <a:gd name="connsiteY611" fmla="*/ 4867616 h 8446843"/>
                  <a:gd name="connsiteX612" fmla="*/ 145673 w 1849847"/>
                  <a:gd name="connsiteY612" fmla="*/ 4779760 h 8446843"/>
                  <a:gd name="connsiteX613" fmla="*/ 135848 w 1849847"/>
                  <a:gd name="connsiteY613" fmla="*/ 4769586 h 8446843"/>
                  <a:gd name="connsiteX614" fmla="*/ 77098 w 1849847"/>
                  <a:gd name="connsiteY614" fmla="*/ 4768560 h 8446843"/>
                  <a:gd name="connsiteX615" fmla="*/ 66924 w 1849847"/>
                  <a:gd name="connsiteY615" fmla="*/ 4778385 h 8446843"/>
                  <a:gd name="connsiteX616" fmla="*/ 66226 w 1849847"/>
                  <a:gd name="connsiteY616" fmla="*/ 4818379 h 8446843"/>
                  <a:gd name="connsiteX617" fmla="*/ 76051 w 1849847"/>
                  <a:gd name="connsiteY617" fmla="*/ 4828553 h 8446843"/>
                  <a:gd name="connsiteX618" fmla="*/ 134801 w 1849847"/>
                  <a:gd name="connsiteY618" fmla="*/ 4829579 h 8446843"/>
                  <a:gd name="connsiteX619" fmla="*/ 144975 w 1849847"/>
                  <a:gd name="connsiteY619" fmla="*/ 4819754 h 8446843"/>
                  <a:gd name="connsiteX620" fmla="*/ 145673 w 1849847"/>
                  <a:gd name="connsiteY620" fmla="*/ 4779760 h 8446843"/>
                  <a:gd name="connsiteX621" fmla="*/ 145673 w 1849847"/>
                  <a:gd name="connsiteY621" fmla="*/ 4691495 h 8446843"/>
                  <a:gd name="connsiteX622" fmla="*/ 135848 w 1849847"/>
                  <a:gd name="connsiteY622" fmla="*/ 4681321 h 8446843"/>
                  <a:gd name="connsiteX623" fmla="*/ 77098 w 1849847"/>
                  <a:gd name="connsiteY623" fmla="*/ 4680295 h 8446843"/>
                  <a:gd name="connsiteX624" fmla="*/ 66924 w 1849847"/>
                  <a:gd name="connsiteY624" fmla="*/ 4690120 h 8446843"/>
                  <a:gd name="connsiteX625" fmla="*/ 66226 w 1849847"/>
                  <a:gd name="connsiteY625" fmla="*/ 4730114 h 8446843"/>
                  <a:gd name="connsiteX626" fmla="*/ 76051 w 1849847"/>
                  <a:gd name="connsiteY626" fmla="*/ 4740288 h 8446843"/>
                  <a:gd name="connsiteX627" fmla="*/ 134801 w 1849847"/>
                  <a:gd name="connsiteY627" fmla="*/ 4741314 h 8446843"/>
                  <a:gd name="connsiteX628" fmla="*/ 144975 w 1849847"/>
                  <a:gd name="connsiteY628" fmla="*/ 4731489 h 8446843"/>
                  <a:gd name="connsiteX629" fmla="*/ 145673 w 1849847"/>
                  <a:gd name="connsiteY629" fmla="*/ 4691495 h 8446843"/>
                  <a:gd name="connsiteX630" fmla="*/ 145673 w 1849847"/>
                  <a:gd name="connsiteY630" fmla="*/ 4251666 h 8446843"/>
                  <a:gd name="connsiteX631" fmla="*/ 135848 w 1849847"/>
                  <a:gd name="connsiteY631" fmla="*/ 4241492 h 8446843"/>
                  <a:gd name="connsiteX632" fmla="*/ 77098 w 1849847"/>
                  <a:gd name="connsiteY632" fmla="*/ 4240466 h 8446843"/>
                  <a:gd name="connsiteX633" fmla="*/ 66924 w 1849847"/>
                  <a:gd name="connsiteY633" fmla="*/ 4250291 h 8446843"/>
                  <a:gd name="connsiteX634" fmla="*/ 66226 w 1849847"/>
                  <a:gd name="connsiteY634" fmla="*/ 4290285 h 8446843"/>
                  <a:gd name="connsiteX635" fmla="*/ 76051 w 1849847"/>
                  <a:gd name="connsiteY635" fmla="*/ 4300459 h 8446843"/>
                  <a:gd name="connsiteX636" fmla="*/ 134801 w 1849847"/>
                  <a:gd name="connsiteY636" fmla="*/ 4301485 h 8446843"/>
                  <a:gd name="connsiteX637" fmla="*/ 144975 w 1849847"/>
                  <a:gd name="connsiteY637" fmla="*/ 4291660 h 8446843"/>
                  <a:gd name="connsiteX638" fmla="*/ 145673 w 1849847"/>
                  <a:gd name="connsiteY638" fmla="*/ 4251666 h 8446843"/>
                  <a:gd name="connsiteX639" fmla="*/ 145673 w 1849847"/>
                  <a:gd name="connsiteY639" fmla="*/ 4162766 h 8446843"/>
                  <a:gd name="connsiteX640" fmla="*/ 135848 w 1849847"/>
                  <a:gd name="connsiteY640" fmla="*/ 4152592 h 8446843"/>
                  <a:gd name="connsiteX641" fmla="*/ 77098 w 1849847"/>
                  <a:gd name="connsiteY641" fmla="*/ 4151566 h 8446843"/>
                  <a:gd name="connsiteX642" fmla="*/ 66924 w 1849847"/>
                  <a:gd name="connsiteY642" fmla="*/ 4161391 h 8446843"/>
                  <a:gd name="connsiteX643" fmla="*/ 66226 w 1849847"/>
                  <a:gd name="connsiteY643" fmla="*/ 4201385 h 8446843"/>
                  <a:gd name="connsiteX644" fmla="*/ 76051 w 1849847"/>
                  <a:gd name="connsiteY644" fmla="*/ 4211559 h 8446843"/>
                  <a:gd name="connsiteX645" fmla="*/ 134801 w 1849847"/>
                  <a:gd name="connsiteY645" fmla="*/ 4212585 h 8446843"/>
                  <a:gd name="connsiteX646" fmla="*/ 144975 w 1849847"/>
                  <a:gd name="connsiteY646" fmla="*/ 4202760 h 8446843"/>
                  <a:gd name="connsiteX647" fmla="*/ 145673 w 1849847"/>
                  <a:gd name="connsiteY647" fmla="*/ 4162766 h 8446843"/>
                  <a:gd name="connsiteX648" fmla="*/ 145673 w 1849847"/>
                  <a:gd name="connsiteY648" fmla="*/ 4074910 h 8446843"/>
                  <a:gd name="connsiteX649" fmla="*/ 135848 w 1849847"/>
                  <a:gd name="connsiteY649" fmla="*/ 4064736 h 8446843"/>
                  <a:gd name="connsiteX650" fmla="*/ 77098 w 1849847"/>
                  <a:gd name="connsiteY650" fmla="*/ 4063710 h 8446843"/>
                  <a:gd name="connsiteX651" fmla="*/ 66924 w 1849847"/>
                  <a:gd name="connsiteY651" fmla="*/ 4073535 h 8446843"/>
                  <a:gd name="connsiteX652" fmla="*/ 66226 w 1849847"/>
                  <a:gd name="connsiteY652" fmla="*/ 4113529 h 8446843"/>
                  <a:gd name="connsiteX653" fmla="*/ 76051 w 1849847"/>
                  <a:gd name="connsiteY653" fmla="*/ 4123703 h 8446843"/>
                  <a:gd name="connsiteX654" fmla="*/ 134801 w 1849847"/>
                  <a:gd name="connsiteY654" fmla="*/ 4124729 h 8446843"/>
                  <a:gd name="connsiteX655" fmla="*/ 144975 w 1849847"/>
                  <a:gd name="connsiteY655" fmla="*/ 4114904 h 8446843"/>
                  <a:gd name="connsiteX656" fmla="*/ 145673 w 1849847"/>
                  <a:gd name="connsiteY656" fmla="*/ 4074910 h 8446843"/>
                  <a:gd name="connsiteX657" fmla="*/ 145673 w 1849847"/>
                  <a:gd name="connsiteY657" fmla="*/ 3986645 h 8446843"/>
                  <a:gd name="connsiteX658" fmla="*/ 135848 w 1849847"/>
                  <a:gd name="connsiteY658" fmla="*/ 3976471 h 8446843"/>
                  <a:gd name="connsiteX659" fmla="*/ 77098 w 1849847"/>
                  <a:gd name="connsiteY659" fmla="*/ 3975445 h 8446843"/>
                  <a:gd name="connsiteX660" fmla="*/ 66924 w 1849847"/>
                  <a:gd name="connsiteY660" fmla="*/ 3985270 h 8446843"/>
                  <a:gd name="connsiteX661" fmla="*/ 66226 w 1849847"/>
                  <a:gd name="connsiteY661" fmla="*/ 4025264 h 8446843"/>
                  <a:gd name="connsiteX662" fmla="*/ 76051 w 1849847"/>
                  <a:gd name="connsiteY662" fmla="*/ 4035438 h 8446843"/>
                  <a:gd name="connsiteX663" fmla="*/ 134801 w 1849847"/>
                  <a:gd name="connsiteY663" fmla="*/ 4036464 h 8446843"/>
                  <a:gd name="connsiteX664" fmla="*/ 144975 w 1849847"/>
                  <a:gd name="connsiteY664" fmla="*/ 4026639 h 8446843"/>
                  <a:gd name="connsiteX665" fmla="*/ 145673 w 1849847"/>
                  <a:gd name="connsiteY665" fmla="*/ 3986645 h 8446843"/>
                  <a:gd name="connsiteX666" fmla="*/ 145673 w 1849847"/>
                  <a:gd name="connsiteY666" fmla="*/ 3543641 h 8446843"/>
                  <a:gd name="connsiteX667" fmla="*/ 135848 w 1849847"/>
                  <a:gd name="connsiteY667" fmla="*/ 3533467 h 8446843"/>
                  <a:gd name="connsiteX668" fmla="*/ 77098 w 1849847"/>
                  <a:gd name="connsiteY668" fmla="*/ 3532442 h 8446843"/>
                  <a:gd name="connsiteX669" fmla="*/ 66924 w 1849847"/>
                  <a:gd name="connsiteY669" fmla="*/ 3542266 h 8446843"/>
                  <a:gd name="connsiteX670" fmla="*/ 66226 w 1849847"/>
                  <a:gd name="connsiteY670" fmla="*/ 3582260 h 8446843"/>
                  <a:gd name="connsiteX671" fmla="*/ 76051 w 1849847"/>
                  <a:gd name="connsiteY671" fmla="*/ 3592434 h 8446843"/>
                  <a:gd name="connsiteX672" fmla="*/ 134801 w 1849847"/>
                  <a:gd name="connsiteY672" fmla="*/ 3593460 h 8446843"/>
                  <a:gd name="connsiteX673" fmla="*/ 144975 w 1849847"/>
                  <a:gd name="connsiteY673" fmla="*/ 3583635 h 8446843"/>
                  <a:gd name="connsiteX674" fmla="*/ 145673 w 1849847"/>
                  <a:gd name="connsiteY674" fmla="*/ 3543641 h 8446843"/>
                  <a:gd name="connsiteX675" fmla="*/ 145673 w 1849847"/>
                  <a:gd name="connsiteY675" fmla="*/ 3454741 h 8446843"/>
                  <a:gd name="connsiteX676" fmla="*/ 135848 w 1849847"/>
                  <a:gd name="connsiteY676" fmla="*/ 3444567 h 8446843"/>
                  <a:gd name="connsiteX677" fmla="*/ 77098 w 1849847"/>
                  <a:gd name="connsiteY677" fmla="*/ 3443542 h 8446843"/>
                  <a:gd name="connsiteX678" fmla="*/ 66924 w 1849847"/>
                  <a:gd name="connsiteY678" fmla="*/ 3453366 h 8446843"/>
                  <a:gd name="connsiteX679" fmla="*/ 66226 w 1849847"/>
                  <a:gd name="connsiteY679" fmla="*/ 3493360 h 8446843"/>
                  <a:gd name="connsiteX680" fmla="*/ 76051 w 1849847"/>
                  <a:gd name="connsiteY680" fmla="*/ 3503534 h 8446843"/>
                  <a:gd name="connsiteX681" fmla="*/ 134801 w 1849847"/>
                  <a:gd name="connsiteY681" fmla="*/ 3504560 h 8446843"/>
                  <a:gd name="connsiteX682" fmla="*/ 144975 w 1849847"/>
                  <a:gd name="connsiteY682" fmla="*/ 3494735 h 8446843"/>
                  <a:gd name="connsiteX683" fmla="*/ 145673 w 1849847"/>
                  <a:gd name="connsiteY683" fmla="*/ 3454741 h 8446843"/>
                  <a:gd name="connsiteX684" fmla="*/ 145673 w 1849847"/>
                  <a:gd name="connsiteY684" fmla="*/ 3366885 h 8446843"/>
                  <a:gd name="connsiteX685" fmla="*/ 135848 w 1849847"/>
                  <a:gd name="connsiteY685" fmla="*/ 3356711 h 8446843"/>
                  <a:gd name="connsiteX686" fmla="*/ 77098 w 1849847"/>
                  <a:gd name="connsiteY686" fmla="*/ 3355686 h 8446843"/>
                  <a:gd name="connsiteX687" fmla="*/ 66924 w 1849847"/>
                  <a:gd name="connsiteY687" fmla="*/ 3365510 h 8446843"/>
                  <a:gd name="connsiteX688" fmla="*/ 66226 w 1849847"/>
                  <a:gd name="connsiteY688" fmla="*/ 3405504 h 8446843"/>
                  <a:gd name="connsiteX689" fmla="*/ 76051 w 1849847"/>
                  <a:gd name="connsiteY689" fmla="*/ 3415678 h 8446843"/>
                  <a:gd name="connsiteX690" fmla="*/ 134801 w 1849847"/>
                  <a:gd name="connsiteY690" fmla="*/ 3416704 h 8446843"/>
                  <a:gd name="connsiteX691" fmla="*/ 144975 w 1849847"/>
                  <a:gd name="connsiteY691" fmla="*/ 3406879 h 8446843"/>
                  <a:gd name="connsiteX692" fmla="*/ 145673 w 1849847"/>
                  <a:gd name="connsiteY692" fmla="*/ 3366885 h 8446843"/>
                  <a:gd name="connsiteX693" fmla="*/ 145673 w 1849847"/>
                  <a:gd name="connsiteY693" fmla="*/ 3278620 h 8446843"/>
                  <a:gd name="connsiteX694" fmla="*/ 135848 w 1849847"/>
                  <a:gd name="connsiteY694" fmla="*/ 3268446 h 8446843"/>
                  <a:gd name="connsiteX695" fmla="*/ 77098 w 1849847"/>
                  <a:gd name="connsiteY695" fmla="*/ 3267421 h 8446843"/>
                  <a:gd name="connsiteX696" fmla="*/ 66924 w 1849847"/>
                  <a:gd name="connsiteY696" fmla="*/ 3277245 h 8446843"/>
                  <a:gd name="connsiteX697" fmla="*/ 66226 w 1849847"/>
                  <a:gd name="connsiteY697" fmla="*/ 3317239 h 8446843"/>
                  <a:gd name="connsiteX698" fmla="*/ 76051 w 1849847"/>
                  <a:gd name="connsiteY698" fmla="*/ 3327413 h 8446843"/>
                  <a:gd name="connsiteX699" fmla="*/ 134801 w 1849847"/>
                  <a:gd name="connsiteY699" fmla="*/ 3328439 h 8446843"/>
                  <a:gd name="connsiteX700" fmla="*/ 144975 w 1849847"/>
                  <a:gd name="connsiteY700" fmla="*/ 3318614 h 8446843"/>
                  <a:gd name="connsiteX701" fmla="*/ 145673 w 1849847"/>
                  <a:gd name="connsiteY701" fmla="*/ 3278620 h 8446843"/>
                  <a:gd name="connsiteX702" fmla="*/ 145673 w 1849847"/>
                  <a:gd name="connsiteY702" fmla="*/ 2845143 h 8446843"/>
                  <a:gd name="connsiteX703" fmla="*/ 135848 w 1849847"/>
                  <a:gd name="connsiteY703" fmla="*/ 2834969 h 8446843"/>
                  <a:gd name="connsiteX704" fmla="*/ 77098 w 1849847"/>
                  <a:gd name="connsiteY704" fmla="*/ 2833944 h 8446843"/>
                  <a:gd name="connsiteX705" fmla="*/ 66924 w 1849847"/>
                  <a:gd name="connsiteY705" fmla="*/ 2843768 h 8446843"/>
                  <a:gd name="connsiteX706" fmla="*/ 66226 w 1849847"/>
                  <a:gd name="connsiteY706" fmla="*/ 2883762 h 8446843"/>
                  <a:gd name="connsiteX707" fmla="*/ 76051 w 1849847"/>
                  <a:gd name="connsiteY707" fmla="*/ 2893936 h 8446843"/>
                  <a:gd name="connsiteX708" fmla="*/ 134801 w 1849847"/>
                  <a:gd name="connsiteY708" fmla="*/ 2894962 h 8446843"/>
                  <a:gd name="connsiteX709" fmla="*/ 144975 w 1849847"/>
                  <a:gd name="connsiteY709" fmla="*/ 2885137 h 8446843"/>
                  <a:gd name="connsiteX710" fmla="*/ 145673 w 1849847"/>
                  <a:gd name="connsiteY710" fmla="*/ 2845143 h 8446843"/>
                  <a:gd name="connsiteX711" fmla="*/ 145673 w 1849847"/>
                  <a:gd name="connsiteY711" fmla="*/ 2756243 h 8446843"/>
                  <a:gd name="connsiteX712" fmla="*/ 135848 w 1849847"/>
                  <a:gd name="connsiteY712" fmla="*/ 2746069 h 8446843"/>
                  <a:gd name="connsiteX713" fmla="*/ 77098 w 1849847"/>
                  <a:gd name="connsiteY713" fmla="*/ 2745044 h 8446843"/>
                  <a:gd name="connsiteX714" fmla="*/ 66924 w 1849847"/>
                  <a:gd name="connsiteY714" fmla="*/ 2754868 h 8446843"/>
                  <a:gd name="connsiteX715" fmla="*/ 66226 w 1849847"/>
                  <a:gd name="connsiteY715" fmla="*/ 2794862 h 8446843"/>
                  <a:gd name="connsiteX716" fmla="*/ 76051 w 1849847"/>
                  <a:gd name="connsiteY716" fmla="*/ 2805036 h 8446843"/>
                  <a:gd name="connsiteX717" fmla="*/ 134801 w 1849847"/>
                  <a:gd name="connsiteY717" fmla="*/ 2806062 h 8446843"/>
                  <a:gd name="connsiteX718" fmla="*/ 144975 w 1849847"/>
                  <a:gd name="connsiteY718" fmla="*/ 2796237 h 8446843"/>
                  <a:gd name="connsiteX719" fmla="*/ 145673 w 1849847"/>
                  <a:gd name="connsiteY719" fmla="*/ 2756243 h 8446843"/>
                  <a:gd name="connsiteX720" fmla="*/ 145673 w 1849847"/>
                  <a:gd name="connsiteY720" fmla="*/ 2668387 h 8446843"/>
                  <a:gd name="connsiteX721" fmla="*/ 135848 w 1849847"/>
                  <a:gd name="connsiteY721" fmla="*/ 2658213 h 8446843"/>
                  <a:gd name="connsiteX722" fmla="*/ 77098 w 1849847"/>
                  <a:gd name="connsiteY722" fmla="*/ 2657188 h 8446843"/>
                  <a:gd name="connsiteX723" fmla="*/ 66924 w 1849847"/>
                  <a:gd name="connsiteY723" fmla="*/ 2667012 h 8446843"/>
                  <a:gd name="connsiteX724" fmla="*/ 66226 w 1849847"/>
                  <a:gd name="connsiteY724" fmla="*/ 2707006 h 8446843"/>
                  <a:gd name="connsiteX725" fmla="*/ 76051 w 1849847"/>
                  <a:gd name="connsiteY725" fmla="*/ 2717180 h 8446843"/>
                  <a:gd name="connsiteX726" fmla="*/ 134801 w 1849847"/>
                  <a:gd name="connsiteY726" fmla="*/ 2718206 h 8446843"/>
                  <a:gd name="connsiteX727" fmla="*/ 144975 w 1849847"/>
                  <a:gd name="connsiteY727" fmla="*/ 2708381 h 8446843"/>
                  <a:gd name="connsiteX728" fmla="*/ 145673 w 1849847"/>
                  <a:gd name="connsiteY728" fmla="*/ 2668387 h 8446843"/>
                  <a:gd name="connsiteX729" fmla="*/ 145673 w 1849847"/>
                  <a:gd name="connsiteY729" fmla="*/ 2580122 h 8446843"/>
                  <a:gd name="connsiteX730" fmla="*/ 135848 w 1849847"/>
                  <a:gd name="connsiteY730" fmla="*/ 2569948 h 8446843"/>
                  <a:gd name="connsiteX731" fmla="*/ 77098 w 1849847"/>
                  <a:gd name="connsiteY731" fmla="*/ 2568923 h 8446843"/>
                  <a:gd name="connsiteX732" fmla="*/ 66924 w 1849847"/>
                  <a:gd name="connsiteY732" fmla="*/ 2578747 h 8446843"/>
                  <a:gd name="connsiteX733" fmla="*/ 66226 w 1849847"/>
                  <a:gd name="connsiteY733" fmla="*/ 2618741 h 8446843"/>
                  <a:gd name="connsiteX734" fmla="*/ 76051 w 1849847"/>
                  <a:gd name="connsiteY734" fmla="*/ 2628915 h 8446843"/>
                  <a:gd name="connsiteX735" fmla="*/ 134801 w 1849847"/>
                  <a:gd name="connsiteY735" fmla="*/ 2629941 h 8446843"/>
                  <a:gd name="connsiteX736" fmla="*/ 144975 w 1849847"/>
                  <a:gd name="connsiteY736" fmla="*/ 2620116 h 8446843"/>
                  <a:gd name="connsiteX737" fmla="*/ 145673 w 1849847"/>
                  <a:gd name="connsiteY737" fmla="*/ 2580122 h 8446843"/>
                  <a:gd name="connsiteX738" fmla="*/ 145673 w 1849847"/>
                  <a:gd name="connsiteY738" fmla="*/ 2137118 h 8446843"/>
                  <a:gd name="connsiteX739" fmla="*/ 135848 w 1849847"/>
                  <a:gd name="connsiteY739" fmla="*/ 2126944 h 8446843"/>
                  <a:gd name="connsiteX740" fmla="*/ 77098 w 1849847"/>
                  <a:gd name="connsiteY740" fmla="*/ 2125919 h 8446843"/>
                  <a:gd name="connsiteX741" fmla="*/ 66924 w 1849847"/>
                  <a:gd name="connsiteY741" fmla="*/ 2135743 h 8446843"/>
                  <a:gd name="connsiteX742" fmla="*/ 66226 w 1849847"/>
                  <a:gd name="connsiteY742" fmla="*/ 2175737 h 8446843"/>
                  <a:gd name="connsiteX743" fmla="*/ 76051 w 1849847"/>
                  <a:gd name="connsiteY743" fmla="*/ 2185911 h 8446843"/>
                  <a:gd name="connsiteX744" fmla="*/ 134801 w 1849847"/>
                  <a:gd name="connsiteY744" fmla="*/ 2186937 h 8446843"/>
                  <a:gd name="connsiteX745" fmla="*/ 144975 w 1849847"/>
                  <a:gd name="connsiteY745" fmla="*/ 2177112 h 8446843"/>
                  <a:gd name="connsiteX746" fmla="*/ 145673 w 1849847"/>
                  <a:gd name="connsiteY746" fmla="*/ 2137118 h 8446843"/>
                  <a:gd name="connsiteX747" fmla="*/ 145673 w 1849847"/>
                  <a:gd name="connsiteY747" fmla="*/ 2048218 h 8446843"/>
                  <a:gd name="connsiteX748" fmla="*/ 135848 w 1849847"/>
                  <a:gd name="connsiteY748" fmla="*/ 2038044 h 8446843"/>
                  <a:gd name="connsiteX749" fmla="*/ 77098 w 1849847"/>
                  <a:gd name="connsiteY749" fmla="*/ 2037019 h 8446843"/>
                  <a:gd name="connsiteX750" fmla="*/ 66924 w 1849847"/>
                  <a:gd name="connsiteY750" fmla="*/ 2046843 h 8446843"/>
                  <a:gd name="connsiteX751" fmla="*/ 66226 w 1849847"/>
                  <a:gd name="connsiteY751" fmla="*/ 2086837 h 8446843"/>
                  <a:gd name="connsiteX752" fmla="*/ 76051 w 1849847"/>
                  <a:gd name="connsiteY752" fmla="*/ 2097011 h 8446843"/>
                  <a:gd name="connsiteX753" fmla="*/ 134801 w 1849847"/>
                  <a:gd name="connsiteY753" fmla="*/ 2098037 h 8446843"/>
                  <a:gd name="connsiteX754" fmla="*/ 144975 w 1849847"/>
                  <a:gd name="connsiteY754" fmla="*/ 2088212 h 8446843"/>
                  <a:gd name="connsiteX755" fmla="*/ 145673 w 1849847"/>
                  <a:gd name="connsiteY755" fmla="*/ 2048218 h 8446843"/>
                  <a:gd name="connsiteX756" fmla="*/ 145673 w 1849847"/>
                  <a:gd name="connsiteY756" fmla="*/ 1960362 h 8446843"/>
                  <a:gd name="connsiteX757" fmla="*/ 135848 w 1849847"/>
                  <a:gd name="connsiteY757" fmla="*/ 1950188 h 8446843"/>
                  <a:gd name="connsiteX758" fmla="*/ 77098 w 1849847"/>
                  <a:gd name="connsiteY758" fmla="*/ 1949163 h 8446843"/>
                  <a:gd name="connsiteX759" fmla="*/ 66924 w 1849847"/>
                  <a:gd name="connsiteY759" fmla="*/ 1958987 h 8446843"/>
                  <a:gd name="connsiteX760" fmla="*/ 66226 w 1849847"/>
                  <a:gd name="connsiteY760" fmla="*/ 1998981 h 8446843"/>
                  <a:gd name="connsiteX761" fmla="*/ 76051 w 1849847"/>
                  <a:gd name="connsiteY761" fmla="*/ 2009155 h 8446843"/>
                  <a:gd name="connsiteX762" fmla="*/ 134801 w 1849847"/>
                  <a:gd name="connsiteY762" fmla="*/ 2010181 h 8446843"/>
                  <a:gd name="connsiteX763" fmla="*/ 144975 w 1849847"/>
                  <a:gd name="connsiteY763" fmla="*/ 2000356 h 8446843"/>
                  <a:gd name="connsiteX764" fmla="*/ 145673 w 1849847"/>
                  <a:gd name="connsiteY764" fmla="*/ 1960362 h 8446843"/>
                  <a:gd name="connsiteX765" fmla="*/ 145673 w 1849847"/>
                  <a:gd name="connsiteY765" fmla="*/ 1872097 h 8446843"/>
                  <a:gd name="connsiteX766" fmla="*/ 135848 w 1849847"/>
                  <a:gd name="connsiteY766" fmla="*/ 1861923 h 8446843"/>
                  <a:gd name="connsiteX767" fmla="*/ 77098 w 1849847"/>
                  <a:gd name="connsiteY767" fmla="*/ 1860898 h 8446843"/>
                  <a:gd name="connsiteX768" fmla="*/ 66924 w 1849847"/>
                  <a:gd name="connsiteY768" fmla="*/ 1870722 h 8446843"/>
                  <a:gd name="connsiteX769" fmla="*/ 66226 w 1849847"/>
                  <a:gd name="connsiteY769" fmla="*/ 1910716 h 8446843"/>
                  <a:gd name="connsiteX770" fmla="*/ 76051 w 1849847"/>
                  <a:gd name="connsiteY770" fmla="*/ 1920890 h 8446843"/>
                  <a:gd name="connsiteX771" fmla="*/ 134801 w 1849847"/>
                  <a:gd name="connsiteY771" fmla="*/ 1921916 h 8446843"/>
                  <a:gd name="connsiteX772" fmla="*/ 144975 w 1849847"/>
                  <a:gd name="connsiteY772" fmla="*/ 1912091 h 8446843"/>
                  <a:gd name="connsiteX773" fmla="*/ 145673 w 1849847"/>
                  <a:gd name="connsiteY773" fmla="*/ 1872097 h 8446843"/>
                  <a:gd name="connsiteX774" fmla="*/ 145673 w 1849847"/>
                  <a:gd name="connsiteY774" fmla="*/ 1432268 h 8446843"/>
                  <a:gd name="connsiteX775" fmla="*/ 135848 w 1849847"/>
                  <a:gd name="connsiteY775" fmla="*/ 1422094 h 8446843"/>
                  <a:gd name="connsiteX776" fmla="*/ 77098 w 1849847"/>
                  <a:gd name="connsiteY776" fmla="*/ 1421068 h 8446843"/>
                  <a:gd name="connsiteX777" fmla="*/ 66924 w 1849847"/>
                  <a:gd name="connsiteY777" fmla="*/ 1430893 h 8446843"/>
                  <a:gd name="connsiteX778" fmla="*/ 66226 w 1849847"/>
                  <a:gd name="connsiteY778" fmla="*/ 1470887 h 8446843"/>
                  <a:gd name="connsiteX779" fmla="*/ 76051 w 1849847"/>
                  <a:gd name="connsiteY779" fmla="*/ 1481061 h 8446843"/>
                  <a:gd name="connsiteX780" fmla="*/ 134801 w 1849847"/>
                  <a:gd name="connsiteY780" fmla="*/ 1482087 h 8446843"/>
                  <a:gd name="connsiteX781" fmla="*/ 144975 w 1849847"/>
                  <a:gd name="connsiteY781" fmla="*/ 1472262 h 8446843"/>
                  <a:gd name="connsiteX782" fmla="*/ 145673 w 1849847"/>
                  <a:gd name="connsiteY782" fmla="*/ 1432268 h 8446843"/>
                  <a:gd name="connsiteX783" fmla="*/ 145673 w 1849847"/>
                  <a:gd name="connsiteY783" fmla="*/ 1343368 h 8446843"/>
                  <a:gd name="connsiteX784" fmla="*/ 135848 w 1849847"/>
                  <a:gd name="connsiteY784" fmla="*/ 1333194 h 8446843"/>
                  <a:gd name="connsiteX785" fmla="*/ 77098 w 1849847"/>
                  <a:gd name="connsiteY785" fmla="*/ 1332168 h 8446843"/>
                  <a:gd name="connsiteX786" fmla="*/ 66924 w 1849847"/>
                  <a:gd name="connsiteY786" fmla="*/ 1341993 h 8446843"/>
                  <a:gd name="connsiteX787" fmla="*/ 66226 w 1849847"/>
                  <a:gd name="connsiteY787" fmla="*/ 1381987 h 8446843"/>
                  <a:gd name="connsiteX788" fmla="*/ 76051 w 1849847"/>
                  <a:gd name="connsiteY788" fmla="*/ 1392161 h 8446843"/>
                  <a:gd name="connsiteX789" fmla="*/ 134801 w 1849847"/>
                  <a:gd name="connsiteY789" fmla="*/ 1393187 h 8446843"/>
                  <a:gd name="connsiteX790" fmla="*/ 144975 w 1849847"/>
                  <a:gd name="connsiteY790" fmla="*/ 1383362 h 8446843"/>
                  <a:gd name="connsiteX791" fmla="*/ 145673 w 1849847"/>
                  <a:gd name="connsiteY791" fmla="*/ 1343368 h 8446843"/>
                  <a:gd name="connsiteX792" fmla="*/ 145673 w 1849847"/>
                  <a:gd name="connsiteY792" fmla="*/ 1255512 h 8446843"/>
                  <a:gd name="connsiteX793" fmla="*/ 135848 w 1849847"/>
                  <a:gd name="connsiteY793" fmla="*/ 1245338 h 8446843"/>
                  <a:gd name="connsiteX794" fmla="*/ 77098 w 1849847"/>
                  <a:gd name="connsiteY794" fmla="*/ 1244312 h 8446843"/>
                  <a:gd name="connsiteX795" fmla="*/ 66924 w 1849847"/>
                  <a:gd name="connsiteY795" fmla="*/ 1254137 h 8446843"/>
                  <a:gd name="connsiteX796" fmla="*/ 66226 w 1849847"/>
                  <a:gd name="connsiteY796" fmla="*/ 1294131 h 8446843"/>
                  <a:gd name="connsiteX797" fmla="*/ 76051 w 1849847"/>
                  <a:gd name="connsiteY797" fmla="*/ 1304305 h 8446843"/>
                  <a:gd name="connsiteX798" fmla="*/ 134801 w 1849847"/>
                  <a:gd name="connsiteY798" fmla="*/ 1305331 h 8446843"/>
                  <a:gd name="connsiteX799" fmla="*/ 144975 w 1849847"/>
                  <a:gd name="connsiteY799" fmla="*/ 1295506 h 8446843"/>
                  <a:gd name="connsiteX800" fmla="*/ 145673 w 1849847"/>
                  <a:gd name="connsiteY800" fmla="*/ 1255512 h 8446843"/>
                  <a:gd name="connsiteX801" fmla="*/ 145673 w 1849847"/>
                  <a:gd name="connsiteY801" fmla="*/ 1167247 h 8446843"/>
                  <a:gd name="connsiteX802" fmla="*/ 135848 w 1849847"/>
                  <a:gd name="connsiteY802" fmla="*/ 1157073 h 8446843"/>
                  <a:gd name="connsiteX803" fmla="*/ 77098 w 1849847"/>
                  <a:gd name="connsiteY803" fmla="*/ 1156047 h 8446843"/>
                  <a:gd name="connsiteX804" fmla="*/ 66924 w 1849847"/>
                  <a:gd name="connsiteY804" fmla="*/ 1165872 h 8446843"/>
                  <a:gd name="connsiteX805" fmla="*/ 66226 w 1849847"/>
                  <a:gd name="connsiteY805" fmla="*/ 1205866 h 8446843"/>
                  <a:gd name="connsiteX806" fmla="*/ 76051 w 1849847"/>
                  <a:gd name="connsiteY806" fmla="*/ 1216040 h 8446843"/>
                  <a:gd name="connsiteX807" fmla="*/ 134801 w 1849847"/>
                  <a:gd name="connsiteY807" fmla="*/ 1217066 h 8446843"/>
                  <a:gd name="connsiteX808" fmla="*/ 144975 w 1849847"/>
                  <a:gd name="connsiteY808" fmla="*/ 1207241 h 8446843"/>
                  <a:gd name="connsiteX809" fmla="*/ 145673 w 1849847"/>
                  <a:gd name="connsiteY809" fmla="*/ 1167247 h 8446843"/>
                  <a:gd name="connsiteX810" fmla="*/ 145673 w 1849847"/>
                  <a:gd name="connsiteY810" fmla="*/ 724243 h 8446843"/>
                  <a:gd name="connsiteX811" fmla="*/ 135848 w 1849847"/>
                  <a:gd name="connsiteY811" fmla="*/ 714069 h 8446843"/>
                  <a:gd name="connsiteX812" fmla="*/ 77098 w 1849847"/>
                  <a:gd name="connsiteY812" fmla="*/ 713043 h 8446843"/>
                  <a:gd name="connsiteX813" fmla="*/ 66924 w 1849847"/>
                  <a:gd name="connsiteY813" fmla="*/ 722868 h 8446843"/>
                  <a:gd name="connsiteX814" fmla="*/ 66226 w 1849847"/>
                  <a:gd name="connsiteY814" fmla="*/ 762862 h 8446843"/>
                  <a:gd name="connsiteX815" fmla="*/ 76051 w 1849847"/>
                  <a:gd name="connsiteY815" fmla="*/ 773036 h 8446843"/>
                  <a:gd name="connsiteX816" fmla="*/ 134801 w 1849847"/>
                  <a:gd name="connsiteY816" fmla="*/ 774062 h 8446843"/>
                  <a:gd name="connsiteX817" fmla="*/ 144975 w 1849847"/>
                  <a:gd name="connsiteY817" fmla="*/ 764237 h 8446843"/>
                  <a:gd name="connsiteX818" fmla="*/ 145673 w 1849847"/>
                  <a:gd name="connsiteY818" fmla="*/ 724243 h 8446843"/>
                  <a:gd name="connsiteX819" fmla="*/ 145673 w 1849847"/>
                  <a:gd name="connsiteY819" fmla="*/ 635343 h 8446843"/>
                  <a:gd name="connsiteX820" fmla="*/ 135848 w 1849847"/>
                  <a:gd name="connsiteY820" fmla="*/ 625169 h 8446843"/>
                  <a:gd name="connsiteX821" fmla="*/ 77098 w 1849847"/>
                  <a:gd name="connsiteY821" fmla="*/ 624143 h 8446843"/>
                  <a:gd name="connsiteX822" fmla="*/ 66924 w 1849847"/>
                  <a:gd name="connsiteY822" fmla="*/ 633968 h 8446843"/>
                  <a:gd name="connsiteX823" fmla="*/ 66226 w 1849847"/>
                  <a:gd name="connsiteY823" fmla="*/ 673962 h 8446843"/>
                  <a:gd name="connsiteX824" fmla="*/ 76051 w 1849847"/>
                  <a:gd name="connsiteY824" fmla="*/ 684136 h 8446843"/>
                  <a:gd name="connsiteX825" fmla="*/ 134801 w 1849847"/>
                  <a:gd name="connsiteY825" fmla="*/ 685162 h 8446843"/>
                  <a:gd name="connsiteX826" fmla="*/ 144975 w 1849847"/>
                  <a:gd name="connsiteY826" fmla="*/ 675337 h 8446843"/>
                  <a:gd name="connsiteX827" fmla="*/ 145673 w 1849847"/>
                  <a:gd name="connsiteY827" fmla="*/ 635343 h 8446843"/>
                  <a:gd name="connsiteX828" fmla="*/ 145673 w 1849847"/>
                  <a:gd name="connsiteY828" fmla="*/ 547487 h 8446843"/>
                  <a:gd name="connsiteX829" fmla="*/ 135848 w 1849847"/>
                  <a:gd name="connsiteY829" fmla="*/ 537313 h 8446843"/>
                  <a:gd name="connsiteX830" fmla="*/ 77098 w 1849847"/>
                  <a:gd name="connsiteY830" fmla="*/ 536287 h 8446843"/>
                  <a:gd name="connsiteX831" fmla="*/ 66924 w 1849847"/>
                  <a:gd name="connsiteY831" fmla="*/ 546112 h 8446843"/>
                  <a:gd name="connsiteX832" fmla="*/ 66226 w 1849847"/>
                  <a:gd name="connsiteY832" fmla="*/ 586106 h 8446843"/>
                  <a:gd name="connsiteX833" fmla="*/ 76051 w 1849847"/>
                  <a:gd name="connsiteY833" fmla="*/ 596280 h 8446843"/>
                  <a:gd name="connsiteX834" fmla="*/ 134801 w 1849847"/>
                  <a:gd name="connsiteY834" fmla="*/ 597306 h 8446843"/>
                  <a:gd name="connsiteX835" fmla="*/ 144975 w 1849847"/>
                  <a:gd name="connsiteY835" fmla="*/ 587481 h 8446843"/>
                  <a:gd name="connsiteX836" fmla="*/ 145673 w 1849847"/>
                  <a:gd name="connsiteY836" fmla="*/ 547487 h 8446843"/>
                  <a:gd name="connsiteX837" fmla="*/ 145673 w 1849847"/>
                  <a:gd name="connsiteY837" fmla="*/ 459222 h 8446843"/>
                  <a:gd name="connsiteX838" fmla="*/ 135848 w 1849847"/>
                  <a:gd name="connsiteY838" fmla="*/ 449048 h 8446843"/>
                  <a:gd name="connsiteX839" fmla="*/ 77098 w 1849847"/>
                  <a:gd name="connsiteY839" fmla="*/ 448022 h 8446843"/>
                  <a:gd name="connsiteX840" fmla="*/ 66924 w 1849847"/>
                  <a:gd name="connsiteY840" fmla="*/ 457847 h 8446843"/>
                  <a:gd name="connsiteX841" fmla="*/ 66226 w 1849847"/>
                  <a:gd name="connsiteY841" fmla="*/ 497841 h 8446843"/>
                  <a:gd name="connsiteX842" fmla="*/ 76051 w 1849847"/>
                  <a:gd name="connsiteY842" fmla="*/ 508015 h 8446843"/>
                  <a:gd name="connsiteX843" fmla="*/ 134801 w 1849847"/>
                  <a:gd name="connsiteY843" fmla="*/ 509041 h 8446843"/>
                  <a:gd name="connsiteX844" fmla="*/ 144975 w 1849847"/>
                  <a:gd name="connsiteY844" fmla="*/ 499216 h 8446843"/>
                  <a:gd name="connsiteX845" fmla="*/ 145673 w 1849847"/>
                  <a:gd name="connsiteY845" fmla="*/ 459222 h 8446843"/>
                  <a:gd name="connsiteX846" fmla="*/ 1775454 w 1849847"/>
                  <a:gd name="connsiteY846" fmla="*/ 8346594 h 8446843"/>
                  <a:gd name="connsiteX847" fmla="*/ 1774756 w 1849847"/>
                  <a:gd name="connsiteY847" fmla="*/ 8306600 h 8446843"/>
                  <a:gd name="connsiteX848" fmla="*/ 1764582 w 1849847"/>
                  <a:gd name="connsiteY848" fmla="*/ 8296775 h 8446843"/>
                  <a:gd name="connsiteX849" fmla="*/ 1705832 w 1849847"/>
                  <a:gd name="connsiteY849" fmla="*/ 8297800 h 8446843"/>
                  <a:gd name="connsiteX850" fmla="*/ 1696007 w 1849847"/>
                  <a:gd name="connsiteY850" fmla="*/ 8307974 h 8446843"/>
                  <a:gd name="connsiteX851" fmla="*/ 1696705 w 1849847"/>
                  <a:gd name="connsiteY851" fmla="*/ 8347968 h 8446843"/>
                  <a:gd name="connsiteX852" fmla="*/ 1706879 w 1849847"/>
                  <a:gd name="connsiteY852" fmla="*/ 8357793 h 8446843"/>
                  <a:gd name="connsiteX853" fmla="*/ 1765629 w 1849847"/>
                  <a:gd name="connsiteY853" fmla="*/ 8356768 h 8446843"/>
                  <a:gd name="connsiteX854" fmla="*/ 1775454 w 1849847"/>
                  <a:gd name="connsiteY854" fmla="*/ 8346594 h 8446843"/>
                  <a:gd name="connsiteX855" fmla="*/ 1775454 w 1849847"/>
                  <a:gd name="connsiteY855" fmla="*/ 8258329 h 8446843"/>
                  <a:gd name="connsiteX856" fmla="*/ 1774756 w 1849847"/>
                  <a:gd name="connsiteY856" fmla="*/ 8218335 h 8446843"/>
                  <a:gd name="connsiteX857" fmla="*/ 1764582 w 1849847"/>
                  <a:gd name="connsiteY857" fmla="*/ 8208510 h 8446843"/>
                  <a:gd name="connsiteX858" fmla="*/ 1705832 w 1849847"/>
                  <a:gd name="connsiteY858" fmla="*/ 8209535 h 8446843"/>
                  <a:gd name="connsiteX859" fmla="*/ 1696007 w 1849847"/>
                  <a:gd name="connsiteY859" fmla="*/ 8219709 h 8446843"/>
                  <a:gd name="connsiteX860" fmla="*/ 1696705 w 1849847"/>
                  <a:gd name="connsiteY860" fmla="*/ 8259703 h 8446843"/>
                  <a:gd name="connsiteX861" fmla="*/ 1706879 w 1849847"/>
                  <a:gd name="connsiteY861" fmla="*/ 8269528 h 8446843"/>
                  <a:gd name="connsiteX862" fmla="*/ 1765629 w 1849847"/>
                  <a:gd name="connsiteY862" fmla="*/ 8268503 h 8446843"/>
                  <a:gd name="connsiteX863" fmla="*/ 1775454 w 1849847"/>
                  <a:gd name="connsiteY863" fmla="*/ 8258329 h 8446843"/>
                  <a:gd name="connsiteX864" fmla="*/ 1775454 w 1849847"/>
                  <a:gd name="connsiteY864" fmla="*/ 8170473 h 8446843"/>
                  <a:gd name="connsiteX865" fmla="*/ 1774756 w 1849847"/>
                  <a:gd name="connsiteY865" fmla="*/ 8130479 h 8446843"/>
                  <a:gd name="connsiteX866" fmla="*/ 1764582 w 1849847"/>
                  <a:gd name="connsiteY866" fmla="*/ 8120654 h 8446843"/>
                  <a:gd name="connsiteX867" fmla="*/ 1705832 w 1849847"/>
                  <a:gd name="connsiteY867" fmla="*/ 8121679 h 8446843"/>
                  <a:gd name="connsiteX868" fmla="*/ 1696007 w 1849847"/>
                  <a:gd name="connsiteY868" fmla="*/ 8131853 h 8446843"/>
                  <a:gd name="connsiteX869" fmla="*/ 1696705 w 1849847"/>
                  <a:gd name="connsiteY869" fmla="*/ 8171847 h 8446843"/>
                  <a:gd name="connsiteX870" fmla="*/ 1706879 w 1849847"/>
                  <a:gd name="connsiteY870" fmla="*/ 8181672 h 8446843"/>
                  <a:gd name="connsiteX871" fmla="*/ 1765629 w 1849847"/>
                  <a:gd name="connsiteY871" fmla="*/ 8180647 h 8446843"/>
                  <a:gd name="connsiteX872" fmla="*/ 1775454 w 1849847"/>
                  <a:gd name="connsiteY872" fmla="*/ 8170473 h 8446843"/>
                  <a:gd name="connsiteX873" fmla="*/ 1775454 w 1849847"/>
                  <a:gd name="connsiteY873" fmla="*/ 8081573 h 8446843"/>
                  <a:gd name="connsiteX874" fmla="*/ 1774756 w 1849847"/>
                  <a:gd name="connsiteY874" fmla="*/ 8041580 h 8446843"/>
                  <a:gd name="connsiteX875" fmla="*/ 1764582 w 1849847"/>
                  <a:gd name="connsiteY875" fmla="*/ 8031755 h 8446843"/>
                  <a:gd name="connsiteX876" fmla="*/ 1705832 w 1849847"/>
                  <a:gd name="connsiteY876" fmla="*/ 8032780 h 8446843"/>
                  <a:gd name="connsiteX877" fmla="*/ 1696007 w 1849847"/>
                  <a:gd name="connsiteY877" fmla="*/ 8042954 h 8446843"/>
                  <a:gd name="connsiteX878" fmla="*/ 1696705 w 1849847"/>
                  <a:gd name="connsiteY878" fmla="*/ 8082948 h 8446843"/>
                  <a:gd name="connsiteX879" fmla="*/ 1706879 w 1849847"/>
                  <a:gd name="connsiteY879" fmla="*/ 8092773 h 8446843"/>
                  <a:gd name="connsiteX880" fmla="*/ 1765629 w 1849847"/>
                  <a:gd name="connsiteY880" fmla="*/ 8091747 h 8446843"/>
                  <a:gd name="connsiteX881" fmla="*/ 1775454 w 1849847"/>
                  <a:gd name="connsiteY881" fmla="*/ 8081573 h 8446843"/>
                  <a:gd name="connsiteX882" fmla="*/ 1775454 w 1849847"/>
                  <a:gd name="connsiteY882" fmla="*/ 7638570 h 8446843"/>
                  <a:gd name="connsiteX883" fmla="*/ 1774756 w 1849847"/>
                  <a:gd name="connsiteY883" fmla="*/ 7598576 h 8446843"/>
                  <a:gd name="connsiteX884" fmla="*/ 1764582 w 1849847"/>
                  <a:gd name="connsiteY884" fmla="*/ 7588751 h 8446843"/>
                  <a:gd name="connsiteX885" fmla="*/ 1705832 w 1849847"/>
                  <a:gd name="connsiteY885" fmla="*/ 7589776 h 8446843"/>
                  <a:gd name="connsiteX886" fmla="*/ 1696007 w 1849847"/>
                  <a:gd name="connsiteY886" fmla="*/ 7599950 h 8446843"/>
                  <a:gd name="connsiteX887" fmla="*/ 1696705 w 1849847"/>
                  <a:gd name="connsiteY887" fmla="*/ 7639944 h 8446843"/>
                  <a:gd name="connsiteX888" fmla="*/ 1706879 w 1849847"/>
                  <a:gd name="connsiteY888" fmla="*/ 7649769 h 8446843"/>
                  <a:gd name="connsiteX889" fmla="*/ 1765629 w 1849847"/>
                  <a:gd name="connsiteY889" fmla="*/ 7648744 h 8446843"/>
                  <a:gd name="connsiteX890" fmla="*/ 1775454 w 1849847"/>
                  <a:gd name="connsiteY890" fmla="*/ 7638570 h 8446843"/>
                  <a:gd name="connsiteX891" fmla="*/ 1775454 w 1849847"/>
                  <a:gd name="connsiteY891" fmla="*/ 7550305 h 8446843"/>
                  <a:gd name="connsiteX892" fmla="*/ 1774756 w 1849847"/>
                  <a:gd name="connsiteY892" fmla="*/ 7510311 h 8446843"/>
                  <a:gd name="connsiteX893" fmla="*/ 1764582 w 1849847"/>
                  <a:gd name="connsiteY893" fmla="*/ 7500486 h 8446843"/>
                  <a:gd name="connsiteX894" fmla="*/ 1705832 w 1849847"/>
                  <a:gd name="connsiteY894" fmla="*/ 7501511 h 8446843"/>
                  <a:gd name="connsiteX895" fmla="*/ 1696007 w 1849847"/>
                  <a:gd name="connsiteY895" fmla="*/ 7511685 h 8446843"/>
                  <a:gd name="connsiteX896" fmla="*/ 1696705 w 1849847"/>
                  <a:gd name="connsiteY896" fmla="*/ 7551679 h 8446843"/>
                  <a:gd name="connsiteX897" fmla="*/ 1706879 w 1849847"/>
                  <a:gd name="connsiteY897" fmla="*/ 7561504 h 8446843"/>
                  <a:gd name="connsiteX898" fmla="*/ 1765629 w 1849847"/>
                  <a:gd name="connsiteY898" fmla="*/ 7560479 h 8446843"/>
                  <a:gd name="connsiteX899" fmla="*/ 1775454 w 1849847"/>
                  <a:gd name="connsiteY899" fmla="*/ 7550305 h 8446843"/>
                  <a:gd name="connsiteX900" fmla="*/ 1775454 w 1849847"/>
                  <a:gd name="connsiteY900" fmla="*/ 7462449 h 8446843"/>
                  <a:gd name="connsiteX901" fmla="*/ 1774756 w 1849847"/>
                  <a:gd name="connsiteY901" fmla="*/ 7422455 h 8446843"/>
                  <a:gd name="connsiteX902" fmla="*/ 1764582 w 1849847"/>
                  <a:gd name="connsiteY902" fmla="*/ 7412630 h 8446843"/>
                  <a:gd name="connsiteX903" fmla="*/ 1705832 w 1849847"/>
                  <a:gd name="connsiteY903" fmla="*/ 7413655 h 8446843"/>
                  <a:gd name="connsiteX904" fmla="*/ 1696007 w 1849847"/>
                  <a:gd name="connsiteY904" fmla="*/ 7423829 h 8446843"/>
                  <a:gd name="connsiteX905" fmla="*/ 1696705 w 1849847"/>
                  <a:gd name="connsiteY905" fmla="*/ 7463823 h 8446843"/>
                  <a:gd name="connsiteX906" fmla="*/ 1706879 w 1849847"/>
                  <a:gd name="connsiteY906" fmla="*/ 7473648 h 8446843"/>
                  <a:gd name="connsiteX907" fmla="*/ 1765629 w 1849847"/>
                  <a:gd name="connsiteY907" fmla="*/ 7472623 h 8446843"/>
                  <a:gd name="connsiteX908" fmla="*/ 1775454 w 1849847"/>
                  <a:gd name="connsiteY908" fmla="*/ 7462449 h 8446843"/>
                  <a:gd name="connsiteX909" fmla="*/ 1775454 w 1849847"/>
                  <a:gd name="connsiteY909" fmla="*/ 7373549 h 8446843"/>
                  <a:gd name="connsiteX910" fmla="*/ 1774756 w 1849847"/>
                  <a:gd name="connsiteY910" fmla="*/ 7333555 h 8446843"/>
                  <a:gd name="connsiteX911" fmla="*/ 1764582 w 1849847"/>
                  <a:gd name="connsiteY911" fmla="*/ 7323730 h 8446843"/>
                  <a:gd name="connsiteX912" fmla="*/ 1705832 w 1849847"/>
                  <a:gd name="connsiteY912" fmla="*/ 7324755 h 8446843"/>
                  <a:gd name="connsiteX913" fmla="*/ 1696007 w 1849847"/>
                  <a:gd name="connsiteY913" fmla="*/ 7334929 h 8446843"/>
                  <a:gd name="connsiteX914" fmla="*/ 1696705 w 1849847"/>
                  <a:gd name="connsiteY914" fmla="*/ 7374923 h 8446843"/>
                  <a:gd name="connsiteX915" fmla="*/ 1706879 w 1849847"/>
                  <a:gd name="connsiteY915" fmla="*/ 7384748 h 8446843"/>
                  <a:gd name="connsiteX916" fmla="*/ 1765629 w 1849847"/>
                  <a:gd name="connsiteY916" fmla="*/ 7383723 h 8446843"/>
                  <a:gd name="connsiteX917" fmla="*/ 1775454 w 1849847"/>
                  <a:gd name="connsiteY917" fmla="*/ 7373549 h 8446843"/>
                  <a:gd name="connsiteX918" fmla="*/ 1775454 w 1849847"/>
                  <a:gd name="connsiteY918" fmla="*/ 6933720 h 8446843"/>
                  <a:gd name="connsiteX919" fmla="*/ 1774756 w 1849847"/>
                  <a:gd name="connsiteY919" fmla="*/ 6893726 h 8446843"/>
                  <a:gd name="connsiteX920" fmla="*/ 1764582 w 1849847"/>
                  <a:gd name="connsiteY920" fmla="*/ 6883901 h 8446843"/>
                  <a:gd name="connsiteX921" fmla="*/ 1705832 w 1849847"/>
                  <a:gd name="connsiteY921" fmla="*/ 6884926 h 8446843"/>
                  <a:gd name="connsiteX922" fmla="*/ 1696007 w 1849847"/>
                  <a:gd name="connsiteY922" fmla="*/ 6895100 h 8446843"/>
                  <a:gd name="connsiteX923" fmla="*/ 1696705 w 1849847"/>
                  <a:gd name="connsiteY923" fmla="*/ 6935094 h 8446843"/>
                  <a:gd name="connsiteX924" fmla="*/ 1706879 w 1849847"/>
                  <a:gd name="connsiteY924" fmla="*/ 6944919 h 8446843"/>
                  <a:gd name="connsiteX925" fmla="*/ 1765629 w 1849847"/>
                  <a:gd name="connsiteY925" fmla="*/ 6943894 h 8446843"/>
                  <a:gd name="connsiteX926" fmla="*/ 1775454 w 1849847"/>
                  <a:gd name="connsiteY926" fmla="*/ 6933720 h 8446843"/>
                  <a:gd name="connsiteX927" fmla="*/ 1775454 w 1849847"/>
                  <a:gd name="connsiteY927" fmla="*/ 6845455 h 8446843"/>
                  <a:gd name="connsiteX928" fmla="*/ 1774756 w 1849847"/>
                  <a:gd name="connsiteY928" fmla="*/ 6805461 h 8446843"/>
                  <a:gd name="connsiteX929" fmla="*/ 1764582 w 1849847"/>
                  <a:gd name="connsiteY929" fmla="*/ 6795636 h 8446843"/>
                  <a:gd name="connsiteX930" fmla="*/ 1705832 w 1849847"/>
                  <a:gd name="connsiteY930" fmla="*/ 6796661 h 8446843"/>
                  <a:gd name="connsiteX931" fmla="*/ 1696007 w 1849847"/>
                  <a:gd name="connsiteY931" fmla="*/ 6806835 h 8446843"/>
                  <a:gd name="connsiteX932" fmla="*/ 1696705 w 1849847"/>
                  <a:gd name="connsiteY932" fmla="*/ 6846829 h 8446843"/>
                  <a:gd name="connsiteX933" fmla="*/ 1706879 w 1849847"/>
                  <a:gd name="connsiteY933" fmla="*/ 6856654 h 8446843"/>
                  <a:gd name="connsiteX934" fmla="*/ 1765629 w 1849847"/>
                  <a:gd name="connsiteY934" fmla="*/ 6855629 h 8446843"/>
                  <a:gd name="connsiteX935" fmla="*/ 1775454 w 1849847"/>
                  <a:gd name="connsiteY935" fmla="*/ 6845455 h 8446843"/>
                  <a:gd name="connsiteX936" fmla="*/ 1775454 w 1849847"/>
                  <a:gd name="connsiteY936" fmla="*/ 6757599 h 8446843"/>
                  <a:gd name="connsiteX937" fmla="*/ 1774756 w 1849847"/>
                  <a:gd name="connsiteY937" fmla="*/ 6717605 h 8446843"/>
                  <a:gd name="connsiteX938" fmla="*/ 1764582 w 1849847"/>
                  <a:gd name="connsiteY938" fmla="*/ 6707780 h 8446843"/>
                  <a:gd name="connsiteX939" fmla="*/ 1705832 w 1849847"/>
                  <a:gd name="connsiteY939" fmla="*/ 6708805 h 8446843"/>
                  <a:gd name="connsiteX940" fmla="*/ 1696007 w 1849847"/>
                  <a:gd name="connsiteY940" fmla="*/ 6718979 h 8446843"/>
                  <a:gd name="connsiteX941" fmla="*/ 1696705 w 1849847"/>
                  <a:gd name="connsiteY941" fmla="*/ 6758973 h 8446843"/>
                  <a:gd name="connsiteX942" fmla="*/ 1706879 w 1849847"/>
                  <a:gd name="connsiteY942" fmla="*/ 6768798 h 8446843"/>
                  <a:gd name="connsiteX943" fmla="*/ 1765629 w 1849847"/>
                  <a:gd name="connsiteY943" fmla="*/ 6767773 h 8446843"/>
                  <a:gd name="connsiteX944" fmla="*/ 1775454 w 1849847"/>
                  <a:gd name="connsiteY944" fmla="*/ 6757599 h 8446843"/>
                  <a:gd name="connsiteX945" fmla="*/ 1775454 w 1849847"/>
                  <a:gd name="connsiteY945" fmla="*/ 6668699 h 8446843"/>
                  <a:gd name="connsiteX946" fmla="*/ 1774756 w 1849847"/>
                  <a:gd name="connsiteY946" fmla="*/ 6628705 h 8446843"/>
                  <a:gd name="connsiteX947" fmla="*/ 1764582 w 1849847"/>
                  <a:gd name="connsiteY947" fmla="*/ 6618880 h 8446843"/>
                  <a:gd name="connsiteX948" fmla="*/ 1705832 w 1849847"/>
                  <a:gd name="connsiteY948" fmla="*/ 6619905 h 8446843"/>
                  <a:gd name="connsiteX949" fmla="*/ 1696007 w 1849847"/>
                  <a:gd name="connsiteY949" fmla="*/ 6630079 h 8446843"/>
                  <a:gd name="connsiteX950" fmla="*/ 1696705 w 1849847"/>
                  <a:gd name="connsiteY950" fmla="*/ 6670073 h 8446843"/>
                  <a:gd name="connsiteX951" fmla="*/ 1706879 w 1849847"/>
                  <a:gd name="connsiteY951" fmla="*/ 6679898 h 8446843"/>
                  <a:gd name="connsiteX952" fmla="*/ 1765629 w 1849847"/>
                  <a:gd name="connsiteY952" fmla="*/ 6678873 h 8446843"/>
                  <a:gd name="connsiteX953" fmla="*/ 1775454 w 1849847"/>
                  <a:gd name="connsiteY953" fmla="*/ 6668699 h 8446843"/>
                  <a:gd name="connsiteX954" fmla="*/ 1775454 w 1849847"/>
                  <a:gd name="connsiteY954" fmla="*/ 6225695 h 8446843"/>
                  <a:gd name="connsiteX955" fmla="*/ 1774756 w 1849847"/>
                  <a:gd name="connsiteY955" fmla="*/ 6185701 h 8446843"/>
                  <a:gd name="connsiteX956" fmla="*/ 1764582 w 1849847"/>
                  <a:gd name="connsiteY956" fmla="*/ 6175876 h 8446843"/>
                  <a:gd name="connsiteX957" fmla="*/ 1705832 w 1849847"/>
                  <a:gd name="connsiteY957" fmla="*/ 6176901 h 8446843"/>
                  <a:gd name="connsiteX958" fmla="*/ 1696007 w 1849847"/>
                  <a:gd name="connsiteY958" fmla="*/ 6187075 h 8446843"/>
                  <a:gd name="connsiteX959" fmla="*/ 1696705 w 1849847"/>
                  <a:gd name="connsiteY959" fmla="*/ 6227069 h 8446843"/>
                  <a:gd name="connsiteX960" fmla="*/ 1706879 w 1849847"/>
                  <a:gd name="connsiteY960" fmla="*/ 6236894 h 8446843"/>
                  <a:gd name="connsiteX961" fmla="*/ 1765629 w 1849847"/>
                  <a:gd name="connsiteY961" fmla="*/ 6235869 h 8446843"/>
                  <a:gd name="connsiteX962" fmla="*/ 1775454 w 1849847"/>
                  <a:gd name="connsiteY962" fmla="*/ 6225695 h 8446843"/>
                  <a:gd name="connsiteX963" fmla="*/ 1775454 w 1849847"/>
                  <a:gd name="connsiteY963" fmla="*/ 6137430 h 8446843"/>
                  <a:gd name="connsiteX964" fmla="*/ 1774756 w 1849847"/>
                  <a:gd name="connsiteY964" fmla="*/ 6097436 h 8446843"/>
                  <a:gd name="connsiteX965" fmla="*/ 1764582 w 1849847"/>
                  <a:gd name="connsiteY965" fmla="*/ 6087611 h 8446843"/>
                  <a:gd name="connsiteX966" fmla="*/ 1705832 w 1849847"/>
                  <a:gd name="connsiteY966" fmla="*/ 6088636 h 8446843"/>
                  <a:gd name="connsiteX967" fmla="*/ 1696007 w 1849847"/>
                  <a:gd name="connsiteY967" fmla="*/ 6098810 h 8446843"/>
                  <a:gd name="connsiteX968" fmla="*/ 1696705 w 1849847"/>
                  <a:gd name="connsiteY968" fmla="*/ 6138804 h 8446843"/>
                  <a:gd name="connsiteX969" fmla="*/ 1706879 w 1849847"/>
                  <a:gd name="connsiteY969" fmla="*/ 6148629 h 8446843"/>
                  <a:gd name="connsiteX970" fmla="*/ 1765629 w 1849847"/>
                  <a:gd name="connsiteY970" fmla="*/ 6147604 h 8446843"/>
                  <a:gd name="connsiteX971" fmla="*/ 1775454 w 1849847"/>
                  <a:gd name="connsiteY971" fmla="*/ 6137430 h 8446843"/>
                  <a:gd name="connsiteX972" fmla="*/ 1775454 w 1849847"/>
                  <a:gd name="connsiteY972" fmla="*/ 6049574 h 8446843"/>
                  <a:gd name="connsiteX973" fmla="*/ 1774756 w 1849847"/>
                  <a:gd name="connsiteY973" fmla="*/ 6009580 h 8446843"/>
                  <a:gd name="connsiteX974" fmla="*/ 1764582 w 1849847"/>
                  <a:gd name="connsiteY974" fmla="*/ 5999755 h 8446843"/>
                  <a:gd name="connsiteX975" fmla="*/ 1705832 w 1849847"/>
                  <a:gd name="connsiteY975" fmla="*/ 6000780 h 8446843"/>
                  <a:gd name="connsiteX976" fmla="*/ 1696007 w 1849847"/>
                  <a:gd name="connsiteY976" fmla="*/ 6010954 h 8446843"/>
                  <a:gd name="connsiteX977" fmla="*/ 1696705 w 1849847"/>
                  <a:gd name="connsiteY977" fmla="*/ 6050948 h 8446843"/>
                  <a:gd name="connsiteX978" fmla="*/ 1706879 w 1849847"/>
                  <a:gd name="connsiteY978" fmla="*/ 6060773 h 8446843"/>
                  <a:gd name="connsiteX979" fmla="*/ 1765629 w 1849847"/>
                  <a:gd name="connsiteY979" fmla="*/ 6059748 h 8446843"/>
                  <a:gd name="connsiteX980" fmla="*/ 1775454 w 1849847"/>
                  <a:gd name="connsiteY980" fmla="*/ 6049574 h 8446843"/>
                  <a:gd name="connsiteX981" fmla="*/ 1775454 w 1849847"/>
                  <a:gd name="connsiteY981" fmla="*/ 5960674 h 8446843"/>
                  <a:gd name="connsiteX982" fmla="*/ 1774756 w 1849847"/>
                  <a:gd name="connsiteY982" fmla="*/ 5920680 h 8446843"/>
                  <a:gd name="connsiteX983" fmla="*/ 1764582 w 1849847"/>
                  <a:gd name="connsiteY983" fmla="*/ 5910855 h 8446843"/>
                  <a:gd name="connsiteX984" fmla="*/ 1705832 w 1849847"/>
                  <a:gd name="connsiteY984" fmla="*/ 5911880 h 8446843"/>
                  <a:gd name="connsiteX985" fmla="*/ 1696007 w 1849847"/>
                  <a:gd name="connsiteY985" fmla="*/ 5922054 h 8446843"/>
                  <a:gd name="connsiteX986" fmla="*/ 1696705 w 1849847"/>
                  <a:gd name="connsiteY986" fmla="*/ 5962048 h 8446843"/>
                  <a:gd name="connsiteX987" fmla="*/ 1706879 w 1849847"/>
                  <a:gd name="connsiteY987" fmla="*/ 5971873 h 8446843"/>
                  <a:gd name="connsiteX988" fmla="*/ 1765629 w 1849847"/>
                  <a:gd name="connsiteY988" fmla="*/ 5970848 h 8446843"/>
                  <a:gd name="connsiteX989" fmla="*/ 1775454 w 1849847"/>
                  <a:gd name="connsiteY989" fmla="*/ 5960674 h 8446843"/>
                  <a:gd name="connsiteX990" fmla="*/ 1775454 w 1849847"/>
                  <a:gd name="connsiteY990" fmla="*/ 5527197 h 8446843"/>
                  <a:gd name="connsiteX991" fmla="*/ 1774756 w 1849847"/>
                  <a:gd name="connsiteY991" fmla="*/ 5487203 h 8446843"/>
                  <a:gd name="connsiteX992" fmla="*/ 1764582 w 1849847"/>
                  <a:gd name="connsiteY992" fmla="*/ 5477378 h 8446843"/>
                  <a:gd name="connsiteX993" fmla="*/ 1705832 w 1849847"/>
                  <a:gd name="connsiteY993" fmla="*/ 5478403 h 8446843"/>
                  <a:gd name="connsiteX994" fmla="*/ 1696007 w 1849847"/>
                  <a:gd name="connsiteY994" fmla="*/ 5488577 h 8446843"/>
                  <a:gd name="connsiteX995" fmla="*/ 1696705 w 1849847"/>
                  <a:gd name="connsiteY995" fmla="*/ 5528571 h 8446843"/>
                  <a:gd name="connsiteX996" fmla="*/ 1706879 w 1849847"/>
                  <a:gd name="connsiteY996" fmla="*/ 5538396 h 8446843"/>
                  <a:gd name="connsiteX997" fmla="*/ 1765629 w 1849847"/>
                  <a:gd name="connsiteY997" fmla="*/ 5537371 h 8446843"/>
                  <a:gd name="connsiteX998" fmla="*/ 1775454 w 1849847"/>
                  <a:gd name="connsiteY998" fmla="*/ 5527197 h 8446843"/>
                  <a:gd name="connsiteX999" fmla="*/ 1775454 w 1849847"/>
                  <a:gd name="connsiteY999" fmla="*/ 5438932 h 8446843"/>
                  <a:gd name="connsiteX1000" fmla="*/ 1774756 w 1849847"/>
                  <a:gd name="connsiteY1000" fmla="*/ 5398938 h 8446843"/>
                  <a:gd name="connsiteX1001" fmla="*/ 1764582 w 1849847"/>
                  <a:gd name="connsiteY1001" fmla="*/ 5389113 h 8446843"/>
                  <a:gd name="connsiteX1002" fmla="*/ 1705832 w 1849847"/>
                  <a:gd name="connsiteY1002" fmla="*/ 5390138 h 8446843"/>
                  <a:gd name="connsiteX1003" fmla="*/ 1696007 w 1849847"/>
                  <a:gd name="connsiteY1003" fmla="*/ 5400312 h 8446843"/>
                  <a:gd name="connsiteX1004" fmla="*/ 1696705 w 1849847"/>
                  <a:gd name="connsiteY1004" fmla="*/ 5440306 h 8446843"/>
                  <a:gd name="connsiteX1005" fmla="*/ 1706879 w 1849847"/>
                  <a:gd name="connsiteY1005" fmla="*/ 5450131 h 8446843"/>
                  <a:gd name="connsiteX1006" fmla="*/ 1765629 w 1849847"/>
                  <a:gd name="connsiteY1006" fmla="*/ 5449106 h 8446843"/>
                  <a:gd name="connsiteX1007" fmla="*/ 1775454 w 1849847"/>
                  <a:gd name="connsiteY1007" fmla="*/ 5438932 h 8446843"/>
                  <a:gd name="connsiteX1008" fmla="*/ 1775454 w 1849847"/>
                  <a:gd name="connsiteY1008" fmla="*/ 5351076 h 8446843"/>
                  <a:gd name="connsiteX1009" fmla="*/ 1774756 w 1849847"/>
                  <a:gd name="connsiteY1009" fmla="*/ 5311082 h 8446843"/>
                  <a:gd name="connsiteX1010" fmla="*/ 1764582 w 1849847"/>
                  <a:gd name="connsiteY1010" fmla="*/ 5301257 h 8446843"/>
                  <a:gd name="connsiteX1011" fmla="*/ 1705832 w 1849847"/>
                  <a:gd name="connsiteY1011" fmla="*/ 5302282 h 8446843"/>
                  <a:gd name="connsiteX1012" fmla="*/ 1696007 w 1849847"/>
                  <a:gd name="connsiteY1012" fmla="*/ 5312456 h 8446843"/>
                  <a:gd name="connsiteX1013" fmla="*/ 1696705 w 1849847"/>
                  <a:gd name="connsiteY1013" fmla="*/ 5352450 h 8446843"/>
                  <a:gd name="connsiteX1014" fmla="*/ 1706879 w 1849847"/>
                  <a:gd name="connsiteY1014" fmla="*/ 5362275 h 8446843"/>
                  <a:gd name="connsiteX1015" fmla="*/ 1765629 w 1849847"/>
                  <a:gd name="connsiteY1015" fmla="*/ 5361250 h 8446843"/>
                  <a:gd name="connsiteX1016" fmla="*/ 1775454 w 1849847"/>
                  <a:gd name="connsiteY1016" fmla="*/ 5351076 h 8446843"/>
                  <a:gd name="connsiteX1017" fmla="*/ 1775454 w 1849847"/>
                  <a:gd name="connsiteY1017" fmla="*/ 5262176 h 8446843"/>
                  <a:gd name="connsiteX1018" fmla="*/ 1774756 w 1849847"/>
                  <a:gd name="connsiteY1018" fmla="*/ 5222182 h 8446843"/>
                  <a:gd name="connsiteX1019" fmla="*/ 1764582 w 1849847"/>
                  <a:gd name="connsiteY1019" fmla="*/ 5212357 h 8446843"/>
                  <a:gd name="connsiteX1020" fmla="*/ 1705832 w 1849847"/>
                  <a:gd name="connsiteY1020" fmla="*/ 5213382 h 8446843"/>
                  <a:gd name="connsiteX1021" fmla="*/ 1696007 w 1849847"/>
                  <a:gd name="connsiteY1021" fmla="*/ 5223556 h 8446843"/>
                  <a:gd name="connsiteX1022" fmla="*/ 1696705 w 1849847"/>
                  <a:gd name="connsiteY1022" fmla="*/ 5263550 h 8446843"/>
                  <a:gd name="connsiteX1023" fmla="*/ 1706879 w 1849847"/>
                  <a:gd name="connsiteY1023" fmla="*/ 5273375 h 8446843"/>
                  <a:gd name="connsiteX1024" fmla="*/ 1765629 w 1849847"/>
                  <a:gd name="connsiteY1024" fmla="*/ 5272350 h 8446843"/>
                  <a:gd name="connsiteX1025" fmla="*/ 1775454 w 1849847"/>
                  <a:gd name="connsiteY1025" fmla="*/ 5262176 h 8446843"/>
                  <a:gd name="connsiteX1026" fmla="*/ 1775454 w 1849847"/>
                  <a:gd name="connsiteY1026" fmla="*/ 4819172 h 8446843"/>
                  <a:gd name="connsiteX1027" fmla="*/ 1774756 w 1849847"/>
                  <a:gd name="connsiteY1027" fmla="*/ 4779178 h 8446843"/>
                  <a:gd name="connsiteX1028" fmla="*/ 1764582 w 1849847"/>
                  <a:gd name="connsiteY1028" fmla="*/ 4769353 h 8446843"/>
                  <a:gd name="connsiteX1029" fmla="*/ 1705832 w 1849847"/>
                  <a:gd name="connsiteY1029" fmla="*/ 4770378 h 8446843"/>
                  <a:gd name="connsiteX1030" fmla="*/ 1696007 w 1849847"/>
                  <a:gd name="connsiteY1030" fmla="*/ 4780552 h 8446843"/>
                  <a:gd name="connsiteX1031" fmla="*/ 1696705 w 1849847"/>
                  <a:gd name="connsiteY1031" fmla="*/ 4820546 h 8446843"/>
                  <a:gd name="connsiteX1032" fmla="*/ 1706879 w 1849847"/>
                  <a:gd name="connsiteY1032" fmla="*/ 4830371 h 8446843"/>
                  <a:gd name="connsiteX1033" fmla="*/ 1765629 w 1849847"/>
                  <a:gd name="connsiteY1033" fmla="*/ 4829346 h 8446843"/>
                  <a:gd name="connsiteX1034" fmla="*/ 1775454 w 1849847"/>
                  <a:gd name="connsiteY1034" fmla="*/ 4819172 h 8446843"/>
                  <a:gd name="connsiteX1035" fmla="*/ 1775454 w 1849847"/>
                  <a:gd name="connsiteY1035" fmla="*/ 4730907 h 8446843"/>
                  <a:gd name="connsiteX1036" fmla="*/ 1774756 w 1849847"/>
                  <a:gd name="connsiteY1036" fmla="*/ 4690913 h 8446843"/>
                  <a:gd name="connsiteX1037" fmla="*/ 1764582 w 1849847"/>
                  <a:gd name="connsiteY1037" fmla="*/ 4681088 h 8446843"/>
                  <a:gd name="connsiteX1038" fmla="*/ 1705832 w 1849847"/>
                  <a:gd name="connsiteY1038" fmla="*/ 4682113 h 8446843"/>
                  <a:gd name="connsiteX1039" fmla="*/ 1696007 w 1849847"/>
                  <a:gd name="connsiteY1039" fmla="*/ 4692287 h 8446843"/>
                  <a:gd name="connsiteX1040" fmla="*/ 1696705 w 1849847"/>
                  <a:gd name="connsiteY1040" fmla="*/ 4732281 h 8446843"/>
                  <a:gd name="connsiteX1041" fmla="*/ 1706879 w 1849847"/>
                  <a:gd name="connsiteY1041" fmla="*/ 4742106 h 8446843"/>
                  <a:gd name="connsiteX1042" fmla="*/ 1765629 w 1849847"/>
                  <a:gd name="connsiteY1042" fmla="*/ 4741081 h 8446843"/>
                  <a:gd name="connsiteX1043" fmla="*/ 1775454 w 1849847"/>
                  <a:gd name="connsiteY1043" fmla="*/ 4730907 h 8446843"/>
                  <a:gd name="connsiteX1044" fmla="*/ 1775454 w 1849847"/>
                  <a:gd name="connsiteY1044" fmla="*/ 4643051 h 8446843"/>
                  <a:gd name="connsiteX1045" fmla="*/ 1774756 w 1849847"/>
                  <a:gd name="connsiteY1045" fmla="*/ 4603057 h 8446843"/>
                  <a:gd name="connsiteX1046" fmla="*/ 1764582 w 1849847"/>
                  <a:gd name="connsiteY1046" fmla="*/ 4593232 h 8446843"/>
                  <a:gd name="connsiteX1047" fmla="*/ 1705832 w 1849847"/>
                  <a:gd name="connsiteY1047" fmla="*/ 4594257 h 8446843"/>
                  <a:gd name="connsiteX1048" fmla="*/ 1696007 w 1849847"/>
                  <a:gd name="connsiteY1048" fmla="*/ 4604431 h 8446843"/>
                  <a:gd name="connsiteX1049" fmla="*/ 1696705 w 1849847"/>
                  <a:gd name="connsiteY1049" fmla="*/ 4644425 h 8446843"/>
                  <a:gd name="connsiteX1050" fmla="*/ 1706879 w 1849847"/>
                  <a:gd name="connsiteY1050" fmla="*/ 4654250 h 8446843"/>
                  <a:gd name="connsiteX1051" fmla="*/ 1765629 w 1849847"/>
                  <a:gd name="connsiteY1051" fmla="*/ 4653225 h 8446843"/>
                  <a:gd name="connsiteX1052" fmla="*/ 1775454 w 1849847"/>
                  <a:gd name="connsiteY1052" fmla="*/ 4643051 h 8446843"/>
                  <a:gd name="connsiteX1053" fmla="*/ 1775454 w 1849847"/>
                  <a:gd name="connsiteY1053" fmla="*/ 4554151 h 8446843"/>
                  <a:gd name="connsiteX1054" fmla="*/ 1774756 w 1849847"/>
                  <a:gd name="connsiteY1054" fmla="*/ 4514157 h 8446843"/>
                  <a:gd name="connsiteX1055" fmla="*/ 1764582 w 1849847"/>
                  <a:gd name="connsiteY1055" fmla="*/ 4504332 h 8446843"/>
                  <a:gd name="connsiteX1056" fmla="*/ 1705832 w 1849847"/>
                  <a:gd name="connsiteY1056" fmla="*/ 4505357 h 8446843"/>
                  <a:gd name="connsiteX1057" fmla="*/ 1696007 w 1849847"/>
                  <a:gd name="connsiteY1057" fmla="*/ 4515531 h 8446843"/>
                  <a:gd name="connsiteX1058" fmla="*/ 1696705 w 1849847"/>
                  <a:gd name="connsiteY1058" fmla="*/ 4555525 h 8446843"/>
                  <a:gd name="connsiteX1059" fmla="*/ 1706879 w 1849847"/>
                  <a:gd name="connsiteY1059" fmla="*/ 4565350 h 8446843"/>
                  <a:gd name="connsiteX1060" fmla="*/ 1765629 w 1849847"/>
                  <a:gd name="connsiteY1060" fmla="*/ 4564325 h 8446843"/>
                  <a:gd name="connsiteX1061" fmla="*/ 1775454 w 1849847"/>
                  <a:gd name="connsiteY1061" fmla="*/ 4554151 h 8446843"/>
                  <a:gd name="connsiteX1062" fmla="*/ 1775454 w 1849847"/>
                  <a:gd name="connsiteY1062" fmla="*/ 4114322 h 8446843"/>
                  <a:gd name="connsiteX1063" fmla="*/ 1774756 w 1849847"/>
                  <a:gd name="connsiteY1063" fmla="*/ 4074328 h 8446843"/>
                  <a:gd name="connsiteX1064" fmla="*/ 1764582 w 1849847"/>
                  <a:gd name="connsiteY1064" fmla="*/ 4064503 h 8446843"/>
                  <a:gd name="connsiteX1065" fmla="*/ 1705832 w 1849847"/>
                  <a:gd name="connsiteY1065" fmla="*/ 4065528 h 8446843"/>
                  <a:gd name="connsiteX1066" fmla="*/ 1696007 w 1849847"/>
                  <a:gd name="connsiteY1066" fmla="*/ 4075702 h 8446843"/>
                  <a:gd name="connsiteX1067" fmla="*/ 1696705 w 1849847"/>
                  <a:gd name="connsiteY1067" fmla="*/ 4115696 h 8446843"/>
                  <a:gd name="connsiteX1068" fmla="*/ 1706879 w 1849847"/>
                  <a:gd name="connsiteY1068" fmla="*/ 4125521 h 8446843"/>
                  <a:gd name="connsiteX1069" fmla="*/ 1765629 w 1849847"/>
                  <a:gd name="connsiteY1069" fmla="*/ 4124496 h 8446843"/>
                  <a:gd name="connsiteX1070" fmla="*/ 1775454 w 1849847"/>
                  <a:gd name="connsiteY1070" fmla="*/ 4114322 h 8446843"/>
                  <a:gd name="connsiteX1071" fmla="*/ 1775454 w 1849847"/>
                  <a:gd name="connsiteY1071" fmla="*/ 4026057 h 8446843"/>
                  <a:gd name="connsiteX1072" fmla="*/ 1774756 w 1849847"/>
                  <a:gd name="connsiteY1072" fmla="*/ 3986063 h 8446843"/>
                  <a:gd name="connsiteX1073" fmla="*/ 1764582 w 1849847"/>
                  <a:gd name="connsiteY1073" fmla="*/ 3976238 h 8446843"/>
                  <a:gd name="connsiteX1074" fmla="*/ 1705832 w 1849847"/>
                  <a:gd name="connsiteY1074" fmla="*/ 3977263 h 8446843"/>
                  <a:gd name="connsiteX1075" fmla="*/ 1696007 w 1849847"/>
                  <a:gd name="connsiteY1075" fmla="*/ 3987437 h 8446843"/>
                  <a:gd name="connsiteX1076" fmla="*/ 1696705 w 1849847"/>
                  <a:gd name="connsiteY1076" fmla="*/ 4027431 h 8446843"/>
                  <a:gd name="connsiteX1077" fmla="*/ 1706879 w 1849847"/>
                  <a:gd name="connsiteY1077" fmla="*/ 4037256 h 8446843"/>
                  <a:gd name="connsiteX1078" fmla="*/ 1765629 w 1849847"/>
                  <a:gd name="connsiteY1078" fmla="*/ 4036231 h 8446843"/>
                  <a:gd name="connsiteX1079" fmla="*/ 1775454 w 1849847"/>
                  <a:gd name="connsiteY1079" fmla="*/ 4026057 h 8446843"/>
                  <a:gd name="connsiteX1080" fmla="*/ 1775454 w 1849847"/>
                  <a:gd name="connsiteY1080" fmla="*/ 3938201 h 8446843"/>
                  <a:gd name="connsiteX1081" fmla="*/ 1774756 w 1849847"/>
                  <a:gd name="connsiteY1081" fmla="*/ 3898207 h 8446843"/>
                  <a:gd name="connsiteX1082" fmla="*/ 1764582 w 1849847"/>
                  <a:gd name="connsiteY1082" fmla="*/ 3888382 h 8446843"/>
                  <a:gd name="connsiteX1083" fmla="*/ 1705832 w 1849847"/>
                  <a:gd name="connsiteY1083" fmla="*/ 3889407 h 8446843"/>
                  <a:gd name="connsiteX1084" fmla="*/ 1696007 w 1849847"/>
                  <a:gd name="connsiteY1084" fmla="*/ 3899581 h 8446843"/>
                  <a:gd name="connsiteX1085" fmla="*/ 1696705 w 1849847"/>
                  <a:gd name="connsiteY1085" fmla="*/ 3939575 h 8446843"/>
                  <a:gd name="connsiteX1086" fmla="*/ 1706879 w 1849847"/>
                  <a:gd name="connsiteY1086" fmla="*/ 3949400 h 8446843"/>
                  <a:gd name="connsiteX1087" fmla="*/ 1765629 w 1849847"/>
                  <a:gd name="connsiteY1087" fmla="*/ 3948375 h 8446843"/>
                  <a:gd name="connsiteX1088" fmla="*/ 1775454 w 1849847"/>
                  <a:gd name="connsiteY1088" fmla="*/ 3938201 h 8446843"/>
                  <a:gd name="connsiteX1089" fmla="*/ 1775454 w 1849847"/>
                  <a:gd name="connsiteY1089" fmla="*/ 3849300 h 8446843"/>
                  <a:gd name="connsiteX1090" fmla="*/ 1774756 w 1849847"/>
                  <a:gd name="connsiteY1090" fmla="*/ 3809306 h 8446843"/>
                  <a:gd name="connsiteX1091" fmla="*/ 1764582 w 1849847"/>
                  <a:gd name="connsiteY1091" fmla="*/ 3799481 h 8446843"/>
                  <a:gd name="connsiteX1092" fmla="*/ 1705832 w 1849847"/>
                  <a:gd name="connsiteY1092" fmla="*/ 3800507 h 8446843"/>
                  <a:gd name="connsiteX1093" fmla="*/ 1696007 w 1849847"/>
                  <a:gd name="connsiteY1093" fmla="*/ 3810681 h 8446843"/>
                  <a:gd name="connsiteX1094" fmla="*/ 1696705 w 1849847"/>
                  <a:gd name="connsiteY1094" fmla="*/ 3850675 h 8446843"/>
                  <a:gd name="connsiteX1095" fmla="*/ 1706879 w 1849847"/>
                  <a:gd name="connsiteY1095" fmla="*/ 3860500 h 8446843"/>
                  <a:gd name="connsiteX1096" fmla="*/ 1765629 w 1849847"/>
                  <a:gd name="connsiteY1096" fmla="*/ 3859474 h 8446843"/>
                  <a:gd name="connsiteX1097" fmla="*/ 1775454 w 1849847"/>
                  <a:gd name="connsiteY1097" fmla="*/ 3849300 h 8446843"/>
                  <a:gd name="connsiteX1098" fmla="*/ 1775454 w 1849847"/>
                  <a:gd name="connsiteY1098" fmla="*/ 3406296 h 8446843"/>
                  <a:gd name="connsiteX1099" fmla="*/ 1774756 w 1849847"/>
                  <a:gd name="connsiteY1099" fmla="*/ 3366302 h 8446843"/>
                  <a:gd name="connsiteX1100" fmla="*/ 1764582 w 1849847"/>
                  <a:gd name="connsiteY1100" fmla="*/ 3356477 h 8446843"/>
                  <a:gd name="connsiteX1101" fmla="*/ 1705832 w 1849847"/>
                  <a:gd name="connsiteY1101" fmla="*/ 3357503 h 8446843"/>
                  <a:gd name="connsiteX1102" fmla="*/ 1696007 w 1849847"/>
                  <a:gd name="connsiteY1102" fmla="*/ 3367677 h 8446843"/>
                  <a:gd name="connsiteX1103" fmla="*/ 1696705 w 1849847"/>
                  <a:gd name="connsiteY1103" fmla="*/ 3407671 h 8446843"/>
                  <a:gd name="connsiteX1104" fmla="*/ 1706879 w 1849847"/>
                  <a:gd name="connsiteY1104" fmla="*/ 3417496 h 8446843"/>
                  <a:gd name="connsiteX1105" fmla="*/ 1765629 w 1849847"/>
                  <a:gd name="connsiteY1105" fmla="*/ 3416470 h 8446843"/>
                  <a:gd name="connsiteX1106" fmla="*/ 1775454 w 1849847"/>
                  <a:gd name="connsiteY1106" fmla="*/ 3406296 h 8446843"/>
                  <a:gd name="connsiteX1107" fmla="*/ 1775454 w 1849847"/>
                  <a:gd name="connsiteY1107" fmla="*/ 3318031 h 8446843"/>
                  <a:gd name="connsiteX1108" fmla="*/ 1774756 w 1849847"/>
                  <a:gd name="connsiteY1108" fmla="*/ 3278037 h 8446843"/>
                  <a:gd name="connsiteX1109" fmla="*/ 1764582 w 1849847"/>
                  <a:gd name="connsiteY1109" fmla="*/ 3268212 h 8446843"/>
                  <a:gd name="connsiteX1110" fmla="*/ 1705832 w 1849847"/>
                  <a:gd name="connsiteY1110" fmla="*/ 3269238 h 8446843"/>
                  <a:gd name="connsiteX1111" fmla="*/ 1696007 w 1849847"/>
                  <a:gd name="connsiteY1111" fmla="*/ 3279412 h 8446843"/>
                  <a:gd name="connsiteX1112" fmla="*/ 1696705 w 1849847"/>
                  <a:gd name="connsiteY1112" fmla="*/ 3319406 h 8446843"/>
                  <a:gd name="connsiteX1113" fmla="*/ 1706879 w 1849847"/>
                  <a:gd name="connsiteY1113" fmla="*/ 3329231 h 8446843"/>
                  <a:gd name="connsiteX1114" fmla="*/ 1765629 w 1849847"/>
                  <a:gd name="connsiteY1114" fmla="*/ 3328205 h 8446843"/>
                  <a:gd name="connsiteX1115" fmla="*/ 1775454 w 1849847"/>
                  <a:gd name="connsiteY1115" fmla="*/ 3318031 h 8446843"/>
                  <a:gd name="connsiteX1116" fmla="*/ 1775454 w 1849847"/>
                  <a:gd name="connsiteY1116" fmla="*/ 3230175 h 8446843"/>
                  <a:gd name="connsiteX1117" fmla="*/ 1774756 w 1849847"/>
                  <a:gd name="connsiteY1117" fmla="*/ 3190181 h 8446843"/>
                  <a:gd name="connsiteX1118" fmla="*/ 1764582 w 1849847"/>
                  <a:gd name="connsiteY1118" fmla="*/ 3180356 h 8446843"/>
                  <a:gd name="connsiteX1119" fmla="*/ 1705832 w 1849847"/>
                  <a:gd name="connsiteY1119" fmla="*/ 3181382 h 8446843"/>
                  <a:gd name="connsiteX1120" fmla="*/ 1696007 w 1849847"/>
                  <a:gd name="connsiteY1120" fmla="*/ 3191556 h 8446843"/>
                  <a:gd name="connsiteX1121" fmla="*/ 1696705 w 1849847"/>
                  <a:gd name="connsiteY1121" fmla="*/ 3231550 h 8446843"/>
                  <a:gd name="connsiteX1122" fmla="*/ 1706879 w 1849847"/>
                  <a:gd name="connsiteY1122" fmla="*/ 3241375 h 8446843"/>
                  <a:gd name="connsiteX1123" fmla="*/ 1765629 w 1849847"/>
                  <a:gd name="connsiteY1123" fmla="*/ 3240349 h 8446843"/>
                  <a:gd name="connsiteX1124" fmla="*/ 1775454 w 1849847"/>
                  <a:gd name="connsiteY1124" fmla="*/ 3230175 h 8446843"/>
                  <a:gd name="connsiteX1125" fmla="*/ 1775454 w 1849847"/>
                  <a:gd name="connsiteY1125" fmla="*/ 3141275 h 8446843"/>
                  <a:gd name="connsiteX1126" fmla="*/ 1774756 w 1849847"/>
                  <a:gd name="connsiteY1126" fmla="*/ 3101281 h 8446843"/>
                  <a:gd name="connsiteX1127" fmla="*/ 1764582 w 1849847"/>
                  <a:gd name="connsiteY1127" fmla="*/ 3091456 h 8446843"/>
                  <a:gd name="connsiteX1128" fmla="*/ 1705832 w 1849847"/>
                  <a:gd name="connsiteY1128" fmla="*/ 3092482 h 8446843"/>
                  <a:gd name="connsiteX1129" fmla="*/ 1696007 w 1849847"/>
                  <a:gd name="connsiteY1129" fmla="*/ 3102656 h 8446843"/>
                  <a:gd name="connsiteX1130" fmla="*/ 1696705 w 1849847"/>
                  <a:gd name="connsiteY1130" fmla="*/ 3142650 h 8446843"/>
                  <a:gd name="connsiteX1131" fmla="*/ 1706879 w 1849847"/>
                  <a:gd name="connsiteY1131" fmla="*/ 3152475 h 8446843"/>
                  <a:gd name="connsiteX1132" fmla="*/ 1765629 w 1849847"/>
                  <a:gd name="connsiteY1132" fmla="*/ 3151449 h 8446843"/>
                  <a:gd name="connsiteX1133" fmla="*/ 1775454 w 1849847"/>
                  <a:gd name="connsiteY1133" fmla="*/ 3141275 h 8446843"/>
                  <a:gd name="connsiteX1134" fmla="*/ 1775454 w 1849847"/>
                  <a:gd name="connsiteY1134" fmla="*/ 2707005 h 8446843"/>
                  <a:gd name="connsiteX1135" fmla="*/ 1774756 w 1849847"/>
                  <a:gd name="connsiteY1135" fmla="*/ 2667011 h 8446843"/>
                  <a:gd name="connsiteX1136" fmla="*/ 1764582 w 1849847"/>
                  <a:gd name="connsiteY1136" fmla="*/ 2657186 h 8446843"/>
                  <a:gd name="connsiteX1137" fmla="*/ 1705832 w 1849847"/>
                  <a:gd name="connsiteY1137" fmla="*/ 2658212 h 8446843"/>
                  <a:gd name="connsiteX1138" fmla="*/ 1696007 w 1849847"/>
                  <a:gd name="connsiteY1138" fmla="*/ 2668386 h 8446843"/>
                  <a:gd name="connsiteX1139" fmla="*/ 1696705 w 1849847"/>
                  <a:gd name="connsiteY1139" fmla="*/ 2708380 h 8446843"/>
                  <a:gd name="connsiteX1140" fmla="*/ 1706879 w 1849847"/>
                  <a:gd name="connsiteY1140" fmla="*/ 2718205 h 8446843"/>
                  <a:gd name="connsiteX1141" fmla="*/ 1765629 w 1849847"/>
                  <a:gd name="connsiteY1141" fmla="*/ 2717179 h 8446843"/>
                  <a:gd name="connsiteX1142" fmla="*/ 1775454 w 1849847"/>
                  <a:gd name="connsiteY1142" fmla="*/ 2707005 h 8446843"/>
                  <a:gd name="connsiteX1143" fmla="*/ 1775454 w 1849847"/>
                  <a:gd name="connsiteY1143" fmla="*/ 2618740 h 8446843"/>
                  <a:gd name="connsiteX1144" fmla="*/ 1774756 w 1849847"/>
                  <a:gd name="connsiteY1144" fmla="*/ 2578746 h 8446843"/>
                  <a:gd name="connsiteX1145" fmla="*/ 1764582 w 1849847"/>
                  <a:gd name="connsiteY1145" fmla="*/ 2568921 h 8446843"/>
                  <a:gd name="connsiteX1146" fmla="*/ 1705832 w 1849847"/>
                  <a:gd name="connsiteY1146" fmla="*/ 2569947 h 8446843"/>
                  <a:gd name="connsiteX1147" fmla="*/ 1696007 w 1849847"/>
                  <a:gd name="connsiteY1147" fmla="*/ 2580121 h 8446843"/>
                  <a:gd name="connsiteX1148" fmla="*/ 1696705 w 1849847"/>
                  <a:gd name="connsiteY1148" fmla="*/ 2620115 h 8446843"/>
                  <a:gd name="connsiteX1149" fmla="*/ 1706879 w 1849847"/>
                  <a:gd name="connsiteY1149" fmla="*/ 2629940 h 8446843"/>
                  <a:gd name="connsiteX1150" fmla="*/ 1765629 w 1849847"/>
                  <a:gd name="connsiteY1150" fmla="*/ 2628914 h 8446843"/>
                  <a:gd name="connsiteX1151" fmla="*/ 1775454 w 1849847"/>
                  <a:gd name="connsiteY1151" fmla="*/ 2618740 h 8446843"/>
                  <a:gd name="connsiteX1152" fmla="*/ 1775454 w 1849847"/>
                  <a:gd name="connsiteY1152" fmla="*/ 2530884 h 8446843"/>
                  <a:gd name="connsiteX1153" fmla="*/ 1774756 w 1849847"/>
                  <a:gd name="connsiteY1153" fmla="*/ 2490890 h 8446843"/>
                  <a:gd name="connsiteX1154" fmla="*/ 1764582 w 1849847"/>
                  <a:gd name="connsiteY1154" fmla="*/ 2481065 h 8446843"/>
                  <a:gd name="connsiteX1155" fmla="*/ 1705832 w 1849847"/>
                  <a:gd name="connsiteY1155" fmla="*/ 2482091 h 8446843"/>
                  <a:gd name="connsiteX1156" fmla="*/ 1696007 w 1849847"/>
                  <a:gd name="connsiteY1156" fmla="*/ 2492265 h 8446843"/>
                  <a:gd name="connsiteX1157" fmla="*/ 1696705 w 1849847"/>
                  <a:gd name="connsiteY1157" fmla="*/ 2532259 h 8446843"/>
                  <a:gd name="connsiteX1158" fmla="*/ 1706879 w 1849847"/>
                  <a:gd name="connsiteY1158" fmla="*/ 2542084 h 8446843"/>
                  <a:gd name="connsiteX1159" fmla="*/ 1765629 w 1849847"/>
                  <a:gd name="connsiteY1159" fmla="*/ 2541058 h 8446843"/>
                  <a:gd name="connsiteX1160" fmla="*/ 1775454 w 1849847"/>
                  <a:gd name="connsiteY1160" fmla="*/ 2530884 h 8446843"/>
                  <a:gd name="connsiteX1161" fmla="*/ 1775454 w 1849847"/>
                  <a:gd name="connsiteY1161" fmla="*/ 2441984 h 8446843"/>
                  <a:gd name="connsiteX1162" fmla="*/ 1774756 w 1849847"/>
                  <a:gd name="connsiteY1162" fmla="*/ 2401990 h 8446843"/>
                  <a:gd name="connsiteX1163" fmla="*/ 1764582 w 1849847"/>
                  <a:gd name="connsiteY1163" fmla="*/ 2392165 h 8446843"/>
                  <a:gd name="connsiteX1164" fmla="*/ 1705832 w 1849847"/>
                  <a:gd name="connsiteY1164" fmla="*/ 2393191 h 8446843"/>
                  <a:gd name="connsiteX1165" fmla="*/ 1696007 w 1849847"/>
                  <a:gd name="connsiteY1165" fmla="*/ 2403365 h 8446843"/>
                  <a:gd name="connsiteX1166" fmla="*/ 1696705 w 1849847"/>
                  <a:gd name="connsiteY1166" fmla="*/ 2443359 h 8446843"/>
                  <a:gd name="connsiteX1167" fmla="*/ 1706879 w 1849847"/>
                  <a:gd name="connsiteY1167" fmla="*/ 2453184 h 8446843"/>
                  <a:gd name="connsiteX1168" fmla="*/ 1765629 w 1849847"/>
                  <a:gd name="connsiteY1168" fmla="*/ 2452158 h 8446843"/>
                  <a:gd name="connsiteX1169" fmla="*/ 1775454 w 1849847"/>
                  <a:gd name="connsiteY1169" fmla="*/ 2441984 h 8446843"/>
                  <a:gd name="connsiteX1170" fmla="*/ 1775454 w 1849847"/>
                  <a:gd name="connsiteY1170" fmla="*/ 1998980 h 8446843"/>
                  <a:gd name="connsiteX1171" fmla="*/ 1774756 w 1849847"/>
                  <a:gd name="connsiteY1171" fmla="*/ 1958986 h 8446843"/>
                  <a:gd name="connsiteX1172" fmla="*/ 1764582 w 1849847"/>
                  <a:gd name="connsiteY1172" fmla="*/ 1949161 h 8446843"/>
                  <a:gd name="connsiteX1173" fmla="*/ 1705832 w 1849847"/>
                  <a:gd name="connsiteY1173" fmla="*/ 1950187 h 8446843"/>
                  <a:gd name="connsiteX1174" fmla="*/ 1696007 w 1849847"/>
                  <a:gd name="connsiteY1174" fmla="*/ 1960361 h 8446843"/>
                  <a:gd name="connsiteX1175" fmla="*/ 1696705 w 1849847"/>
                  <a:gd name="connsiteY1175" fmla="*/ 2000355 h 8446843"/>
                  <a:gd name="connsiteX1176" fmla="*/ 1706879 w 1849847"/>
                  <a:gd name="connsiteY1176" fmla="*/ 2010180 h 8446843"/>
                  <a:gd name="connsiteX1177" fmla="*/ 1765629 w 1849847"/>
                  <a:gd name="connsiteY1177" fmla="*/ 2009154 h 8446843"/>
                  <a:gd name="connsiteX1178" fmla="*/ 1775454 w 1849847"/>
                  <a:gd name="connsiteY1178" fmla="*/ 1998980 h 8446843"/>
                  <a:gd name="connsiteX1179" fmla="*/ 1775454 w 1849847"/>
                  <a:gd name="connsiteY1179" fmla="*/ 1910715 h 8446843"/>
                  <a:gd name="connsiteX1180" fmla="*/ 1774756 w 1849847"/>
                  <a:gd name="connsiteY1180" fmla="*/ 1870721 h 8446843"/>
                  <a:gd name="connsiteX1181" fmla="*/ 1764582 w 1849847"/>
                  <a:gd name="connsiteY1181" fmla="*/ 1860896 h 8446843"/>
                  <a:gd name="connsiteX1182" fmla="*/ 1705832 w 1849847"/>
                  <a:gd name="connsiteY1182" fmla="*/ 1861922 h 8446843"/>
                  <a:gd name="connsiteX1183" fmla="*/ 1696007 w 1849847"/>
                  <a:gd name="connsiteY1183" fmla="*/ 1872096 h 8446843"/>
                  <a:gd name="connsiteX1184" fmla="*/ 1696705 w 1849847"/>
                  <a:gd name="connsiteY1184" fmla="*/ 1912090 h 8446843"/>
                  <a:gd name="connsiteX1185" fmla="*/ 1706879 w 1849847"/>
                  <a:gd name="connsiteY1185" fmla="*/ 1921915 h 8446843"/>
                  <a:gd name="connsiteX1186" fmla="*/ 1765629 w 1849847"/>
                  <a:gd name="connsiteY1186" fmla="*/ 1920889 h 8446843"/>
                  <a:gd name="connsiteX1187" fmla="*/ 1775454 w 1849847"/>
                  <a:gd name="connsiteY1187" fmla="*/ 1910715 h 8446843"/>
                  <a:gd name="connsiteX1188" fmla="*/ 1775454 w 1849847"/>
                  <a:gd name="connsiteY1188" fmla="*/ 1822859 h 8446843"/>
                  <a:gd name="connsiteX1189" fmla="*/ 1774756 w 1849847"/>
                  <a:gd name="connsiteY1189" fmla="*/ 1782865 h 8446843"/>
                  <a:gd name="connsiteX1190" fmla="*/ 1764582 w 1849847"/>
                  <a:gd name="connsiteY1190" fmla="*/ 1773040 h 8446843"/>
                  <a:gd name="connsiteX1191" fmla="*/ 1705832 w 1849847"/>
                  <a:gd name="connsiteY1191" fmla="*/ 1774066 h 8446843"/>
                  <a:gd name="connsiteX1192" fmla="*/ 1696007 w 1849847"/>
                  <a:gd name="connsiteY1192" fmla="*/ 1784240 h 8446843"/>
                  <a:gd name="connsiteX1193" fmla="*/ 1696705 w 1849847"/>
                  <a:gd name="connsiteY1193" fmla="*/ 1824234 h 8446843"/>
                  <a:gd name="connsiteX1194" fmla="*/ 1706879 w 1849847"/>
                  <a:gd name="connsiteY1194" fmla="*/ 1834059 h 8446843"/>
                  <a:gd name="connsiteX1195" fmla="*/ 1765629 w 1849847"/>
                  <a:gd name="connsiteY1195" fmla="*/ 1833033 h 8446843"/>
                  <a:gd name="connsiteX1196" fmla="*/ 1775454 w 1849847"/>
                  <a:gd name="connsiteY1196" fmla="*/ 1822859 h 8446843"/>
                  <a:gd name="connsiteX1197" fmla="*/ 1775454 w 1849847"/>
                  <a:gd name="connsiteY1197" fmla="*/ 1733959 h 8446843"/>
                  <a:gd name="connsiteX1198" fmla="*/ 1774756 w 1849847"/>
                  <a:gd name="connsiteY1198" fmla="*/ 1693965 h 8446843"/>
                  <a:gd name="connsiteX1199" fmla="*/ 1764582 w 1849847"/>
                  <a:gd name="connsiteY1199" fmla="*/ 1684140 h 8446843"/>
                  <a:gd name="connsiteX1200" fmla="*/ 1705832 w 1849847"/>
                  <a:gd name="connsiteY1200" fmla="*/ 1685166 h 8446843"/>
                  <a:gd name="connsiteX1201" fmla="*/ 1696007 w 1849847"/>
                  <a:gd name="connsiteY1201" fmla="*/ 1695340 h 8446843"/>
                  <a:gd name="connsiteX1202" fmla="*/ 1696705 w 1849847"/>
                  <a:gd name="connsiteY1202" fmla="*/ 1735334 h 8446843"/>
                  <a:gd name="connsiteX1203" fmla="*/ 1706879 w 1849847"/>
                  <a:gd name="connsiteY1203" fmla="*/ 1745159 h 8446843"/>
                  <a:gd name="connsiteX1204" fmla="*/ 1765629 w 1849847"/>
                  <a:gd name="connsiteY1204" fmla="*/ 1744133 h 8446843"/>
                  <a:gd name="connsiteX1205" fmla="*/ 1775454 w 1849847"/>
                  <a:gd name="connsiteY1205" fmla="*/ 1733959 h 8446843"/>
                  <a:gd name="connsiteX1206" fmla="*/ 1775454 w 1849847"/>
                  <a:gd name="connsiteY1206" fmla="*/ 1294130 h 8446843"/>
                  <a:gd name="connsiteX1207" fmla="*/ 1774756 w 1849847"/>
                  <a:gd name="connsiteY1207" fmla="*/ 1254136 h 8446843"/>
                  <a:gd name="connsiteX1208" fmla="*/ 1764582 w 1849847"/>
                  <a:gd name="connsiteY1208" fmla="*/ 1244311 h 8446843"/>
                  <a:gd name="connsiteX1209" fmla="*/ 1705832 w 1849847"/>
                  <a:gd name="connsiteY1209" fmla="*/ 1245337 h 8446843"/>
                  <a:gd name="connsiteX1210" fmla="*/ 1696007 w 1849847"/>
                  <a:gd name="connsiteY1210" fmla="*/ 1255511 h 8446843"/>
                  <a:gd name="connsiteX1211" fmla="*/ 1696705 w 1849847"/>
                  <a:gd name="connsiteY1211" fmla="*/ 1295505 h 8446843"/>
                  <a:gd name="connsiteX1212" fmla="*/ 1706879 w 1849847"/>
                  <a:gd name="connsiteY1212" fmla="*/ 1305330 h 8446843"/>
                  <a:gd name="connsiteX1213" fmla="*/ 1765629 w 1849847"/>
                  <a:gd name="connsiteY1213" fmla="*/ 1304304 h 8446843"/>
                  <a:gd name="connsiteX1214" fmla="*/ 1775454 w 1849847"/>
                  <a:gd name="connsiteY1214" fmla="*/ 1294130 h 8446843"/>
                  <a:gd name="connsiteX1215" fmla="*/ 1775454 w 1849847"/>
                  <a:gd name="connsiteY1215" fmla="*/ 1205865 h 8446843"/>
                  <a:gd name="connsiteX1216" fmla="*/ 1774756 w 1849847"/>
                  <a:gd name="connsiteY1216" fmla="*/ 1165871 h 8446843"/>
                  <a:gd name="connsiteX1217" fmla="*/ 1764582 w 1849847"/>
                  <a:gd name="connsiteY1217" fmla="*/ 1156046 h 8446843"/>
                  <a:gd name="connsiteX1218" fmla="*/ 1705832 w 1849847"/>
                  <a:gd name="connsiteY1218" fmla="*/ 1157072 h 8446843"/>
                  <a:gd name="connsiteX1219" fmla="*/ 1696007 w 1849847"/>
                  <a:gd name="connsiteY1219" fmla="*/ 1167246 h 8446843"/>
                  <a:gd name="connsiteX1220" fmla="*/ 1696705 w 1849847"/>
                  <a:gd name="connsiteY1220" fmla="*/ 1207240 h 8446843"/>
                  <a:gd name="connsiteX1221" fmla="*/ 1706879 w 1849847"/>
                  <a:gd name="connsiteY1221" fmla="*/ 1217065 h 8446843"/>
                  <a:gd name="connsiteX1222" fmla="*/ 1765629 w 1849847"/>
                  <a:gd name="connsiteY1222" fmla="*/ 1216039 h 8446843"/>
                  <a:gd name="connsiteX1223" fmla="*/ 1775454 w 1849847"/>
                  <a:gd name="connsiteY1223" fmla="*/ 1205865 h 8446843"/>
                  <a:gd name="connsiteX1224" fmla="*/ 1775454 w 1849847"/>
                  <a:gd name="connsiteY1224" fmla="*/ 1118009 h 8446843"/>
                  <a:gd name="connsiteX1225" fmla="*/ 1774756 w 1849847"/>
                  <a:gd name="connsiteY1225" fmla="*/ 1078015 h 8446843"/>
                  <a:gd name="connsiteX1226" fmla="*/ 1764582 w 1849847"/>
                  <a:gd name="connsiteY1226" fmla="*/ 1068190 h 8446843"/>
                  <a:gd name="connsiteX1227" fmla="*/ 1705832 w 1849847"/>
                  <a:gd name="connsiteY1227" fmla="*/ 1069216 h 8446843"/>
                  <a:gd name="connsiteX1228" fmla="*/ 1696007 w 1849847"/>
                  <a:gd name="connsiteY1228" fmla="*/ 1079390 h 8446843"/>
                  <a:gd name="connsiteX1229" fmla="*/ 1696705 w 1849847"/>
                  <a:gd name="connsiteY1229" fmla="*/ 1119384 h 8446843"/>
                  <a:gd name="connsiteX1230" fmla="*/ 1706879 w 1849847"/>
                  <a:gd name="connsiteY1230" fmla="*/ 1129209 h 8446843"/>
                  <a:gd name="connsiteX1231" fmla="*/ 1765629 w 1849847"/>
                  <a:gd name="connsiteY1231" fmla="*/ 1128183 h 8446843"/>
                  <a:gd name="connsiteX1232" fmla="*/ 1775454 w 1849847"/>
                  <a:gd name="connsiteY1232" fmla="*/ 1118009 h 8446843"/>
                  <a:gd name="connsiteX1233" fmla="*/ 1775454 w 1849847"/>
                  <a:gd name="connsiteY1233" fmla="*/ 1029109 h 8446843"/>
                  <a:gd name="connsiteX1234" fmla="*/ 1774756 w 1849847"/>
                  <a:gd name="connsiteY1234" fmla="*/ 989115 h 8446843"/>
                  <a:gd name="connsiteX1235" fmla="*/ 1764582 w 1849847"/>
                  <a:gd name="connsiteY1235" fmla="*/ 979290 h 8446843"/>
                  <a:gd name="connsiteX1236" fmla="*/ 1705832 w 1849847"/>
                  <a:gd name="connsiteY1236" fmla="*/ 980316 h 8446843"/>
                  <a:gd name="connsiteX1237" fmla="*/ 1696007 w 1849847"/>
                  <a:gd name="connsiteY1237" fmla="*/ 990490 h 8446843"/>
                  <a:gd name="connsiteX1238" fmla="*/ 1696705 w 1849847"/>
                  <a:gd name="connsiteY1238" fmla="*/ 1030484 h 8446843"/>
                  <a:gd name="connsiteX1239" fmla="*/ 1706879 w 1849847"/>
                  <a:gd name="connsiteY1239" fmla="*/ 1040309 h 8446843"/>
                  <a:gd name="connsiteX1240" fmla="*/ 1765629 w 1849847"/>
                  <a:gd name="connsiteY1240" fmla="*/ 1039283 h 8446843"/>
                  <a:gd name="connsiteX1241" fmla="*/ 1775454 w 1849847"/>
                  <a:gd name="connsiteY1241" fmla="*/ 1029109 h 8446843"/>
                  <a:gd name="connsiteX1242" fmla="*/ 1775454 w 1849847"/>
                  <a:gd name="connsiteY1242" fmla="*/ 586105 h 8446843"/>
                  <a:gd name="connsiteX1243" fmla="*/ 1774756 w 1849847"/>
                  <a:gd name="connsiteY1243" fmla="*/ 546111 h 8446843"/>
                  <a:gd name="connsiteX1244" fmla="*/ 1764582 w 1849847"/>
                  <a:gd name="connsiteY1244" fmla="*/ 536286 h 8446843"/>
                  <a:gd name="connsiteX1245" fmla="*/ 1705832 w 1849847"/>
                  <a:gd name="connsiteY1245" fmla="*/ 537312 h 8446843"/>
                  <a:gd name="connsiteX1246" fmla="*/ 1696007 w 1849847"/>
                  <a:gd name="connsiteY1246" fmla="*/ 547486 h 8446843"/>
                  <a:gd name="connsiteX1247" fmla="*/ 1696705 w 1849847"/>
                  <a:gd name="connsiteY1247" fmla="*/ 587480 h 8446843"/>
                  <a:gd name="connsiteX1248" fmla="*/ 1706879 w 1849847"/>
                  <a:gd name="connsiteY1248" fmla="*/ 597305 h 8446843"/>
                  <a:gd name="connsiteX1249" fmla="*/ 1765629 w 1849847"/>
                  <a:gd name="connsiteY1249" fmla="*/ 596279 h 8446843"/>
                  <a:gd name="connsiteX1250" fmla="*/ 1775454 w 1849847"/>
                  <a:gd name="connsiteY1250" fmla="*/ 586105 h 8446843"/>
                  <a:gd name="connsiteX1251" fmla="*/ 1775454 w 1849847"/>
                  <a:gd name="connsiteY1251" fmla="*/ 497840 h 8446843"/>
                  <a:gd name="connsiteX1252" fmla="*/ 1774756 w 1849847"/>
                  <a:gd name="connsiteY1252" fmla="*/ 457846 h 8446843"/>
                  <a:gd name="connsiteX1253" fmla="*/ 1764582 w 1849847"/>
                  <a:gd name="connsiteY1253" fmla="*/ 448021 h 8446843"/>
                  <a:gd name="connsiteX1254" fmla="*/ 1705832 w 1849847"/>
                  <a:gd name="connsiteY1254" fmla="*/ 449047 h 8446843"/>
                  <a:gd name="connsiteX1255" fmla="*/ 1696007 w 1849847"/>
                  <a:gd name="connsiteY1255" fmla="*/ 459221 h 8446843"/>
                  <a:gd name="connsiteX1256" fmla="*/ 1696705 w 1849847"/>
                  <a:gd name="connsiteY1256" fmla="*/ 499215 h 8446843"/>
                  <a:gd name="connsiteX1257" fmla="*/ 1706879 w 1849847"/>
                  <a:gd name="connsiteY1257" fmla="*/ 509040 h 8446843"/>
                  <a:gd name="connsiteX1258" fmla="*/ 1765629 w 1849847"/>
                  <a:gd name="connsiteY1258" fmla="*/ 508014 h 8446843"/>
                  <a:gd name="connsiteX1259" fmla="*/ 1775454 w 1849847"/>
                  <a:gd name="connsiteY1259" fmla="*/ 497840 h 8446843"/>
                  <a:gd name="connsiteX1260" fmla="*/ 1775454 w 1849847"/>
                  <a:gd name="connsiteY1260" fmla="*/ 409984 h 8446843"/>
                  <a:gd name="connsiteX1261" fmla="*/ 1774756 w 1849847"/>
                  <a:gd name="connsiteY1261" fmla="*/ 369990 h 8446843"/>
                  <a:gd name="connsiteX1262" fmla="*/ 1764582 w 1849847"/>
                  <a:gd name="connsiteY1262" fmla="*/ 360165 h 8446843"/>
                  <a:gd name="connsiteX1263" fmla="*/ 1705832 w 1849847"/>
                  <a:gd name="connsiteY1263" fmla="*/ 361191 h 8446843"/>
                  <a:gd name="connsiteX1264" fmla="*/ 1696007 w 1849847"/>
                  <a:gd name="connsiteY1264" fmla="*/ 371365 h 8446843"/>
                  <a:gd name="connsiteX1265" fmla="*/ 1696705 w 1849847"/>
                  <a:gd name="connsiteY1265" fmla="*/ 411359 h 8446843"/>
                  <a:gd name="connsiteX1266" fmla="*/ 1706879 w 1849847"/>
                  <a:gd name="connsiteY1266" fmla="*/ 421184 h 8446843"/>
                  <a:gd name="connsiteX1267" fmla="*/ 1765629 w 1849847"/>
                  <a:gd name="connsiteY1267" fmla="*/ 420158 h 8446843"/>
                  <a:gd name="connsiteX1268" fmla="*/ 1775454 w 1849847"/>
                  <a:gd name="connsiteY1268" fmla="*/ 409984 h 8446843"/>
                  <a:gd name="connsiteX1269" fmla="*/ 1775454 w 1849847"/>
                  <a:gd name="connsiteY1269" fmla="*/ 321084 h 8446843"/>
                  <a:gd name="connsiteX1270" fmla="*/ 1774756 w 1849847"/>
                  <a:gd name="connsiteY1270" fmla="*/ 281090 h 8446843"/>
                  <a:gd name="connsiteX1271" fmla="*/ 1764582 w 1849847"/>
                  <a:gd name="connsiteY1271" fmla="*/ 271265 h 8446843"/>
                  <a:gd name="connsiteX1272" fmla="*/ 1705832 w 1849847"/>
                  <a:gd name="connsiteY1272" fmla="*/ 272291 h 8446843"/>
                  <a:gd name="connsiteX1273" fmla="*/ 1696007 w 1849847"/>
                  <a:gd name="connsiteY1273" fmla="*/ 282465 h 8446843"/>
                  <a:gd name="connsiteX1274" fmla="*/ 1696705 w 1849847"/>
                  <a:gd name="connsiteY1274" fmla="*/ 322459 h 8446843"/>
                  <a:gd name="connsiteX1275" fmla="*/ 1706879 w 1849847"/>
                  <a:gd name="connsiteY1275" fmla="*/ 332284 h 8446843"/>
                  <a:gd name="connsiteX1276" fmla="*/ 1765629 w 1849847"/>
                  <a:gd name="connsiteY1276" fmla="*/ 331258 h 8446843"/>
                  <a:gd name="connsiteX1277" fmla="*/ 1775454 w 1849847"/>
                  <a:gd name="connsiteY1277" fmla="*/ 321084 h 8446843"/>
                  <a:gd name="connsiteX1278" fmla="*/ 1776353 w 1849847"/>
                  <a:gd name="connsiteY1278" fmla="*/ 7993486 h 8446843"/>
                  <a:gd name="connsiteX1279" fmla="*/ 1775655 w 1849847"/>
                  <a:gd name="connsiteY1279" fmla="*/ 7953492 h 8446843"/>
                  <a:gd name="connsiteX1280" fmla="*/ 1765481 w 1849847"/>
                  <a:gd name="connsiteY1280" fmla="*/ 7943667 h 8446843"/>
                  <a:gd name="connsiteX1281" fmla="*/ 1706731 w 1849847"/>
                  <a:gd name="connsiteY1281" fmla="*/ 7944692 h 8446843"/>
                  <a:gd name="connsiteX1282" fmla="*/ 1696906 w 1849847"/>
                  <a:gd name="connsiteY1282" fmla="*/ 7954866 h 8446843"/>
                  <a:gd name="connsiteX1283" fmla="*/ 1697604 w 1849847"/>
                  <a:gd name="connsiteY1283" fmla="*/ 7994860 h 8446843"/>
                  <a:gd name="connsiteX1284" fmla="*/ 1707778 w 1849847"/>
                  <a:gd name="connsiteY1284" fmla="*/ 8004685 h 8446843"/>
                  <a:gd name="connsiteX1285" fmla="*/ 1766528 w 1849847"/>
                  <a:gd name="connsiteY1285" fmla="*/ 8003660 h 8446843"/>
                  <a:gd name="connsiteX1286" fmla="*/ 1776353 w 1849847"/>
                  <a:gd name="connsiteY1286" fmla="*/ 7993486 h 8446843"/>
                  <a:gd name="connsiteX1287" fmla="*/ 1776353 w 1849847"/>
                  <a:gd name="connsiteY1287" fmla="*/ 7905221 h 8446843"/>
                  <a:gd name="connsiteX1288" fmla="*/ 1775655 w 1849847"/>
                  <a:gd name="connsiteY1288" fmla="*/ 7865227 h 8446843"/>
                  <a:gd name="connsiteX1289" fmla="*/ 1765481 w 1849847"/>
                  <a:gd name="connsiteY1289" fmla="*/ 7855402 h 8446843"/>
                  <a:gd name="connsiteX1290" fmla="*/ 1706731 w 1849847"/>
                  <a:gd name="connsiteY1290" fmla="*/ 7856427 h 8446843"/>
                  <a:gd name="connsiteX1291" fmla="*/ 1696906 w 1849847"/>
                  <a:gd name="connsiteY1291" fmla="*/ 7866601 h 8446843"/>
                  <a:gd name="connsiteX1292" fmla="*/ 1697604 w 1849847"/>
                  <a:gd name="connsiteY1292" fmla="*/ 7906595 h 8446843"/>
                  <a:gd name="connsiteX1293" fmla="*/ 1707778 w 1849847"/>
                  <a:gd name="connsiteY1293" fmla="*/ 7916420 h 8446843"/>
                  <a:gd name="connsiteX1294" fmla="*/ 1766528 w 1849847"/>
                  <a:gd name="connsiteY1294" fmla="*/ 7915395 h 8446843"/>
                  <a:gd name="connsiteX1295" fmla="*/ 1776353 w 1849847"/>
                  <a:gd name="connsiteY1295" fmla="*/ 7905221 h 8446843"/>
                  <a:gd name="connsiteX1296" fmla="*/ 1776353 w 1849847"/>
                  <a:gd name="connsiteY1296" fmla="*/ 7817365 h 8446843"/>
                  <a:gd name="connsiteX1297" fmla="*/ 1775655 w 1849847"/>
                  <a:gd name="connsiteY1297" fmla="*/ 7777371 h 8446843"/>
                  <a:gd name="connsiteX1298" fmla="*/ 1765481 w 1849847"/>
                  <a:gd name="connsiteY1298" fmla="*/ 7767546 h 8446843"/>
                  <a:gd name="connsiteX1299" fmla="*/ 1706731 w 1849847"/>
                  <a:gd name="connsiteY1299" fmla="*/ 7768571 h 8446843"/>
                  <a:gd name="connsiteX1300" fmla="*/ 1696906 w 1849847"/>
                  <a:gd name="connsiteY1300" fmla="*/ 7778745 h 8446843"/>
                  <a:gd name="connsiteX1301" fmla="*/ 1697604 w 1849847"/>
                  <a:gd name="connsiteY1301" fmla="*/ 7818739 h 8446843"/>
                  <a:gd name="connsiteX1302" fmla="*/ 1707778 w 1849847"/>
                  <a:gd name="connsiteY1302" fmla="*/ 7828564 h 8446843"/>
                  <a:gd name="connsiteX1303" fmla="*/ 1766528 w 1849847"/>
                  <a:gd name="connsiteY1303" fmla="*/ 7827539 h 8446843"/>
                  <a:gd name="connsiteX1304" fmla="*/ 1776353 w 1849847"/>
                  <a:gd name="connsiteY1304" fmla="*/ 7817365 h 8446843"/>
                  <a:gd name="connsiteX1305" fmla="*/ 1776353 w 1849847"/>
                  <a:gd name="connsiteY1305" fmla="*/ 7728465 h 8446843"/>
                  <a:gd name="connsiteX1306" fmla="*/ 1775655 w 1849847"/>
                  <a:gd name="connsiteY1306" fmla="*/ 7688471 h 8446843"/>
                  <a:gd name="connsiteX1307" fmla="*/ 1765481 w 1849847"/>
                  <a:gd name="connsiteY1307" fmla="*/ 7678646 h 8446843"/>
                  <a:gd name="connsiteX1308" fmla="*/ 1706731 w 1849847"/>
                  <a:gd name="connsiteY1308" fmla="*/ 7679671 h 8446843"/>
                  <a:gd name="connsiteX1309" fmla="*/ 1696906 w 1849847"/>
                  <a:gd name="connsiteY1309" fmla="*/ 7689845 h 8446843"/>
                  <a:gd name="connsiteX1310" fmla="*/ 1697604 w 1849847"/>
                  <a:gd name="connsiteY1310" fmla="*/ 7729839 h 8446843"/>
                  <a:gd name="connsiteX1311" fmla="*/ 1707778 w 1849847"/>
                  <a:gd name="connsiteY1311" fmla="*/ 7739664 h 8446843"/>
                  <a:gd name="connsiteX1312" fmla="*/ 1766528 w 1849847"/>
                  <a:gd name="connsiteY1312" fmla="*/ 7738639 h 8446843"/>
                  <a:gd name="connsiteX1313" fmla="*/ 1776353 w 1849847"/>
                  <a:gd name="connsiteY1313" fmla="*/ 7728465 h 8446843"/>
                  <a:gd name="connsiteX1314" fmla="*/ 1776353 w 1849847"/>
                  <a:gd name="connsiteY1314" fmla="*/ 7285461 h 8446843"/>
                  <a:gd name="connsiteX1315" fmla="*/ 1775655 w 1849847"/>
                  <a:gd name="connsiteY1315" fmla="*/ 7245467 h 8446843"/>
                  <a:gd name="connsiteX1316" fmla="*/ 1765481 w 1849847"/>
                  <a:gd name="connsiteY1316" fmla="*/ 7235642 h 8446843"/>
                  <a:gd name="connsiteX1317" fmla="*/ 1706731 w 1849847"/>
                  <a:gd name="connsiteY1317" fmla="*/ 7236667 h 8446843"/>
                  <a:gd name="connsiteX1318" fmla="*/ 1696906 w 1849847"/>
                  <a:gd name="connsiteY1318" fmla="*/ 7246841 h 8446843"/>
                  <a:gd name="connsiteX1319" fmla="*/ 1697604 w 1849847"/>
                  <a:gd name="connsiteY1319" fmla="*/ 7286835 h 8446843"/>
                  <a:gd name="connsiteX1320" fmla="*/ 1707778 w 1849847"/>
                  <a:gd name="connsiteY1320" fmla="*/ 7296660 h 8446843"/>
                  <a:gd name="connsiteX1321" fmla="*/ 1766528 w 1849847"/>
                  <a:gd name="connsiteY1321" fmla="*/ 7295635 h 8446843"/>
                  <a:gd name="connsiteX1322" fmla="*/ 1776353 w 1849847"/>
                  <a:gd name="connsiteY1322" fmla="*/ 7285461 h 8446843"/>
                  <a:gd name="connsiteX1323" fmla="*/ 1776353 w 1849847"/>
                  <a:gd name="connsiteY1323" fmla="*/ 7197196 h 8446843"/>
                  <a:gd name="connsiteX1324" fmla="*/ 1775655 w 1849847"/>
                  <a:gd name="connsiteY1324" fmla="*/ 7157202 h 8446843"/>
                  <a:gd name="connsiteX1325" fmla="*/ 1765481 w 1849847"/>
                  <a:gd name="connsiteY1325" fmla="*/ 7147377 h 8446843"/>
                  <a:gd name="connsiteX1326" fmla="*/ 1706731 w 1849847"/>
                  <a:gd name="connsiteY1326" fmla="*/ 7148402 h 8446843"/>
                  <a:gd name="connsiteX1327" fmla="*/ 1696906 w 1849847"/>
                  <a:gd name="connsiteY1327" fmla="*/ 7158576 h 8446843"/>
                  <a:gd name="connsiteX1328" fmla="*/ 1697604 w 1849847"/>
                  <a:gd name="connsiteY1328" fmla="*/ 7198570 h 8446843"/>
                  <a:gd name="connsiteX1329" fmla="*/ 1707778 w 1849847"/>
                  <a:gd name="connsiteY1329" fmla="*/ 7208395 h 8446843"/>
                  <a:gd name="connsiteX1330" fmla="*/ 1766528 w 1849847"/>
                  <a:gd name="connsiteY1330" fmla="*/ 7207370 h 8446843"/>
                  <a:gd name="connsiteX1331" fmla="*/ 1776353 w 1849847"/>
                  <a:gd name="connsiteY1331" fmla="*/ 7197196 h 8446843"/>
                  <a:gd name="connsiteX1332" fmla="*/ 1776353 w 1849847"/>
                  <a:gd name="connsiteY1332" fmla="*/ 7109340 h 8446843"/>
                  <a:gd name="connsiteX1333" fmla="*/ 1775655 w 1849847"/>
                  <a:gd name="connsiteY1333" fmla="*/ 7069346 h 8446843"/>
                  <a:gd name="connsiteX1334" fmla="*/ 1765481 w 1849847"/>
                  <a:gd name="connsiteY1334" fmla="*/ 7059521 h 8446843"/>
                  <a:gd name="connsiteX1335" fmla="*/ 1706731 w 1849847"/>
                  <a:gd name="connsiteY1335" fmla="*/ 7060546 h 8446843"/>
                  <a:gd name="connsiteX1336" fmla="*/ 1696906 w 1849847"/>
                  <a:gd name="connsiteY1336" fmla="*/ 7070720 h 8446843"/>
                  <a:gd name="connsiteX1337" fmla="*/ 1697604 w 1849847"/>
                  <a:gd name="connsiteY1337" fmla="*/ 7110714 h 8446843"/>
                  <a:gd name="connsiteX1338" fmla="*/ 1707778 w 1849847"/>
                  <a:gd name="connsiteY1338" fmla="*/ 7120539 h 8446843"/>
                  <a:gd name="connsiteX1339" fmla="*/ 1766528 w 1849847"/>
                  <a:gd name="connsiteY1339" fmla="*/ 7119514 h 8446843"/>
                  <a:gd name="connsiteX1340" fmla="*/ 1776353 w 1849847"/>
                  <a:gd name="connsiteY1340" fmla="*/ 7109340 h 8446843"/>
                  <a:gd name="connsiteX1341" fmla="*/ 1776353 w 1849847"/>
                  <a:gd name="connsiteY1341" fmla="*/ 7020440 h 8446843"/>
                  <a:gd name="connsiteX1342" fmla="*/ 1775655 w 1849847"/>
                  <a:gd name="connsiteY1342" fmla="*/ 6980446 h 8446843"/>
                  <a:gd name="connsiteX1343" fmla="*/ 1765481 w 1849847"/>
                  <a:gd name="connsiteY1343" fmla="*/ 6970621 h 8446843"/>
                  <a:gd name="connsiteX1344" fmla="*/ 1706731 w 1849847"/>
                  <a:gd name="connsiteY1344" fmla="*/ 6971646 h 8446843"/>
                  <a:gd name="connsiteX1345" fmla="*/ 1696906 w 1849847"/>
                  <a:gd name="connsiteY1345" fmla="*/ 6981820 h 8446843"/>
                  <a:gd name="connsiteX1346" fmla="*/ 1697604 w 1849847"/>
                  <a:gd name="connsiteY1346" fmla="*/ 7021814 h 8446843"/>
                  <a:gd name="connsiteX1347" fmla="*/ 1707778 w 1849847"/>
                  <a:gd name="connsiteY1347" fmla="*/ 7031639 h 8446843"/>
                  <a:gd name="connsiteX1348" fmla="*/ 1766528 w 1849847"/>
                  <a:gd name="connsiteY1348" fmla="*/ 7030614 h 8446843"/>
                  <a:gd name="connsiteX1349" fmla="*/ 1776353 w 1849847"/>
                  <a:gd name="connsiteY1349" fmla="*/ 7020440 h 8446843"/>
                  <a:gd name="connsiteX1350" fmla="*/ 1776353 w 1849847"/>
                  <a:gd name="connsiteY1350" fmla="*/ 6580611 h 8446843"/>
                  <a:gd name="connsiteX1351" fmla="*/ 1775655 w 1849847"/>
                  <a:gd name="connsiteY1351" fmla="*/ 6540617 h 8446843"/>
                  <a:gd name="connsiteX1352" fmla="*/ 1765481 w 1849847"/>
                  <a:gd name="connsiteY1352" fmla="*/ 6530792 h 8446843"/>
                  <a:gd name="connsiteX1353" fmla="*/ 1706731 w 1849847"/>
                  <a:gd name="connsiteY1353" fmla="*/ 6531817 h 8446843"/>
                  <a:gd name="connsiteX1354" fmla="*/ 1696906 w 1849847"/>
                  <a:gd name="connsiteY1354" fmla="*/ 6541991 h 8446843"/>
                  <a:gd name="connsiteX1355" fmla="*/ 1697604 w 1849847"/>
                  <a:gd name="connsiteY1355" fmla="*/ 6581985 h 8446843"/>
                  <a:gd name="connsiteX1356" fmla="*/ 1707778 w 1849847"/>
                  <a:gd name="connsiteY1356" fmla="*/ 6591810 h 8446843"/>
                  <a:gd name="connsiteX1357" fmla="*/ 1766528 w 1849847"/>
                  <a:gd name="connsiteY1357" fmla="*/ 6590785 h 8446843"/>
                  <a:gd name="connsiteX1358" fmla="*/ 1776353 w 1849847"/>
                  <a:gd name="connsiteY1358" fmla="*/ 6580611 h 8446843"/>
                  <a:gd name="connsiteX1359" fmla="*/ 1776353 w 1849847"/>
                  <a:gd name="connsiteY1359" fmla="*/ 6492346 h 8446843"/>
                  <a:gd name="connsiteX1360" fmla="*/ 1775655 w 1849847"/>
                  <a:gd name="connsiteY1360" fmla="*/ 6452352 h 8446843"/>
                  <a:gd name="connsiteX1361" fmla="*/ 1765481 w 1849847"/>
                  <a:gd name="connsiteY1361" fmla="*/ 6442527 h 8446843"/>
                  <a:gd name="connsiteX1362" fmla="*/ 1706731 w 1849847"/>
                  <a:gd name="connsiteY1362" fmla="*/ 6443552 h 8446843"/>
                  <a:gd name="connsiteX1363" fmla="*/ 1696906 w 1849847"/>
                  <a:gd name="connsiteY1363" fmla="*/ 6453726 h 8446843"/>
                  <a:gd name="connsiteX1364" fmla="*/ 1697604 w 1849847"/>
                  <a:gd name="connsiteY1364" fmla="*/ 6493720 h 8446843"/>
                  <a:gd name="connsiteX1365" fmla="*/ 1707778 w 1849847"/>
                  <a:gd name="connsiteY1365" fmla="*/ 6503545 h 8446843"/>
                  <a:gd name="connsiteX1366" fmla="*/ 1766528 w 1849847"/>
                  <a:gd name="connsiteY1366" fmla="*/ 6502520 h 8446843"/>
                  <a:gd name="connsiteX1367" fmla="*/ 1776353 w 1849847"/>
                  <a:gd name="connsiteY1367" fmla="*/ 6492346 h 8446843"/>
                  <a:gd name="connsiteX1368" fmla="*/ 1776353 w 1849847"/>
                  <a:gd name="connsiteY1368" fmla="*/ 6404490 h 8446843"/>
                  <a:gd name="connsiteX1369" fmla="*/ 1775655 w 1849847"/>
                  <a:gd name="connsiteY1369" fmla="*/ 6364496 h 8446843"/>
                  <a:gd name="connsiteX1370" fmla="*/ 1765481 w 1849847"/>
                  <a:gd name="connsiteY1370" fmla="*/ 6354671 h 8446843"/>
                  <a:gd name="connsiteX1371" fmla="*/ 1706731 w 1849847"/>
                  <a:gd name="connsiteY1371" fmla="*/ 6355696 h 8446843"/>
                  <a:gd name="connsiteX1372" fmla="*/ 1696906 w 1849847"/>
                  <a:gd name="connsiteY1372" fmla="*/ 6365870 h 8446843"/>
                  <a:gd name="connsiteX1373" fmla="*/ 1697604 w 1849847"/>
                  <a:gd name="connsiteY1373" fmla="*/ 6405864 h 8446843"/>
                  <a:gd name="connsiteX1374" fmla="*/ 1707778 w 1849847"/>
                  <a:gd name="connsiteY1374" fmla="*/ 6415689 h 8446843"/>
                  <a:gd name="connsiteX1375" fmla="*/ 1766528 w 1849847"/>
                  <a:gd name="connsiteY1375" fmla="*/ 6414664 h 8446843"/>
                  <a:gd name="connsiteX1376" fmla="*/ 1776353 w 1849847"/>
                  <a:gd name="connsiteY1376" fmla="*/ 6404490 h 8446843"/>
                  <a:gd name="connsiteX1377" fmla="*/ 1776353 w 1849847"/>
                  <a:gd name="connsiteY1377" fmla="*/ 6315590 h 8446843"/>
                  <a:gd name="connsiteX1378" fmla="*/ 1775655 w 1849847"/>
                  <a:gd name="connsiteY1378" fmla="*/ 6275596 h 8446843"/>
                  <a:gd name="connsiteX1379" fmla="*/ 1765481 w 1849847"/>
                  <a:gd name="connsiteY1379" fmla="*/ 6265771 h 8446843"/>
                  <a:gd name="connsiteX1380" fmla="*/ 1706731 w 1849847"/>
                  <a:gd name="connsiteY1380" fmla="*/ 6266796 h 8446843"/>
                  <a:gd name="connsiteX1381" fmla="*/ 1696906 w 1849847"/>
                  <a:gd name="connsiteY1381" fmla="*/ 6276970 h 8446843"/>
                  <a:gd name="connsiteX1382" fmla="*/ 1697604 w 1849847"/>
                  <a:gd name="connsiteY1382" fmla="*/ 6316964 h 8446843"/>
                  <a:gd name="connsiteX1383" fmla="*/ 1707778 w 1849847"/>
                  <a:gd name="connsiteY1383" fmla="*/ 6326789 h 8446843"/>
                  <a:gd name="connsiteX1384" fmla="*/ 1766528 w 1849847"/>
                  <a:gd name="connsiteY1384" fmla="*/ 6325764 h 8446843"/>
                  <a:gd name="connsiteX1385" fmla="*/ 1776353 w 1849847"/>
                  <a:gd name="connsiteY1385" fmla="*/ 6315590 h 8446843"/>
                  <a:gd name="connsiteX1386" fmla="*/ 1776353 w 1849847"/>
                  <a:gd name="connsiteY1386" fmla="*/ 5872586 h 8446843"/>
                  <a:gd name="connsiteX1387" fmla="*/ 1775655 w 1849847"/>
                  <a:gd name="connsiteY1387" fmla="*/ 5832592 h 8446843"/>
                  <a:gd name="connsiteX1388" fmla="*/ 1765481 w 1849847"/>
                  <a:gd name="connsiteY1388" fmla="*/ 5822767 h 8446843"/>
                  <a:gd name="connsiteX1389" fmla="*/ 1706731 w 1849847"/>
                  <a:gd name="connsiteY1389" fmla="*/ 5823792 h 8446843"/>
                  <a:gd name="connsiteX1390" fmla="*/ 1696906 w 1849847"/>
                  <a:gd name="connsiteY1390" fmla="*/ 5833966 h 8446843"/>
                  <a:gd name="connsiteX1391" fmla="*/ 1697604 w 1849847"/>
                  <a:gd name="connsiteY1391" fmla="*/ 5873960 h 8446843"/>
                  <a:gd name="connsiteX1392" fmla="*/ 1707778 w 1849847"/>
                  <a:gd name="connsiteY1392" fmla="*/ 5883785 h 8446843"/>
                  <a:gd name="connsiteX1393" fmla="*/ 1766528 w 1849847"/>
                  <a:gd name="connsiteY1393" fmla="*/ 5882760 h 8446843"/>
                  <a:gd name="connsiteX1394" fmla="*/ 1776353 w 1849847"/>
                  <a:gd name="connsiteY1394" fmla="*/ 5872586 h 8446843"/>
                  <a:gd name="connsiteX1395" fmla="*/ 1776353 w 1849847"/>
                  <a:gd name="connsiteY1395" fmla="*/ 5784321 h 8446843"/>
                  <a:gd name="connsiteX1396" fmla="*/ 1775655 w 1849847"/>
                  <a:gd name="connsiteY1396" fmla="*/ 5744327 h 8446843"/>
                  <a:gd name="connsiteX1397" fmla="*/ 1765481 w 1849847"/>
                  <a:gd name="connsiteY1397" fmla="*/ 5734502 h 8446843"/>
                  <a:gd name="connsiteX1398" fmla="*/ 1706731 w 1849847"/>
                  <a:gd name="connsiteY1398" fmla="*/ 5735527 h 8446843"/>
                  <a:gd name="connsiteX1399" fmla="*/ 1696906 w 1849847"/>
                  <a:gd name="connsiteY1399" fmla="*/ 5745701 h 8446843"/>
                  <a:gd name="connsiteX1400" fmla="*/ 1697604 w 1849847"/>
                  <a:gd name="connsiteY1400" fmla="*/ 5785695 h 8446843"/>
                  <a:gd name="connsiteX1401" fmla="*/ 1707778 w 1849847"/>
                  <a:gd name="connsiteY1401" fmla="*/ 5795520 h 8446843"/>
                  <a:gd name="connsiteX1402" fmla="*/ 1766528 w 1849847"/>
                  <a:gd name="connsiteY1402" fmla="*/ 5794495 h 8446843"/>
                  <a:gd name="connsiteX1403" fmla="*/ 1776353 w 1849847"/>
                  <a:gd name="connsiteY1403" fmla="*/ 5784321 h 8446843"/>
                  <a:gd name="connsiteX1404" fmla="*/ 1776353 w 1849847"/>
                  <a:gd name="connsiteY1404" fmla="*/ 5696465 h 8446843"/>
                  <a:gd name="connsiteX1405" fmla="*/ 1775655 w 1849847"/>
                  <a:gd name="connsiteY1405" fmla="*/ 5656471 h 8446843"/>
                  <a:gd name="connsiteX1406" fmla="*/ 1765481 w 1849847"/>
                  <a:gd name="connsiteY1406" fmla="*/ 5646646 h 8446843"/>
                  <a:gd name="connsiteX1407" fmla="*/ 1706731 w 1849847"/>
                  <a:gd name="connsiteY1407" fmla="*/ 5647671 h 8446843"/>
                  <a:gd name="connsiteX1408" fmla="*/ 1696906 w 1849847"/>
                  <a:gd name="connsiteY1408" fmla="*/ 5657845 h 8446843"/>
                  <a:gd name="connsiteX1409" fmla="*/ 1697604 w 1849847"/>
                  <a:gd name="connsiteY1409" fmla="*/ 5697839 h 8446843"/>
                  <a:gd name="connsiteX1410" fmla="*/ 1707778 w 1849847"/>
                  <a:gd name="connsiteY1410" fmla="*/ 5707664 h 8446843"/>
                  <a:gd name="connsiteX1411" fmla="*/ 1766528 w 1849847"/>
                  <a:gd name="connsiteY1411" fmla="*/ 5706639 h 8446843"/>
                  <a:gd name="connsiteX1412" fmla="*/ 1776353 w 1849847"/>
                  <a:gd name="connsiteY1412" fmla="*/ 5696465 h 8446843"/>
                  <a:gd name="connsiteX1413" fmla="*/ 1776353 w 1849847"/>
                  <a:gd name="connsiteY1413" fmla="*/ 5607565 h 8446843"/>
                  <a:gd name="connsiteX1414" fmla="*/ 1775655 w 1849847"/>
                  <a:gd name="connsiteY1414" fmla="*/ 5567571 h 8446843"/>
                  <a:gd name="connsiteX1415" fmla="*/ 1765481 w 1849847"/>
                  <a:gd name="connsiteY1415" fmla="*/ 5557746 h 8446843"/>
                  <a:gd name="connsiteX1416" fmla="*/ 1706731 w 1849847"/>
                  <a:gd name="connsiteY1416" fmla="*/ 5558771 h 8446843"/>
                  <a:gd name="connsiteX1417" fmla="*/ 1696906 w 1849847"/>
                  <a:gd name="connsiteY1417" fmla="*/ 5568945 h 8446843"/>
                  <a:gd name="connsiteX1418" fmla="*/ 1697604 w 1849847"/>
                  <a:gd name="connsiteY1418" fmla="*/ 5608939 h 8446843"/>
                  <a:gd name="connsiteX1419" fmla="*/ 1707778 w 1849847"/>
                  <a:gd name="connsiteY1419" fmla="*/ 5618764 h 8446843"/>
                  <a:gd name="connsiteX1420" fmla="*/ 1766528 w 1849847"/>
                  <a:gd name="connsiteY1420" fmla="*/ 5617739 h 8446843"/>
                  <a:gd name="connsiteX1421" fmla="*/ 1776353 w 1849847"/>
                  <a:gd name="connsiteY1421" fmla="*/ 5607565 h 8446843"/>
                  <a:gd name="connsiteX1422" fmla="*/ 1776353 w 1849847"/>
                  <a:gd name="connsiteY1422" fmla="*/ 5174088 h 8446843"/>
                  <a:gd name="connsiteX1423" fmla="*/ 1775655 w 1849847"/>
                  <a:gd name="connsiteY1423" fmla="*/ 5134094 h 8446843"/>
                  <a:gd name="connsiteX1424" fmla="*/ 1765481 w 1849847"/>
                  <a:gd name="connsiteY1424" fmla="*/ 5124269 h 8446843"/>
                  <a:gd name="connsiteX1425" fmla="*/ 1706731 w 1849847"/>
                  <a:gd name="connsiteY1425" fmla="*/ 5125294 h 8446843"/>
                  <a:gd name="connsiteX1426" fmla="*/ 1696906 w 1849847"/>
                  <a:gd name="connsiteY1426" fmla="*/ 5135468 h 8446843"/>
                  <a:gd name="connsiteX1427" fmla="*/ 1697604 w 1849847"/>
                  <a:gd name="connsiteY1427" fmla="*/ 5175462 h 8446843"/>
                  <a:gd name="connsiteX1428" fmla="*/ 1707778 w 1849847"/>
                  <a:gd name="connsiteY1428" fmla="*/ 5185287 h 8446843"/>
                  <a:gd name="connsiteX1429" fmla="*/ 1766528 w 1849847"/>
                  <a:gd name="connsiteY1429" fmla="*/ 5184262 h 8446843"/>
                  <a:gd name="connsiteX1430" fmla="*/ 1776353 w 1849847"/>
                  <a:gd name="connsiteY1430" fmla="*/ 5174088 h 8446843"/>
                  <a:gd name="connsiteX1431" fmla="*/ 1776353 w 1849847"/>
                  <a:gd name="connsiteY1431" fmla="*/ 5085823 h 8446843"/>
                  <a:gd name="connsiteX1432" fmla="*/ 1775655 w 1849847"/>
                  <a:gd name="connsiteY1432" fmla="*/ 5045829 h 8446843"/>
                  <a:gd name="connsiteX1433" fmla="*/ 1765481 w 1849847"/>
                  <a:gd name="connsiteY1433" fmla="*/ 5036004 h 8446843"/>
                  <a:gd name="connsiteX1434" fmla="*/ 1706731 w 1849847"/>
                  <a:gd name="connsiteY1434" fmla="*/ 5037029 h 8446843"/>
                  <a:gd name="connsiteX1435" fmla="*/ 1696906 w 1849847"/>
                  <a:gd name="connsiteY1435" fmla="*/ 5047203 h 8446843"/>
                  <a:gd name="connsiteX1436" fmla="*/ 1697604 w 1849847"/>
                  <a:gd name="connsiteY1436" fmla="*/ 5087197 h 8446843"/>
                  <a:gd name="connsiteX1437" fmla="*/ 1707778 w 1849847"/>
                  <a:gd name="connsiteY1437" fmla="*/ 5097022 h 8446843"/>
                  <a:gd name="connsiteX1438" fmla="*/ 1766528 w 1849847"/>
                  <a:gd name="connsiteY1438" fmla="*/ 5095997 h 8446843"/>
                  <a:gd name="connsiteX1439" fmla="*/ 1776353 w 1849847"/>
                  <a:gd name="connsiteY1439" fmla="*/ 5085823 h 8446843"/>
                  <a:gd name="connsiteX1440" fmla="*/ 1776353 w 1849847"/>
                  <a:gd name="connsiteY1440" fmla="*/ 4997967 h 8446843"/>
                  <a:gd name="connsiteX1441" fmla="*/ 1775655 w 1849847"/>
                  <a:gd name="connsiteY1441" fmla="*/ 4957973 h 8446843"/>
                  <a:gd name="connsiteX1442" fmla="*/ 1765481 w 1849847"/>
                  <a:gd name="connsiteY1442" fmla="*/ 4948148 h 8446843"/>
                  <a:gd name="connsiteX1443" fmla="*/ 1706731 w 1849847"/>
                  <a:gd name="connsiteY1443" fmla="*/ 4949173 h 8446843"/>
                  <a:gd name="connsiteX1444" fmla="*/ 1696906 w 1849847"/>
                  <a:gd name="connsiteY1444" fmla="*/ 4959347 h 8446843"/>
                  <a:gd name="connsiteX1445" fmla="*/ 1697604 w 1849847"/>
                  <a:gd name="connsiteY1445" fmla="*/ 4999341 h 8446843"/>
                  <a:gd name="connsiteX1446" fmla="*/ 1707778 w 1849847"/>
                  <a:gd name="connsiteY1446" fmla="*/ 5009166 h 8446843"/>
                  <a:gd name="connsiteX1447" fmla="*/ 1766528 w 1849847"/>
                  <a:gd name="connsiteY1447" fmla="*/ 5008141 h 8446843"/>
                  <a:gd name="connsiteX1448" fmla="*/ 1776353 w 1849847"/>
                  <a:gd name="connsiteY1448" fmla="*/ 4997967 h 8446843"/>
                  <a:gd name="connsiteX1449" fmla="*/ 1776353 w 1849847"/>
                  <a:gd name="connsiteY1449" fmla="*/ 4909067 h 8446843"/>
                  <a:gd name="connsiteX1450" fmla="*/ 1775655 w 1849847"/>
                  <a:gd name="connsiteY1450" fmla="*/ 4869073 h 8446843"/>
                  <a:gd name="connsiteX1451" fmla="*/ 1765481 w 1849847"/>
                  <a:gd name="connsiteY1451" fmla="*/ 4859248 h 8446843"/>
                  <a:gd name="connsiteX1452" fmla="*/ 1706731 w 1849847"/>
                  <a:gd name="connsiteY1452" fmla="*/ 4860273 h 8446843"/>
                  <a:gd name="connsiteX1453" fmla="*/ 1696906 w 1849847"/>
                  <a:gd name="connsiteY1453" fmla="*/ 4870447 h 8446843"/>
                  <a:gd name="connsiteX1454" fmla="*/ 1697604 w 1849847"/>
                  <a:gd name="connsiteY1454" fmla="*/ 4910441 h 8446843"/>
                  <a:gd name="connsiteX1455" fmla="*/ 1707778 w 1849847"/>
                  <a:gd name="connsiteY1455" fmla="*/ 4920266 h 8446843"/>
                  <a:gd name="connsiteX1456" fmla="*/ 1766528 w 1849847"/>
                  <a:gd name="connsiteY1456" fmla="*/ 4919241 h 8446843"/>
                  <a:gd name="connsiteX1457" fmla="*/ 1776353 w 1849847"/>
                  <a:gd name="connsiteY1457" fmla="*/ 4909067 h 8446843"/>
                  <a:gd name="connsiteX1458" fmla="*/ 1776353 w 1849847"/>
                  <a:gd name="connsiteY1458" fmla="*/ 4466063 h 8446843"/>
                  <a:gd name="connsiteX1459" fmla="*/ 1775655 w 1849847"/>
                  <a:gd name="connsiteY1459" fmla="*/ 4426069 h 8446843"/>
                  <a:gd name="connsiteX1460" fmla="*/ 1765481 w 1849847"/>
                  <a:gd name="connsiteY1460" fmla="*/ 4416244 h 8446843"/>
                  <a:gd name="connsiteX1461" fmla="*/ 1706731 w 1849847"/>
                  <a:gd name="connsiteY1461" fmla="*/ 4417269 h 8446843"/>
                  <a:gd name="connsiteX1462" fmla="*/ 1696906 w 1849847"/>
                  <a:gd name="connsiteY1462" fmla="*/ 4427443 h 8446843"/>
                  <a:gd name="connsiteX1463" fmla="*/ 1697604 w 1849847"/>
                  <a:gd name="connsiteY1463" fmla="*/ 4467437 h 8446843"/>
                  <a:gd name="connsiteX1464" fmla="*/ 1707778 w 1849847"/>
                  <a:gd name="connsiteY1464" fmla="*/ 4477262 h 8446843"/>
                  <a:gd name="connsiteX1465" fmla="*/ 1766528 w 1849847"/>
                  <a:gd name="connsiteY1465" fmla="*/ 4476237 h 8446843"/>
                  <a:gd name="connsiteX1466" fmla="*/ 1776353 w 1849847"/>
                  <a:gd name="connsiteY1466" fmla="*/ 4466063 h 8446843"/>
                  <a:gd name="connsiteX1467" fmla="*/ 1776353 w 1849847"/>
                  <a:gd name="connsiteY1467" fmla="*/ 4377798 h 8446843"/>
                  <a:gd name="connsiteX1468" fmla="*/ 1775655 w 1849847"/>
                  <a:gd name="connsiteY1468" fmla="*/ 4337804 h 8446843"/>
                  <a:gd name="connsiteX1469" fmla="*/ 1765481 w 1849847"/>
                  <a:gd name="connsiteY1469" fmla="*/ 4327979 h 8446843"/>
                  <a:gd name="connsiteX1470" fmla="*/ 1706731 w 1849847"/>
                  <a:gd name="connsiteY1470" fmla="*/ 4329004 h 8446843"/>
                  <a:gd name="connsiteX1471" fmla="*/ 1696906 w 1849847"/>
                  <a:gd name="connsiteY1471" fmla="*/ 4339178 h 8446843"/>
                  <a:gd name="connsiteX1472" fmla="*/ 1697604 w 1849847"/>
                  <a:gd name="connsiteY1472" fmla="*/ 4379172 h 8446843"/>
                  <a:gd name="connsiteX1473" fmla="*/ 1707778 w 1849847"/>
                  <a:gd name="connsiteY1473" fmla="*/ 4388997 h 8446843"/>
                  <a:gd name="connsiteX1474" fmla="*/ 1766528 w 1849847"/>
                  <a:gd name="connsiteY1474" fmla="*/ 4387972 h 8446843"/>
                  <a:gd name="connsiteX1475" fmla="*/ 1776353 w 1849847"/>
                  <a:gd name="connsiteY1475" fmla="*/ 4377798 h 8446843"/>
                  <a:gd name="connsiteX1476" fmla="*/ 1776353 w 1849847"/>
                  <a:gd name="connsiteY1476" fmla="*/ 4289942 h 8446843"/>
                  <a:gd name="connsiteX1477" fmla="*/ 1775655 w 1849847"/>
                  <a:gd name="connsiteY1477" fmla="*/ 4249948 h 8446843"/>
                  <a:gd name="connsiteX1478" fmla="*/ 1765481 w 1849847"/>
                  <a:gd name="connsiteY1478" fmla="*/ 4240123 h 8446843"/>
                  <a:gd name="connsiteX1479" fmla="*/ 1706731 w 1849847"/>
                  <a:gd name="connsiteY1479" fmla="*/ 4241148 h 8446843"/>
                  <a:gd name="connsiteX1480" fmla="*/ 1696906 w 1849847"/>
                  <a:gd name="connsiteY1480" fmla="*/ 4251322 h 8446843"/>
                  <a:gd name="connsiteX1481" fmla="*/ 1697604 w 1849847"/>
                  <a:gd name="connsiteY1481" fmla="*/ 4291316 h 8446843"/>
                  <a:gd name="connsiteX1482" fmla="*/ 1707778 w 1849847"/>
                  <a:gd name="connsiteY1482" fmla="*/ 4301141 h 8446843"/>
                  <a:gd name="connsiteX1483" fmla="*/ 1766528 w 1849847"/>
                  <a:gd name="connsiteY1483" fmla="*/ 4300116 h 8446843"/>
                  <a:gd name="connsiteX1484" fmla="*/ 1776353 w 1849847"/>
                  <a:gd name="connsiteY1484" fmla="*/ 4289942 h 8446843"/>
                  <a:gd name="connsiteX1485" fmla="*/ 1776353 w 1849847"/>
                  <a:gd name="connsiteY1485" fmla="*/ 4201042 h 8446843"/>
                  <a:gd name="connsiteX1486" fmla="*/ 1775655 w 1849847"/>
                  <a:gd name="connsiteY1486" fmla="*/ 4161048 h 8446843"/>
                  <a:gd name="connsiteX1487" fmla="*/ 1765481 w 1849847"/>
                  <a:gd name="connsiteY1487" fmla="*/ 4151223 h 8446843"/>
                  <a:gd name="connsiteX1488" fmla="*/ 1706731 w 1849847"/>
                  <a:gd name="connsiteY1488" fmla="*/ 4152248 h 8446843"/>
                  <a:gd name="connsiteX1489" fmla="*/ 1696906 w 1849847"/>
                  <a:gd name="connsiteY1489" fmla="*/ 4162422 h 8446843"/>
                  <a:gd name="connsiteX1490" fmla="*/ 1697604 w 1849847"/>
                  <a:gd name="connsiteY1490" fmla="*/ 4202416 h 8446843"/>
                  <a:gd name="connsiteX1491" fmla="*/ 1707778 w 1849847"/>
                  <a:gd name="connsiteY1491" fmla="*/ 4212241 h 8446843"/>
                  <a:gd name="connsiteX1492" fmla="*/ 1766528 w 1849847"/>
                  <a:gd name="connsiteY1492" fmla="*/ 4211216 h 8446843"/>
                  <a:gd name="connsiteX1493" fmla="*/ 1776353 w 1849847"/>
                  <a:gd name="connsiteY1493" fmla="*/ 4201042 h 8446843"/>
                  <a:gd name="connsiteX1494" fmla="*/ 1776353 w 1849847"/>
                  <a:gd name="connsiteY1494" fmla="*/ 3761212 h 8446843"/>
                  <a:gd name="connsiteX1495" fmla="*/ 1775655 w 1849847"/>
                  <a:gd name="connsiteY1495" fmla="*/ 3721218 h 8446843"/>
                  <a:gd name="connsiteX1496" fmla="*/ 1765481 w 1849847"/>
                  <a:gd name="connsiteY1496" fmla="*/ 3711393 h 8446843"/>
                  <a:gd name="connsiteX1497" fmla="*/ 1706731 w 1849847"/>
                  <a:gd name="connsiteY1497" fmla="*/ 3712419 h 8446843"/>
                  <a:gd name="connsiteX1498" fmla="*/ 1696906 w 1849847"/>
                  <a:gd name="connsiteY1498" fmla="*/ 3722593 h 8446843"/>
                  <a:gd name="connsiteX1499" fmla="*/ 1697604 w 1849847"/>
                  <a:gd name="connsiteY1499" fmla="*/ 3762587 h 8446843"/>
                  <a:gd name="connsiteX1500" fmla="*/ 1707778 w 1849847"/>
                  <a:gd name="connsiteY1500" fmla="*/ 3772412 h 8446843"/>
                  <a:gd name="connsiteX1501" fmla="*/ 1766528 w 1849847"/>
                  <a:gd name="connsiteY1501" fmla="*/ 3771386 h 8446843"/>
                  <a:gd name="connsiteX1502" fmla="*/ 1776353 w 1849847"/>
                  <a:gd name="connsiteY1502" fmla="*/ 3761212 h 8446843"/>
                  <a:gd name="connsiteX1503" fmla="*/ 1776353 w 1849847"/>
                  <a:gd name="connsiteY1503" fmla="*/ 3672947 h 8446843"/>
                  <a:gd name="connsiteX1504" fmla="*/ 1775655 w 1849847"/>
                  <a:gd name="connsiteY1504" fmla="*/ 3632953 h 8446843"/>
                  <a:gd name="connsiteX1505" fmla="*/ 1765481 w 1849847"/>
                  <a:gd name="connsiteY1505" fmla="*/ 3623128 h 8446843"/>
                  <a:gd name="connsiteX1506" fmla="*/ 1706731 w 1849847"/>
                  <a:gd name="connsiteY1506" fmla="*/ 3624154 h 8446843"/>
                  <a:gd name="connsiteX1507" fmla="*/ 1696906 w 1849847"/>
                  <a:gd name="connsiteY1507" fmla="*/ 3634328 h 8446843"/>
                  <a:gd name="connsiteX1508" fmla="*/ 1697604 w 1849847"/>
                  <a:gd name="connsiteY1508" fmla="*/ 3674322 h 8446843"/>
                  <a:gd name="connsiteX1509" fmla="*/ 1707778 w 1849847"/>
                  <a:gd name="connsiteY1509" fmla="*/ 3684147 h 8446843"/>
                  <a:gd name="connsiteX1510" fmla="*/ 1766528 w 1849847"/>
                  <a:gd name="connsiteY1510" fmla="*/ 3683121 h 8446843"/>
                  <a:gd name="connsiteX1511" fmla="*/ 1776353 w 1849847"/>
                  <a:gd name="connsiteY1511" fmla="*/ 3672947 h 8446843"/>
                  <a:gd name="connsiteX1512" fmla="*/ 1776353 w 1849847"/>
                  <a:gd name="connsiteY1512" fmla="*/ 3585091 h 8446843"/>
                  <a:gd name="connsiteX1513" fmla="*/ 1775655 w 1849847"/>
                  <a:gd name="connsiteY1513" fmla="*/ 3545097 h 8446843"/>
                  <a:gd name="connsiteX1514" fmla="*/ 1765481 w 1849847"/>
                  <a:gd name="connsiteY1514" fmla="*/ 3535272 h 8446843"/>
                  <a:gd name="connsiteX1515" fmla="*/ 1706731 w 1849847"/>
                  <a:gd name="connsiteY1515" fmla="*/ 3536298 h 8446843"/>
                  <a:gd name="connsiteX1516" fmla="*/ 1696906 w 1849847"/>
                  <a:gd name="connsiteY1516" fmla="*/ 3546472 h 8446843"/>
                  <a:gd name="connsiteX1517" fmla="*/ 1697604 w 1849847"/>
                  <a:gd name="connsiteY1517" fmla="*/ 3586466 h 8446843"/>
                  <a:gd name="connsiteX1518" fmla="*/ 1707778 w 1849847"/>
                  <a:gd name="connsiteY1518" fmla="*/ 3596291 h 8446843"/>
                  <a:gd name="connsiteX1519" fmla="*/ 1766528 w 1849847"/>
                  <a:gd name="connsiteY1519" fmla="*/ 3595265 h 8446843"/>
                  <a:gd name="connsiteX1520" fmla="*/ 1776353 w 1849847"/>
                  <a:gd name="connsiteY1520" fmla="*/ 3585091 h 8446843"/>
                  <a:gd name="connsiteX1521" fmla="*/ 1776353 w 1849847"/>
                  <a:gd name="connsiteY1521" fmla="*/ 3496191 h 8446843"/>
                  <a:gd name="connsiteX1522" fmla="*/ 1775655 w 1849847"/>
                  <a:gd name="connsiteY1522" fmla="*/ 3456197 h 8446843"/>
                  <a:gd name="connsiteX1523" fmla="*/ 1765481 w 1849847"/>
                  <a:gd name="connsiteY1523" fmla="*/ 3446372 h 8446843"/>
                  <a:gd name="connsiteX1524" fmla="*/ 1706731 w 1849847"/>
                  <a:gd name="connsiteY1524" fmla="*/ 3447398 h 8446843"/>
                  <a:gd name="connsiteX1525" fmla="*/ 1696906 w 1849847"/>
                  <a:gd name="connsiteY1525" fmla="*/ 3457572 h 8446843"/>
                  <a:gd name="connsiteX1526" fmla="*/ 1697604 w 1849847"/>
                  <a:gd name="connsiteY1526" fmla="*/ 3497566 h 8446843"/>
                  <a:gd name="connsiteX1527" fmla="*/ 1707778 w 1849847"/>
                  <a:gd name="connsiteY1527" fmla="*/ 3507391 h 8446843"/>
                  <a:gd name="connsiteX1528" fmla="*/ 1766528 w 1849847"/>
                  <a:gd name="connsiteY1528" fmla="*/ 3506365 h 8446843"/>
                  <a:gd name="connsiteX1529" fmla="*/ 1776353 w 1849847"/>
                  <a:gd name="connsiteY1529" fmla="*/ 3496191 h 8446843"/>
                  <a:gd name="connsiteX1530" fmla="*/ 1776353 w 1849847"/>
                  <a:gd name="connsiteY1530" fmla="*/ 3053187 h 8446843"/>
                  <a:gd name="connsiteX1531" fmla="*/ 1775655 w 1849847"/>
                  <a:gd name="connsiteY1531" fmla="*/ 3013193 h 8446843"/>
                  <a:gd name="connsiteX1532" fmla="*/ 1765481 w 1849847"/>
                  <a:gd name="connsiteY1532" fmla="*/ 3003368 h 8446843"/>
                  <a:gd name="connsiteX1533" fmla="*/ 1706731 w 1849847"/>
                  <a:gd name="connsiteY1533" fmla="*/ 3004394 h 8446843"/>
                  <a:gd name="connsiteX1534" fmla="*/ 1696906 w 1849847"/>
                  <a:gd name="connsiteY1534" fmla="*/ 3014568 h 8446843"/>
                  <a:gd name="connsiteX1535" fmla="*/ 1697604 w 1849847"/>
                  <a:gd name="connsiteY1535" fmla="*/ 3054562 h 8446843"/>
                  <a:gd name="connsiteX1536" fmla="*/ 1707778 w 1849847"/>
                  <a:gd name="connsiteY1536" fmla="*/ 3064387 h 8446843"/>
                  <a:gd name="connsiteX1537" fmla="*/ 1766528 w 1849847"/>
                  <a:gd name="connsiteY1537" fmla="*/ 3063361 h 8446843"/>
                  <a:gd name="connsiteX1538" fmla="*/ 1776353 w 1849847"/>
                  <a:gd name="connsiteY1538" fmla="*/ 3053187 h 8446843"/>
                  <a:gd name="connsiteX1539" fmla="*/ 1776353 w 1849847"/>
                  <a:gd name="connsiteY1539" fmla="*/ 2964922 h 8446843"/>
                  <a:gd name="connsiteX1540" fmla="*/ 1775655 w 1849847"/>
                  <a:gd name="connsiteY1540" fmla="*/ 2924928 h 8446843"/>
                  <a:gd name="connsiteX1541" fmla="*/ 1765481 w 1849847"/>
                  <a:gd name="connsiteY1541" fmla="*/ 2915103 h 8446843"/>
                  <a:gd name="connsiteX1542" fmla="*/ 1706731 w 1849847"/>
                  <a:gd name="connsiteY1542" fmla="*/ 2916129 h 8446843"/>
                  <a:gd name="connsiteX1543" fmla="*/ 1696906 w 1849847"/>
                  <a:gd name="connsiteY1543" fmla="*/ 2926303 h 8446843"/>
                  <a:gd name="connsiteX1544" fmla="*/ 1697604 w 1849847"/>
                  <a:gd name="connsiteY1544" fmla="*/ 2966297 h 8446843"/>
                  <a:gd name="connsiteX1545" fmla="*/ 1707778 w 1849847"/>
                  <a:gd name="connsiteY1545" fmla="*/ 2976122 h 8446843"/>
                  <a:gd name="connsiteX1546" fmla="*/ 1766528 w 1849847"/>
                  <a:gd name="connsiteY1546" fmla="*/ 2975096 h 8446843"/>
                  <a:gd name="connsiteX1547" fmla="*/ 1776353 w 1849847"/>
                  <a:gd name="connsiteY1547" fmla="*/ 2964922 h 8446843"/>
                  <a:gd name="connsiteX1548" fmla="*/ 1776353 w 1849847"/>
                  <a:gd name="connsiteY1548" fmla="*/ 2877066 h 8446843"/>
                  <a:gd name="connsiteX1549" fmla="*/ 1775655 w 1849847"/>
                  <a:gd name="connsiteY1549" fmla="*/ 2837072 h 8446843"/>
                  <a:gd name="connsiteX1550" fmla="*/ 1765481 w 1849847"/>
                  <a:gd name="connsiteY1550" fmla="*/ 2827247 h 8446843"/>
                  <a:gd name="connsiteX1551" fmla="*/ 1706731 w 1849847"/>
                  <a:gd name="connsiteY1551" fmla="*/ 2828273 h 8446843"/>
                  <a:gd name="connsiteX1552" fmla="*/ 1696906 w 1849847"/>
                  <a:gd name="connsiteY1552" fmla="*/ 2838447 h 8446843"/>
                  <a:gd name="connsiteX1553" fmla="*/ 1697604 w 1849847"/>
                  <a:gd name="connsiteY1553" fmla="*/ 2878441 h 8446843"/>
                  <a:gd name="connsiteX1554" fmla="*/ 1707778 w 1849847"/>
                  <a:gd name="connsiteY1554" fmla="*/ 2888266 h 8446843"/>
                  <a:gd name="connsiteX1555" fmla="*/ 1766528 w 1849847"/>
                  <a:gd name="connsiteY1555" fmla="*/ 2887240 h 8446843"/>
                  <a:gd name="connsiteX1556" fmla="*/ 1776353 w 1849847"/>
                  <a:gd name="connsiteY1556" fmla="*/ 2877066 h 8446843"/>
                  <a:gd name="connsiteX1557" fmla="*/ 1776353 w 1849847"/>
                  <a:gd name="connsiteY1557" fmla="*/ 2788166 h 8446843"/>
                  <a:gd name="connsiteX1558" fmla="*/ 1775655 w 1849847"/>
                  <a:gd name="connsiteY1558" fmla="*/ 2748172 h 8446843"/>
                  <a:gd name="connsiteX1559" fmla="*/ 1765481 w 1849847"/>
                  <a:gd name="connsiteY1559" fmla="*/ 2738347 h 8446843"/>
                  <a:gd name="connsiteX1560" fmla="*/ 1706731 w 1849847"/>
                  <a:gd name="connsiteY1560" fmla="*/ 2739373 h 8446843"/>
                  <a:gd name="connsiteX1561" fmla="*/ 1696906 w 1849847"/>
                  <a:gd name="connsiteY1561" fmla="*/ 2749547 h 8446843"/>
                  <a:gd name="connsiteX1562" fmla="*/ 1697604 w 1849847"/>
                  <a:gd name="connsiteY1562" fmla="*/ 2789541 h 8446843"/>
                  <a:gd name="connsiteX1563" fmla="*/ 1707778 w 1849847"/>
                  <a:gd name="connsiteY1563" fmla="*/ 2799366 h 8446843"/>
                  <a:gd name="connsiteX1564" fmla="*/ 1766528 w 1849847"/>
                  <a:gd name="connsiteY1564" fmla="*/ 2798340 h 8446843"/>
                  <a:gd name="connsiteX1565" fmla="*/ 1776353 w 1849847"/>
                  <a:gd name="connsiteY1565" fmla="*/ 2788166 h 8446843"/>
                  <a:gd name="connsiteX1566" fmla="*/ 1776353 w 1849847"/>
                  <a:gd name="connsiteY1566" fmla="*/ 2353896 h 8446843"/>
                  <a:gd name="connsiteX1567" fmla="*/ 1775655 w 1849847"/>
                  <a:gd name="connsiteY1567" fmla="*/ 2313902 h 8446843"/>
                  <a:gd name="connsiteX1568" fmla="*/ 1765481 w 1849847"/>
                  <a:gd name="connsiteY1568" fmla="*/ 2304077 h 8446843"/>
                  <a:gd name="connsiteX1569" fmla="*/ 1706731 w 1849847"/>
                  <a:gd name="connsiteY1569" fmla="*/ 2305103 h 8446843"/>
                  <a:gd name="connsiteX1570" fmla="*/ 1696906 w 1849847"/>
                  <a:gd name="connsiteY1570" fmla="*/ 2315277 h 8446843"/>
                  <a:gd name="connsiteX1571" fmla="*/ 1697604 w 1849847"/>
                  <a:gd name="connsiteY1571" fmla="*/ 2355271 h 8446843"/>
                  <a:gd name="connsiteX1572" fmla="*/ 1707778 w 1849847"/>
                  <a:gd name="connsiteY1572" fmla="*/ 2365096 h 8446843"/>
                  <a:gd name="connsiteX1573" fmla="*/ 1766528 w 1849847"/>
                  <a:gd name="connsiteY1573" fmla="*/ 2364070 h 8446843"/>
                  <a:gd name="connsiteX1574" fmla="*/ 1776353 w 1849847"/>
                  <a:gd name="connsiteY1574" fmla="*/ 2353896 h 8446843"/>
                  <a:gd name="connsiteX1575" fmla="*/ 1776353 w 1849847"/>
                  <a:gd name="connsiteY1575" fmla="*/ 2265631 h 8446843"/>
                  <a:gd name="connsiteX1576" fmla="*/ 1775655 w 1849847"/>
                  <a:gd name="connsiteY1576" fmla="*/ 2225637 h 8446843"/>
                  <a:gd name="connsiteX1577" fmla="*/ 1765481 w 1849847"/>
                  <a:gd name="connsiteY1577" fmla="*/ 2215812 h 8446843"/>
                  <a:gd name="connsiteX1578" fmla="*/ 1706731 w 1849847"/>
                  <a:gd name="connsiteY1578" fmla="*/ 2216838 h 8446843"/>
                  <a:gd name="connsiteX1579" fmla="*/ 1696906 w 1849847"/>
                  <a:gd name="connsiteY1579" fmla="*/ 2227012 h 8446843"/>
                  <a:gd name="connsiteX1580" fmla="*/ 1697604 w 1849847"/>
                  <a:gd name="connsiteY1580" fmla="*/ 2267006 h 8446843"/>
                  <a:gd name="connsiteX1581" fmla="*/ 1707778 w 1849847"/>
                  <a:gd name="connsiteY1581" fmla="*/ 2276831 h 8446843"/>
                  <a:gd name="connsiteX1582" fmla="*/ 1766528 w 1849847"/>
                  <a:gd name="connsiteY1582" fmla="*/ 2275805 h 8446843"/>
                  <a:gd name="connsiteX1583" fmla="*/ 1776353 w 1849847"/>
                  <a:gd name="connsiteY1583" fmla="*/ 2265631 h 8446843"/>
                  <a:gd name="connsiteX1584" fmla="*/ 1776353 w 1849847"/>
                  <a:gd name="connsiteY1584" fmla="*/ 2177775 h 8446843"/>
                  <a:gd name="connsiteX1585" fmla="*/ 1775655 w 1849847"/>
                  <a:gd name="connsiteY1585" fmla="*/ 2137781 h 8446843"/>
                  <a:gd name="connsiteX1586" fmla="*/ 1765481 w 1849847"/>
                  <a:gd name="connsiteY1586" fmla="*/ 2127956 h 8446843"/>
                  <a:gd name="connsiteX1587" fmla="*/ 1706731 w 1849847"/>
                  <a:gd name="connsiteY1587" fmla="*/ 2128982 h 8446843"/>
                  <a:gd name="connsiteX1588" fmla="*/ 1696906 w 1849847"/>
                  <a:gd name="connsiteY1588" fmla="*/ 2139156 h 8446843"/>
                  <a:gd name="connsiteX1589" fmla="*/ 1697604 w 1849847"/>
                  <a:gd name="connsiteY1589" fmla="*/ 2179150 h 8446843"/>
                  <a:gd name="connsiteX1590" fmla="*/ 1707778 w 1849847"/>
                  <a:gd name="connsiteY1590" fmla="*/ 2188975 h 8446843"/>
                  <a:gd name="connsiteX1591" fmla="*/ 1766528 w 1849847"/>
                  <a:gd name="connsiteY1591" fmla="*/ 2187949 h 8446843"/>
                  <a:gd name="connsiteX1592" fmla="*/ 1776353 w 1849847"/>
                  <a:gd name="connsiteY1592" fmla="*/ 2177775 h 8446843"/>
                  <a:gd name="connsiteX1593" fmla="*/ 1776353 w 1849847"/>
                  <a:gd name="connsiteY1593" fmla="*/ 2088875 h 8446843"/>
                  <a:gd name="connsiteX1594" fmla="*/ 1775655 w 1849847"/>
                  <a:gd name="connsiteY1594" fmla="*/ 2048881 h 8446843"/>
                  <a:gd name="connsiteX1595" fmla="*/ 1765481 w 1849847"/>
                  <a:gd name="connsiteY1595" fmla="*/ 2039056 h 8446843"/>
                  <a:gd name="connsiteX1596" fmla="*/ 1706731 w 1849847"/>
                  <a:gd name="connsiteY1596" fmla="*/ 2040082 h 8446843"/>
                  <a:gd name="connsiteX1597" fmla="*/ 1696906 w 1849847"/>
                  <a:gd name="connsiteY1597" fmla="*/ 2050256 h 8446843"/>
                  <a:gd name="connsiteX1598" fmla="*/ 1697604 w 1849847"/>
                  <a:gd name="connsiteY1598" fmla="*/ 2090250 h 8446843"/>
                  <a:gd name="connsiteX1599" fmla="*/ 1707778 w 1849847"/>
                  <a:gd name="connsiteY1599" fmla="*/ 2100075 h 8446843"/>
                  <a:gd name="connsiteX1600" fmla="*/ 1766528 w 1849847"/>
                  <a:gd name="connsiteY1600" fmla="*/ 2099049 h 8446843"/>
                  <a:gd name="connsiteX1601" fmla="*/ 1776353 w 1849847"/>
                  <a:gd name="connsiteY1601" fmla="*/ 2088875 h 8446843"/>
                  <a:gd name="connsiteX1602" fmla="*/ 1776353 w 1849847"/>
                  <a:gd name="connsiteY1602" fmla="*/ 1645871 h 8446843"/>
                  <a:gd name="connsiteX1603" fmla="*/ 1775655 w 1849847"/>
                  <a:gd name="connsiteY1603" fmla="*/ 1605877 h 8446843"/>
                  <a:gd name="connsiteX1604" fmla="*/ 1765481 w 1849847"/>
                  <a:gd name="connsiteY1604" fmla="*/ 1596052 h 8446843"/>
                  <a:gd name="connsiteX1605" fmla="*/ 1706731 w 1849847"/>
                  <a:gd name="connsiteY1605" fmla="*/ 1597078 h 8446843"/>
                  <a:gd name="connsiteX1606" fmla="*/ 1696906 w 1849847"/>
                  <a:gd name="connsiteY1606" fmla="*/ 1607252 h 8446843"/>
                  <a:gd name="connsiteX1607" fmla="*/ 1697604 w 1849847"/>
                  <a:gd name="connsiteY1607" fmla="*/ 1647246 h 8446843"/>
                  <a:gd name="connsiteX1608" fmla="*/ 1707778 w 1849847"/>
                  <a:gd name="connsiteY1608" fmla="*/ 1657071 h 8446843"/>
                  <a:gd name="connsiteX1609" fmla="*/ 1766528 w 1849847"/>
                  <a:gd name="connsiteY1609" fmla="*/ 1656045 h 8446843"/>
                  <a:gd name="connsiteX1610" fmla="*/ 1776353 w 1849847"/>
                  <a:gd name="connsiteY1610" fmla="*/ 1645871 h 8446843"/>
                  <a:gd name="connsiteX1611" fmla="*/ 1776353 w 1849847"/>
                  <a:gd name="connsiteY1611" fmla="*/ 1557606 h 8446843"/>
                  <a:gd name="connsiteX1612" fmla="*/ 1775655 w 1849847"/>
                  <a:gd name="connsiteY1612" fmla="*/ 1517612 h 8446843"/>
                  <a:gd name="connsiteX1613" fmla="*/ 1765481 w 1849847"/>
                  <a:gd name="connsiteY1613" fmla="*/ 1507787 h 8446843"/>
                  <a:gd name="connsiteX1614" fmla="*/ 1706731 w 1849847"/>
                  <a:gd name="connsiteY1614" fmla="*/ 1508813 h 8446843"/>
                  <a:gd name="connsiteX1615" fmla="*/ 1696906 w 1849847"/>
                  <a:gd name="connsiteY1615" fmla="*/ 1518987 h 8446843"/>
                  <a:gd name="connsiteX1616" fmla="*/ 1697604 w 1849847"/>
                  <a:gd name="connsiteY1616" fmla="*/ 1558981 h 8446843"/>
                  <a:gd name="connsiteX1617" fmla="*/ 1707778 w 1849847"/>
                  <a:gd name="connsiteY1617" fmla="*/ 1568806 h 8446843"/>
                  <a:gd name="connsiteX1618" fmla="*/ 1766528 w 1849847"/>
                  <a:gd name="connsiteY1618" fmla="*/ 1567780 h 8446843"/>
                  <a:gd name="connsiteX1619" fmla="*/ 1776353 w 1849847"/>
                  <a:gd name="connsiteY1619" fmla="*/ 1557606 h 8446843"/>
                  <a:gd name="connsiteX1620" fmla="*/ 1776353 w 1849847"/>
                  <a:gd name="connsiteY1620" fmla="*/ 1469750 h 8446843"/>
                  <a:gd name="connsiteX1621" fmla="*/ 1775655 w 1849847"/>
                  <a:gd name="connsiteY1621" fmla="*/ 1429756 h 8446843"/>
                  <a:gd name="connsiteX1622" fmla="*/ 1765481 w 1849847"/>
                  <a:gd name="connsiteY1622" fmla="*/ 1419931 h 8446843"/>
                  <a:gd name="connsiteX1623" fmla="*/ 1706731 w 1849847"/>
                  <a:gd name="connsiteY1623" fmla="*/ 1420957 h 8446843"/>
                  <a:gd name="connsiteX1624" fmla="*/ 1696906 w 1849847"/>
                  <a:gd name="connsiteY1624" fmla="*/ 1431131 h 8446843"/>
                  <a:gd name="connsiteX1625" fmla="*/ 1697604 w 1849847"/>
                  <a:gd name="connsiteY1625" fmla="*/ 1471125 h 8446843"/>
                  <a:gd name="connsiteX1626" fmla="*/ 1707778 w 1849847"/>
                  <a:gd name="connsiteY1626" fmla="*/ 1480950 h 8446843"/>
                  <a:gd name="connsiteX1627" fmla="*/ 1766528 w 1849847"/>
                  <a:gd name="connsiteY1627" fmla="*/ 1479924 h 8446843"/>
                  <a:gd name="connsiteX1628" fmla="*/ 1776353 w 1849847"/>
                  <a:gd name="connsiteY1628" fmla="*/ 1469750 h 8446843"/>
                  <a:gd name="connsiteX1629" fmla="*/ 1776353 w 1849847"/>
                  <a:gd name="connsiteY1629" fmla="*/ 1380850 h 8446843"/>
                  <a:gd name="connsiteX1630" fmla="*/ 1775655 w 1849847"/>
                  <a:gd name="connsiteY1630" fmla="*/ 1340856 h 8446843"/>
                  <a:gd name="connsiteX1631" fmla="*/ 1765481 w 1849847"/>
                  <a:gd name="connsiteY1631" fmla="*/ 1331031 h 8446843"/>
                  <a:gd name="connsiteX1632" fmla="*/ 1706731 w 1849847"/>
                  <a:gd name="connsiteY1632" fmla="*/ 1332057 h 8446843"/>
                  <a:gd name="connsiteX1633" fmla="*/ 1696906 w 1849847"/>
                  <a:gd name="connsiteY1633" fmla="*/ 1342231 h 8446843"/>
                  <a:gd name="connsiteX1634" fmla="*/ 1697604 w 1849847"/>
                  <a:gd name="connsiteY1634" fmla="*/ 1382225 h 8446843"/>
                  <a:gd name="connsiteX1635" fmla="*/ 1707778 w 1849847"/>
                  <a:gd name="connsiteY1635" fmla="*/ 1392050 h 8446843"/>
                  <a:gd name="connsiteX1636" fmla="*/ 1766528 w 1849847"/>
                  <a:gd name="connsiteY1636" fmla="*/ 1391024 h 8446843"/>
                  <a:gd name="connsiteX1637" fmla="*/ 1776353 w 1849847"/>
                  <a:gd name="connsiteY1637" fmla="*/ 1380850 h 8446843"/>
                  <a:gd name="connsiteX1638" fmla="*/ 1776353 w 1849847"/>
                  <a:gd name="connsiteY1638" fmla="*/ 941021 h 8446843"/>
                  <a:gd name="connsiteX1639" fmla="*/ 1775655 w 1849847"/>
                  <a:gd name="connsiteY1639" fmla="*/ 901027 h 8446843"/>
                  <a:gd name="connsiteX1640" fmla="*/ 1765481 w 1849847"/>
                  <a:gd name="connsiteY1640" fmla="*/ 891202 h 8446843"/>
                  <a:gd name="connsiteX1641" fmla="*/ 1706731 w 1849847"/>
                  <a:gd name="connsiteY1641" fmla="*/ 892228 h 8446843"/>
                  <a:gd name="connsiteX1642" fmla="*/ 1696906 w 1849847"/>
                  <a:gd name="connsiteY1642" fmla="*/ 902402 h 8446843"/>
                  <a:gd name="connsiteX1643" fmla="*/ 1697604 w 1849847"/>
                  <a:gd name="connsiteY1643" fmla="*/ 942396 h 8446843"/>
                  <a:gd name="connsiteX1644" fmla="*/ 1707778 w 1849847"/>
                  <a:gd name="connsiteY1644" fmla="*/ 952221 h 8446843"/>
                  <a:gd name="connsiteX1645" fmla="*/ 1766528 w 1849847"/>
                  <a:gd name="connsiteY1645" fmla="*/ 951195 h 8446843"/>
                  <a:gd name="connsiteX1646" fmla="*/ 1776353 w 1849847"/>
                  <a:gd name="connsiteY1646" fmla="*/ 941021 h 8446843"/>
                  <a:gd name="connsiteX1647" fmla="*/ 1776353 w 1849847"/>
                  <a:gd name="connsiteY1647" fmla="*/ 852756 h 8446843"/>
                  <a:gd name="connsiteX1648" fmla="*/ 1775655 w 1849847"/>
                  <a:gd name="connsiteY1648" fmla="*/ 812762 h 8446843"/>
                  <a:gd name="connsiteX1649" fmla="*/ 1765481 w 1849847"/>
                  <a:gd name="connsiteY1649" fmla="*/ 802937 h 8446843"/>
                  <a:gd name="connsiteX1650" fmla="*/ 1706731 w 1849847"/>
                  <a:gd name="connsiteY1650" fmla="*/ 803963 h 8446843"/>
                  <a:gd name="connsiteX1651" fmla="*/ 1696906 w 1849847"/>
                  <a:gd name="connsiteY1651" fmla="*/ 814137 h 8446843"/>
                  <a:gd name="connsiteX1652" fmla="*/ 1697604 w 1849847"/>
                  <a:gd name="connsiteY1652" fmla="*/ 854131 h 8446843"/>
                  <a:gd name="connsiteX1653" fmla="*/ 1707778 w 1849847"/>
                  <a:gd name="connsiteY1653" fmla="*/ 863956 h 8446843"/>
                  <a:gd name="connsiteX1654" fmla="*/ 1766528 w 1849847"/>
                  <a:gd name="connsiteY1654" fmla="*/ 862930 h 8446843"/>
                  <a:gd name="connsiteX1655" fmla="*/ 1776353 w 1849847"/>
                  <a:gd name="connsiteY1655" fmla="*/ 852756 h 8446843"/>
                  <a:gd name="connsiteX1656" fmla="*/ 1776353 w 1849847"/>
                  <a:gd name="connsiteY1656" fmla="*/ 764900 h 8446843"/>
                  <a:gd name="connsiteX1657" fmla="*/ 1775655 w 1849847"/>
                  <a:gd name="connsiteY1657" fmla="*/ 724906 h 8446843"/>
                  <a:gd name="connsiteX1658" fmla="*/ 1765481 w 1849847"/>
                  <a:gd name="connsiteY1658" fmla="*/ 715081 h 8446843"/>
                  <a:gd name="connsiteX1659" fmla="*/ 1706731 w 1849847"/>
                  <a:gd name="connsiteY1659" fmla="*/ 716107 h 8446843"/>
                  <a:gd name="connsiteX1660" fmla="*/ 1696906 w 1849847"/>
                  <a:gd name="connsiteY1660" fmla="*/ 726281 h 8446843"/>
                  <a:gd name="connsiteX1661" fmla="*/ 1697604 w 1849847"/>
                  <a:gd name="connsiteY1661" fmla="*/ 766275 h 8446843"/>
                  <a:gd name="connsiteX1662" fmla="*/ 1707778 w 1849847"/>
                  <a:gd name="connsiteY1662" fmla="*/ 776100 h 8446843"/>
                  <a:gd name="connsiteX1663" fmla="*/ 1766528 w 1849847"/>
                  <a:gd name="connsiteY1663" fmla="*/ 775074 h 8446843"/>
                  <a:gd name="connsiteX1664" fmla="*/ 1776353 w 1849847"/>
                  <a:gd name="connsiteY1664" fmla="*/ 764900 h 8446843"/>
                  <a:gd name="connsiteX1665" fmla="*/ 1776353 w 1849847"/>
                  <a:gd name="connsiteY1665" fmla="*/ 676000 h 8446843"/>
                  <a:gd name="connsiteX1666" fmla="*/ 1775655 w 1849847"/>
                  <a:gd name="connsiteY1666" fmla="*/ 636006 h 8446843"/>
                  <a:gd name="connsiteX1667" fmla="*/ 1765481 w 1849847"/>
                  <a:gd name="connsiteY1667" fmla="*/ 626181 h 8446843"/>
                  <a:gd name="connsiteX1668" fmla="*/ 1706731 w 1849847"/>
                  <a:gd name="connsiteY1668" fmla="*/ 627207 h 8446843"/>
                  <a:gd name="connsiteX1669" fmla="*/ 1696906 w 1849847"/>
                  <a:gd name="connsiteY1669" fmla="*/ 637381 h 8446843"/>
                  <a:gd name="connsiteX1670" fmla="*/ 1697604 w 1849847"/>
                  <a:gd name="connsiteY1670" fmla="*/ 677375 h 8446843"/>
                  <a:gd name="connsiteX1671" fmla="*/ 1707778 w 1849847"/>
                  <a:gd name="connsiteY1671" fmla="*/ 687200 h 8446843"/>
                  <a:gd name="connsiteX1672" fmla="*/ 1766528 w 1849847"/>
                  <a:gd name="connsiteY1672" fmla="*/ 686174 h 8446843"/>
                  <a:gd name="connsiteX1673" fmla="*/ 1776353 w 1849847"/>
                  <a:gd name="connsiteY1673" fmla="*/ 676000 h 8446843"/>
                  <a:gd name="connsiteX1674" fmla="*/ 1776353 w 1849847"/>
                  <a:gd name="connsiteY1674" fmla="*/ 232996 h 8446843"/>
                  <a:gd name="connsiteX1675" fmla="*/ 1775655 w 1849847"/>
                  <a:gd name="connsiteY1675" fmla="*/ 193002 h 8446843"/>
                  <a:gd name="connsiteX1676" fmla="*/ 1765481 w 1849847"/>
                  <a:gd name="connsiteY1676" fmla="*/ 183177 h 8446843"/>
                  <a:gd name="connsiteX1677" fmla="*/ 1706731 w 1849847"/>
                  <a:gd name="connsiteY1677" fmla="*/ 184203 h 8446843"/>
                  <a:gd name="connsiteX1678" fmla="*/ 1696906 w 1849847"/>
                  <a:gd name="connsiteY1678" fmla="*/ 194377 h 8446843"/>
                  <a:gd name="connsiteX1679" fmla="*/ 1697604 w 1849847"/>
                  <a:gd name="connsiteY1679" fmla="*/ 234371 h 8446843"/>
                  <a:gd name="connsiteX1680" fmla="*/ 1707778 w 1849847"/>
                  <a:gd name="connsiteY1680" fmla="*/ 244196 h 8446843"/>
                  <a:gd name="connsiteX1681" fmla="*/ 1766528 w 1849847"/>
                  <a:gd name="connsiteY1681" fmla="*/ 243170 h 8446843"/>
                  <a:gd name="connsiteX1682" fmla="*/ 1776353 w 1849847"/>
                  <a:gd name="connsiteY1682" fmla="*/ 232996 h 8446843"/>
                  <a:gd name="connsiteX1683" fmla="*/ 1776353 w 1849847"/>
                  <a:gd name="connsiteY1683" fmla="*/ 144731 h 8446843"/>
                  <a:gd name="connsiteX1684" fmla="*/ 1775655 w 1849847"/>
                  <a:gd name="connsiteY1684" fmla="*/ 104737 h 8446843"/>
                  <a:gd name="connsiteX1685" fmla="*/ 1765481 w 1849847"/>
                  <a:gd name="connsiteY1685" fmla="*/ 94912 h 8446843"/>
                  <a:gd name="connsiteX1686" fmla="*/ 1706731 w 1849847"/>
                  <a:gd name="connsiteY1686" fmla="*/ 95938 h 8446843"/>
                  <a:gd name="connsiteX1687" fmla="*/ 1696906 w 1849847"/>
                  <a:gd name="connsiteY1687" fmla="*/ 106112 h 8446843"/>
                  <a:gd name="connsiteX1688" fmla="*/ 1697604 w 1849847"/>
                  <a:gd name="connsiteY1688" fmla="*/ 146106 h 8446843"/>
                  <a:gd name="connsiteX1689" fmla="*/ 1707778 w 1849847"/>
                  <a:gd name="connsiteY1689" fmla="*/ 155931 h 8446843"/>
                  <a:gd name="connsiteX1690" fmla="*/ 1766528 w 1849847"/>
                  <a:gd name="connsiteY1690" fmla="*/ 154905 h 8446843"/>
                  <a:gd name="connsiteX1691" fmla="*/ 1776353 w 1849847"/>
                  <a:gd name="connsiteY1691" fmla="*/ 144731 h 8446843"/>
                  <a:gd name="connsiteX1692" fmla="*/ 1849847 w 1849847"/>
                  <a:gd name="connsiteY1692" fmla="*/ 5864 h 8446843"/>
                  <a:gd name="connsiteX1693" fmla="*/ 1849847 w 1849847"/>
                  <a:gd name="connsiteY1693" fmla="*/ 8446843 h 8446843"/>
                  <a:gd name="connsiteX1694" fmla="*/ 0 w 1849847"/>
                  <a:gd name="connsiteY1694" fmla="*/ 8446843 h 8446843"/>
                  <a:gd name="connsiteX1695" fmla="*/ 0 w 1849847"/>
                  <a:gd name="connsiteY1695" fmla="*/ 0 h 8446843"/>
                  <a:gd name="connsiteX1696" fmla="*/ 1849847 w 1849847"/>
                  <a:gd name="connsiteY1696" fmla="*/ 5864 h 8446843"/>
                  <a:gd name="connsiteX0" fmla="*/ 144774 w 1849847"/>
                  <a:gd name="connsiteY0" fmla="*/ 8131623 h 8446843"/>
                  <a:gd name="connsiteX1" fmla="*/ 134949 w 1849847"/>
                  <a:gd name="connsiteY1" fmla="*/ 8121449 h 8446843"/>
                  <a:gd name="connsiteX2" fmla="*/ 76199 w 1849847"/>
                  <a:gd name="connsiteY2" fmla="*/ 8120424 h 8446843"/>
                  <a:gd name="connsiteX3" fmla="*/ 66025 w 1849847"/>
                  <a:gd name="connsiteY3" fmla="*/ 8130249 h 8446843"/>
                  <a:gd name="connsiteX4" fmla="*/ 65327 w 1849847"/>
                  <a:gd name="connsiteY4" fmla="*/ 8170243 h 8446843"/>
                  <a:gd name="connsiteX5" fmla="*/ 75152 w 1849847"/>
                  <a:gd name="connsiteY5" fmla="*/ 8180417 h 8446843"/>
                  <a:gd name="connsiteX6" fmla="*/ 133902 w 1849847"/>
                  <a:gd name="connsiteY6" fmla="*/ 8181442 h 8446843"/>
                  <a:gd name="connsiteX7" fmla="*/ 144076 w 1849847"/>
                  <a:gd name="connsiteY7" fmla="*/ 8171617 h 8446843"/>
                  <a:gd name="connsiteX8" fmla="*/ 144774 w 1849847"/>
                  <a:gd name="connsiteY8" fmla="*/ 8131623 h 8446843"/>
                  <a:gd name="connsiteX9" fmla="*/ 144774 w 1849847"/>
                  <a:gd name="connsiteY9" fmla="*/ 8042723 h 8446843"/>
                  <a:gd name="connsiteX10" fmla="*/ 134949 w 1849847"/>
                  <a:gd name="connsiteY10" fmla="*/ 8032549 h 8446843"/>
                  <a:gd name="connsiteX11" fmla="*/ 76199 w 1849847"/>
                  <a:gd name="connsiteY11" fmla="*/ 8031524 h 8446843"/>
                  <a:gd name="connsiteX12" fmla="*/ 66025 w 1849847"/>
                  <a:gd name="connsiteY12" fmla="*/ 8041349 h 8446843"/>
                  <a:gd name="connsiteX13" fmla="*/ 65327 w 1849847"/>
                  <a:gd name="connsiteY13" fmla="*/ 8081343 h 8446843"/>
                  <a:gd name="connsiteX14" fmla="*/ 75152 w 1849847"/>
                  <a:gd name="connsiteY14" fmla="*/ 8091517 h 8446843"/>
                  <a:gd name="connsiteX15" fmla="*/ 133902 w 1849847"/>
                  <a:gd name="connsiteY15" fmla="*/ 8092542 h 8446843"/>
                  <a:gd name="connsiteX16" fmla="*/ 144076 w 1849847"/>
                  <a:gd name="connsiteY16" fmla="*/ 8082717 h 8446843"/>
                  <a:gd name="connsiteX17" fmla="*/ 144774 w 1849847"/>
                  <a:gd name="connsiteY17" fmla="*/ 8042723 h 8446843"/>
                  <a:gd name="connsiteX18" fmla="*/ 144774 w 1849847"/>
                  <a:gd name="connsiteY18" fmla="*/ 7954867 h 8446843"/>
                  <a:gd name="connsiteX19" fmla="*/ 134949 w 1849847"/>
                  <a:gd name="connsiteY19" fmla="*/ 7944693 h 8446843"/>
                  <a:gd name="connsiteX20" fmla="*/ 76199 w 1849847"/>
                  <a:gd name="connsiteY20" fmla="*/ 7943667 h 8446843"/>
                  <a:gd name="connsiteX21" fmla="*/ 66025 w 1849847"/>
                  <a:gd name="connsiteY21" fmla="*/ 7953492 h 8446843"/>
                  <a:gd name="connsiteX22" fmla="*/ 65327 w 1849847"/>
                  <a:gd name="connsiteY22" fmla="*/ 7993486 h 8446843"/>
                  <a:gd name="connsiteX23" fmla="*/ 75152 w 1849847"/>
                  <a:gd name="connsiteY23" fmla="*/ 8003660 h 8446843"/>
                  <a:gd name="connsiteX24" fmla="*/ 133902 w 1849847"/>
                  <a:gd name="connsiteY24" fmla="*/ 8004686 h 8446843"/>
                  <a:gd name="connsiteX25" fmla="*/ 144076 w 1849847"/>
                  <a:gd name="connsiteY25" fmla="*/ 7994861 h 8446843"/>
                  <a:gd name="connsiteX26" fmla="*/ 144774 w 1849847"/>
                  <a:gd name="connsiteY26" fmla="*/ 7954867 h 8446843"/>
                  <a:gd name="connsiteX27" fmla="*/ 144774 w 1849847"/>
                  <a:gd name="connsiteY27" fmla="*/ 7866602 h 8446843"/>
                  <a:gd name="connsiteX28" fmla="*/ 134949 w 1849847"/>
                  <a:gd name="connsiteY28" fmla="*/ 7856428 h 8446843"/>
                  <a:gd name="connsiteX29" fmla="*/ 76199 w 1849847"/>
                  <a:gd name="connsiteY29" fmla="*/ 7855402 h 8446843"/>
                  <a:gd name="connsiteX30" fmla="*/ 66025 w 1849847"/>
                  <a:gd name="connsiteY30" fmla="*/ 7865227 h 8446843"/>
                  <a:gd name="connsiteX31" fmla="*/ 65327 w 1849847"/>
                  <a:gd name="connsiteY31" fmla="*/ 7905221 h 8446843"/>
                  <a:gd name="connsiteX32" fmla="*/ 75152 w 1849847"/>
                  <a:gd name="connsiteY32" fmla="*/ 7915395 h 8446843"/>
                  <a:gd name="connsiteX33" fmla="*/ 133902 w 1849847"/>
                  <a:gd name="connsiteY33" fmla="*/ 7916421 h 8446843"/>
                  <a:gd name="connsiteX34" fmla="*/ 144076 w 1849847"/>
                  <a:gd name="connsiteY34" fmla="*/ 7906596 h 8446843"/>
                  <a:gd name="connsiteX35" fmla="*/ 144774 w 1849847"/>
                  <a:gd name="connsiteY35" fmla="*/ 7866602 h 8446843"/>
                  <a:gd name="connsiteX36" fmla="*/ 144774 w 1849847"/>
                  <a:gd name="connsiteY36" fmla="*/ 7423598 h 8446843"/>
                  <a:gd name="connsiteX37" fmla="*/ 134949 w 1849847"/>
                  <a:gd name="connsiteY37" fmla="*/ 7413424 h 8446843"/>
                  <a:gd name="connsiteX38" fmla="*/ 76199 w 1849847"/>
                  <a:gd name="connsiteY38" fmla="*/ 7412398 h 8446843"/>
                  <a:gd name="connsiteX39" fmla="*/ 66025 w 1849847"/>
                  <a:gd name="connsiteY39" fmla="*/ 7422223 h 8446843"/>
                  <a:gd name="connsiteX40" fmla="*/ 65327 w 1849847"/>
                  <a:gd name="connsiteY40" fmla="*/ 7462217 h 8446843"/>
                  <a:gd name="connsiteX41" fmla="*/ 75152 w 1849847"/>
                  <a:gd name="connsiteY41" fmla="*/ 7472391 h 8446843"/>
                  <a:gd name="connsiteX42" fmla="*/ 133902 w 1849847"/>
                  <a:gd name="connsiteY42" fmla="*/ 7473417 h 8446843"/>
                  <a:gd name="connsiteX43" fmla="*/ 144076 w 1849847"/>
                  <a:gd name="connsiteY43" fmla="*/ 7463592 h 8446843"/>
                  <a:gd name="connsiteX44" fmla="*/ 144774 w 1849847"/>
                  <a:gd name="connsiteY44" fmla="*/ 7423598 h 8446843"/>
                  <a:gd name="connsiteX45" fmla="*/ 144774 w 1849847"/>
                  <a:gd name="connsiteY45" fmla="*/ 7334698 h 8446843"/>
                  <a:gd name="connsiteX46" fmla="*/ 134949 w 1849847"/>
                  <a:gd name="connsiteY46" fmla="*/ 7324524 h 8446843"/>
                  <a:gd name="connsiteX47" fmla="*/ 76199 w 1849847"/>
                  <a:gd name="connsiteY47" fmla="*/ 7323498 h 8446843"/>
                  <a:gd name="connsiteX48" fmla="*/ 66025 w 1849847"/>
                  <a:gd name="connsiteY48" fmla="*/ 7333323 h 8446843"/>
                  <a:gd name="connsiteX49" fmla="*/ 65327 w 1849847"/>
                  <a:gd name="connsiteY49" fmla="*/ 7373317 h 8446843"/>
                  <a:gd name="connsiteX50" fmla="*/ 75152 w 1849847"/>
                  <a:gd name="connsiteY50" fmla="*/ 7383491 h 8446843"/>
                  <a:gd name="connsiteX51" fmla="*/ 133902 w 1849847"/>
                  <a:gd name="connsiteY51" fmla="*/ 7384517 h 8446843"/>
                  <a:gd name="connsiteX52" fmla="*/ 144076 w 1849847"/>
                  <a:gd name="connsiteY52" fmla="*/ 7374692 h 8446843"/>
                  <a:gd name="connsiteX53" fmla="*/ 144774 w 1849847"/>
                  <a:gd name="connsiteY53" fmla="*/ 7334698 h 8446843"/>
                  <a:gd name="connsiteX54" fmla="*/ 144774 w 1849847"/>
                  <a:gd name="connsiteY54" fmla="*/ 7246842 h 8446843"/>
                  <a:gd name="connsiteX55" fmla="*/ 134949 w 1849847"/>
                  <a:gd name="connsiteY55" fmla="*/ 7236668 h 8446843"/>
                  <a:gd name="connsiteX56" fmla="*/ 76199 w 1849847"/>
                  <a:gd name="connsiteY56" fmla="*/ 7235642 h 8446843"/>
                  <a:gd name="connsiteX57" fmla="*/ 66025 w 1849847"/>
                  <a:gd name="connsiteY57" fmla="*/ 7245467 h 8446843"/>
                  <a:gd name="connsiteX58" fmla="*/ 65327 w 1849847"/>
                  <a:gd name="connsiteY58" fmla="*/ 7285461 h 8446843"/>
                  <a:gd name="connsiteX59" fmla="*/ 75152 w 1849847"/>
                  <a:gd name="connsiteY59" fmla="*/ 7295635 h 8446843"/>
                  <a:gd name="connsiteX60" fmla="*/ 133902 w 1849847"/>
                  <a:gd name="connsiteY60" fmla="*/ 7296661 h 8446843"/>
                  <a:gd name="connsiteX61" fmla="*/ 144076 w 1849847"/>
                  <a:gd name="connsiteY61" fmla="*/ 7286836 h 8446843"/>
                  <a:gd name="connsiteX62" fmla="*/ 144774 w 1849847"/>
                  <a:gd name="connsiteY62" fmla="*/ 7246842 h 8446843"/>
                  <a:gd name="connsiteX63" fmla="*/ 144774 w 1849847"/>
                  <a:gd name="connsiteY63" fmla="*/ 7158577 h 8446843"/>
                  <a:gd name="connsiteX64" fmla="*/ 134949 w 1849847"/>
                  <a:gd name="connsiteY64" fmla="*/ 7148403 h 8446843"/>
                  <a:gd name="connsiteX65" fmla="*/ 76199 w 1849847"/>
                  <a:gd name="connsiteY65" fmla="*/ 7147377 h 8446843"/>
                  <a:gd name="connsiteX66" fmla="*/ 66025 w 1849847"/>
                  <a:gd name="connsiteY66" fmla="*/ 7157202 h 8446843"/>
                  <a:gd name="connsiteX67" fmla="*/ 65327 w 1849847"/>
                  <a:gd name="connsiteY67" fmla="*/ 7197196 h 8446843"/>
                  <a:gd name="connsiteX68" fmla="*/ 75152 w 1849847"/>
                  <a:gd name="connsiteY68" fmla="*/ 7207370 h 8446843"/>
                  <a:gd name="connsiteX69" fmla="*/ 133902 w 1849847"/>
                  <a:gd name="connsiteY69" fmla="*/ 7208396 h 8446843"/>
                  <a:gd name="connsiteX70" fmla="*/ 144076 w 1849847"/>
                  <a:gd name="connsiteY70" fmla="*/ 7198571 h 8446843"/>
                  <a:gd name="connsiteX71" fmla="*/ 144774 w 1849847"/>
                  <a:gd name="connsiteY71" fmla="*/ 7158577 h 8446843"/>
                  <a:gd name="connsiteX72" fmla="*/ 144774 w 1849847"/>
                  <a:gd name="connsiteY72" fmla="*/ 6718748 h 8446843"/>
                  <a:gd name="connsiteX73" fmla="*/ 134949 w 1849847"/>
                  <a:gd name="connsiteY73" fmla="*/ 6708574 h 8446843"/>
                  <a:gd name="connsiteX74" fmla="*/ 76199 w 1849847"/>
                  <a:gd name="connsiteY74" fmla="*/ 6707548 h 8446843"/>
                  <a:gd name="connsiteX75" fmla="*/ 66025 w 1849847"/>
                  <a:gd name="connsiteY75" fmla="*/ 6717373 h 8446843"/>
                  <a:gd name="connsiteX76" fmla="*/ 65327 w 1849847"/>
                  <a:gd name="connsiteY76" fmla="*/ 6757367 h 8446843"/>
                  <a:gd name="connsiteX77" fmla="*/ 75152 w 1849847"/>
                  <a:gd name="connsiteY77" fmla="*/ 6767541 h 8446843"/>
                  <a:gd name="connsiteX78" fmla="*/ 133902 w 1849847"/>
                  <a:gd name="connsiteY78" fmla="*/ 6768567 h 8446843"/>
                  <a:gd name="connsiteX79" fmla="*/ 144076 w 1849847"/>
                  <a:gd name="connsiteY79" fmla="*/ 6758742 h 8446843"/>
                  <a:gd name="connsiteX80" fmla="*/ 144774 w 1849847"/>
                  <a:gd name="connsiteY80" fmla="*/ 6718748 h 8446843"/>
                  <a:gd name="connsiteX81" fmla="*/ 144774 w 1849847"/>
                  <a:gd name="connsiteY81" fmla="*/ 6629848 h 8446843"/>
                  <a:gd name="connsiteX82" fmla="*/ 134949 w 1849847"/>
                  <a:gd name="connsiteY82" fmla="*/ 6619674 h 8446843"/>
                  <a:gd name="connsiteX83" fmla="*/ 76199 w 1849847"/>
                  <a:gd name="connsiteY83" fmla="*/ 6618648 h 8446843"/>
                  <a:gd name="connsiteX84" fmla="*/ 66025 w 1849847"/>
                  <a:gd name="connsiteY84" fmla="*/ 6628473 h 8446843"/>
                  <a:gd name="connsiteX85" fmla="*/ 65327 w 1849847"/>
                  <a:gd name="connsiteY85" fmla="*/ 6668467 h 8446843"/>
                  <a:gd name="connsiteX86" fmla="*/ 75152 w 1849847"/>
                  <a:gd name="connsiteY86" fmla="*/ 6678641 h 8446843"/>
                  <a:gd name="connsiteX87" fmla="*/ 133902 w 1849847"/>
                  <a:gd name="connsiteY87" fmla="*/ 6679667 h 8446843"/>
                  <a:gd name="connsiteX88" fmla="*/ 144076 w 1849847"/>
                  <a:gd name="connsiteY88" fmla="*/ 6669842 h 8446843"/>
                  <a:gd name="connsiteX89" fmla="*/ 144774 w 1849847"/>
                  <a:gd name="connsiteY89" fmla="*/ 6629848 h 8446843"/>
                  <a:gd name="connsiteX90" fmla="*/ 144774 w 1849847"/>
                  <a:gd name="connsiteY90" fmla="*/ 6541992 h 8446843"/>
                  <a:gd name="connsiteX91" fmla="*/ 134949 w 1849847"/>
                  <a:gd name="connsiteY91" fmla="*/ 6531818 h 8446843"/>
                  <a:gd name="connsiteX92" fmla="*/ 76199 w 1849847"/>
                  <a:gd name="connsiteY92" fmla="*/ 6530792 h 8446843"/>
                  <a:gd name="connsiteX93" fmla="*/ 66025 w 1849847"/>
                  <a:gd name="connsiteY93" fmla="*/ 6540617 h 8446843"/>
                  <a:gd name="connsiteX94" fmla="*/ 65327 w 1849847"/>
                  <a:gd name="connsiteY94" fmla="*/ 6580611 h 8446843"/>
                  <a:gd name="connsiteX95" fmla="*/ 75152 w 1849847"/>
                  <a:gd name="connsiteY95" fmla="*/ 6590785 h 8446843"/>
                  <a:gd name="connsiteX96" fmla="*/ 133902 w 1849847"/>
                  <a:gd name="connsiteY96" fmla="*/ 6591811 h 8446843"/>
                  <a:gd name="connsiteX97" fmla="*/ 144076 w 1849847"/>
                  <a:gd name="connsiteY97" fmla="*/ 6581986 h 8446843"/>
                  <a:gd name="connsiteX98" fmla="*/ 144774 w 1849847"/>
                  <a:gd name="connsiteY98" fmla="*/ 6541992 h 8446843"/>
                  <a:gd name="connsiteX99" fmla="*/ 144774 w 1849847"/>
                  <a:gd name="connsiteY99" fmla="*/ 6453727 h 8446843"/>
                  <a:gd name="connsiteX100" fmla="*/ 134949 w 1849847"/>
                  <a:gd name="connsiteY100" fmla="*/ 6443553 h 8446843"/>
                  <a:gd name="connsiteX101" fmla="*/ 76199 w 1849847"/>
                  <a:gd name="connsiteY101" fmla="*/ 6442527 h 8446843"/>
                  <a:gd name="connsiteX102" fmla="*/ 66025 w 1849847"/>
                  <a:gd name="connsiteY102" fmla="*/ 6452352 h 8446843"/>
                  <a:gd name="connsiteX103" fmla="*/ 65327 w 1849847"/>
                  <a:gd name="connsiteY103" fmla="*/ 6492346 h 8446843"/>
                  <a:gd name="connsiteX104" fmla="*/ 75152 w 1849847"/>
                  <a:gd name="connsiteY104" fmla="*/ 6502520 h 8446843"/>
                  <a:gd name="connsiteX105" fmla="*/ 133902 w 1849847"/>
                  <a:gd name="connsiteY105" fmla="*/ 6503546 h 8446843"/>
                  <a:gd name="connsiteX106" fmla="*/ 144076 w 1849847"/>
                  <a:gd name="connsiteY106" fmla="*/ 6493721 h 8446843"/>
                  <a:gd name="connsiteX107" fmla="*/ 144774 w 1849847"/>
                  <a:gd name="connsiteY107" fmla="*/ 6453727 h 8446843"/>
                  <a:gd name="connsiteX108" fmla="*/ 144774 w 1849847"/>
                  <a:gd name="connsiteY108" fmla="*/ 6010723 h 8446843"/>
                  <a:gd name="connsiteX109" fmla="*/ 134949 w 1849847"/>
                  <a:gd name="connsiteY109" fmla="*/ 6000549 h 8446843"/>
                  <a:gd name="connsiteX110" fmla="*/ 76199 w 1849847"/>
                  <a:gd name="connsiteY110" fmla="*/ 5999523 h 8446843"/>
                  <a:gd name="connsiteX111" fmla="*/ 66025 w 1849847"/>
                  <a:gd name="connsiteY111" fmla="*/ 6009348 h 8446843"/>
                  <a:gd name="connsiteX112" fmla="*/ 65327 w 1849847"/>
                  <a:gd name="connsiteY112" fmla="*/ 6049342 h 8446843"/>
                  <a:gd name="connsiteX113" fmla="*/ 75152 w 1849847"/>
                  <a:gd name="connsiteY113" fmla="*/ 6059516 h 8446843"/>
                  <a:gd name="connsiteX114" fmla="*/ 133902 w 1849847"/>
                  <a:gd name="connsiteY114" fmla="*/ 6060542 h 8446843"/>
                  <a:gd name="connsiteX115" fmla="*/ 144076 w 1849847"/>
                  <a:gd name="connsiteY115" fmla="*/ 6050717 h 8446843"/>
                  <a:gd name="connsiteX116" fmla="*/ 144774 w 1849847"/>
                  <a:gd name="connsiteY116" fmla="*/ 6010723 h 8446843"/>
                  <a:gd name="connsiteX117" fmla="*/ 144774 w 1849847"/>
                  <a:gd name="connsiteY117" fmla="*/ 5921823 h 8446843"/>
                  <a:gd name="connsiteX118" fmla="*/ 134949 w 1849847"/>
                  <a:gd name="connsiteY118" fmla="*/ 5911649 h 8446843"/>
                  <a:gd name="connsiteX119" fmla="*/ 76199 w 1849847"/>
                  <a:gd name="connsiteY119" fmla="*/ 5910623 h 8446843"/>
                  <a:gd name="connsiteX120" fmla="*/ 66025 w 1849847"/>
                  <a:gd name="connsiteY120" fmla="*/ 5920448 h 8446843"/>
                  <a:gd name="connsiteX121" fmla="*/ 65327 w 1849847"/>
                  <a:gd name="connsiteY121" fmla="*/ 5960442 h 8446843"/>
                  <a:gd name="connsiteX122" fmla="*/ 75152 w 1849847"/>
                  <a:gd name="connsiteY122" fmla="*/ 5970616 h 8446843"/>
                  <a:gd name="connsiteX123" fmla="*/ 133902 w 1849847"/>
                  <a:gd name="connsiteY123" fmla="*/ 5971642 h 8446843"/>
                  <a:gd name="connsiteX124" fmla="*/ 144076 w 1849847"/>
                  <a:gd name="connsiteY124" fmla="*/ 5961817 h 8446843"/>
                  <a:gd name="connsiteX125" fmla="*/ 144774 w 1849847"/>
                  <a:gd name="connsiteY125" fmla="*/ 5921823 h 8446843"/>
                  <a:gd name="connsiteX126" fmla="*/ 144774 w 1849847"/>
                  <a:gd name="connsiteY126" fmla="*/ 5833967 h 8446843"/>
                  <a:gd name="connsiteX127" fmla="*/ 134949 w 1849847"/>
                  <a:gd name="connsiteY127" fmla="*/ 5823793 h 8446843"/>
                  <a:gd name="connsiteX128" fmla="*/ 76199 w 1849847"/>
                  <a:gd name="connsiteY128" fmla="*/ 5822767 h 8446843"/>
                  <a:gd name="connsiteX129" fmla="*/ 66025 w 1849847"/>
                  <a:gd name="connsiteY129" fmla="*/ 5832592 h 8446843"/>
                  <a:gd name="connsiteX130" fmla="*/ 65327 w 1849847"/>
                  <a:gd name="connsiteY130" fmla="*/ 5872586 h 8446843"/>
                  <a:gd name="connsiteX131" fmla="*/ 75152 w 1849847"/>
                  <a:gd name="connsiteY131" fmla="*/ 5882760 h 8446843"/>
                  <a:gd name="connsiteX132" fmla="*/ 133902 w 1849847"/>
                  <a:gd name="connsiteY132" fmla="*/ 5883786 h 8446843"/>
                  <a:gd name="connsiteX133" fmla="*/ 144076 w 1849847"/>
                  <a:gd name="connsiteY133" fmla="*/ 5873961 h 8446843"/>
                  <a:gd name="connsiteX134" fmla="*/ 144774 w 1849847"/>
                  <a:gd name="connsiteY134" fmla="*/ 5833967 h 8446843"/>
                  <a:gd name="connsiteX135" fmla="*/ 144774 w 1849847"/>
                  <a:gd name="connsiteY135" fmla="*/ 5745702 h 8446843"/>
                  <a:gd name="connsiteX136" fmla="*/ 134949 w 1849847"/>
                  <a:gd name="connsiteY136" fmla="*/ 5735528 h 8446843"/>
                  <a:gd name="connsiteX137" fmla="*/ 76199 w 1849847"/>
                  <a:gd name="connsiteY137" fmla="*/ 5734502 h 8446843"/>
                  <a:gd name="connsiteX138" fmla="*/ 66025 w 1849847"/>
                  <a:gd name="connsiteY138" fmla="*/ 5744327 h 8446843"/>
                  <a:gd name="connsiteX139" fmla="*/ 65327 w 1849847"/>
                  <a:gd name="connsiteY139" fmla="*/ 5784321 h 8446843"/>
                  <a:gd name="connsiteX140" fmla="*/ 75152 w 1849847"/>
                  <a:gd name="connsiteY140" fmla="*/ 5794495 h 8446843"/>
                  <a:gd name="connsiteX141" fmla="*/ 133902 w 1849847"/>
                  <a:gd name="connsiteY141" fmla="*/ 5795521 h 8446843"/>
                  <a:gd name="connsiteX142" fmla="*/ 144076 w 1849847"/>
                  <a:gd name="connsiteY142" fmla="*/ 5785696 h 8446843"/>
                  <a:gd name="connsiteX143" fmla="*/ 144774 w 1849847"/>
                  <a:gd name="connsiteY143" fmla="*/ 5745702 h 8446843"/>
                  <a:gd name="connsiteX144" fmla="*/ 144774 w 1849847"/>
                  <a:gd name="connsiteY144" fmla="*/ 5311432 h 8446843"/>
                  <a:gd name="connsiteX145" fmla="*/ 134949 w 1849847"/>
                  <a:gd name="connsiteY145" fmla="*/ 5301258 h 8446843"/>
                  <a:gd name="connsiteX146" fmla="*/ 76199 w 1849847"/>
                  <a:gd name="connsiteY146" fmla="*/ 5300232 h 8446843"/>
                  <a:gd name="connsiteX147" fmla="*/ 66025 w 1849847"/>
                  <a:gd name="connsiteY147" fmla="*/ 5310057 h 8446843"/>
                  <a:gd name="connsiteX148" fmla="*/ 65327 w 1849847"/>
                  <a:gd name="connsiteY148" fmla="*/ 5350051 h 8446843"/>
                  <a:gd name="connsiteX149" fmla="*/ 75152 w 1849847"/>
                  <a:gd name="connsiteY149" fmla="*/ 5360225 h 8446843"/>
                  <a:gd name="connsiteX150" fmla="*/ 133902 w 1849847"/>
                  <a:gd name="connsiteY150" fmla="*/ 5361251 h 8446843"/>
                  <a:gd name="connsiteX151" fmla="*/ 144076 w 1849847"/>
                  <a:gd name="connsiteY151" fmla="*/ 5351426 h 8446843"/>
                  <a:gd name="connsiteX152" fmla="*/ 144774 w 1849847"/>
                  <a:gd name="connsiteY152" fmla="*/ 5311432 h 8446843"/>
                  <a:gd name="connsiteX153" fmla="*/ 144774 w 1849847"/>
                  <a:gd name="connsiteY153" fmla="*/ 5222532 h 8446843"/>
                  <a:gd name="connsiteX154" fmla="*/ 134949 w 1849847"/>
                  <a:gd name="connsiteY154" fmla="*/ 5212358 h 8446843"/>
                  <a:gd name="connsiteX155" fmla="*/ 76199 w 1849847"/>
                  <a:gd name="connsiteY155" fmla="*/ 5211332 h 8446843"/>
                  <a:gd name="connsiteX156" fmla="*/ 66025 w 1849847"/>
                  <a:gd name="connsiteY156" fmla="*/ 5221157 h 8446843"/>
                  <a:gd name="connsiteX157" fmla="*/ 65327 w 1849847"/>
                  <a:gd name="connsiteY157" fmla="*/ 5261151 h 8446843"/>
                  <a:gd name="connsiteX158" fmla="*/ 75152 w 1849847"/>
                  <a:gd name="connsiteY158" fmla="*/ 5271325 h 8446843"/>
                  <a:gd name="connsiteX159" fmla="*/ 133902 w 1849847"/>
                  <a:gd name="connsiteY159" fmla="*/ 5272351 h 8446843"/>
                  <a:gd name="connsiteX160" fmla="*/ 144076 w 1849847"/>
                  <a:gd name="connsiteY160" fmla="*/ 5262526 h 8446843"/>
                  <a:gd name="connsiteX161" fmla="*/ 144774 w 1849847"/>
                  <a:gd name="connsiteY161" fmla="*/ 5222532 h 8446843"/>
                  <a:gd name="connsiteX162" fmla="*/ 144774 w 1849847"/>
                  <a:gd name="connsiteY162" fmla="*/ 5134676 h 8446843"/>
                  <a:gd name="connsiteX163" fmla="*/ 134949 w 1849847"/>
                  <a:gd name="connsiteY163" fmla="*/ 5124502 h 8446843"/>
                  <a:gd name="connsiteX164" fmla="*/ 76199 w 1849847"/>
                  <a:gd name="connsiteY164" fmla="*/ 5123476 h 8446843"/>
                  <a:gd name="connsiteX165" fmla="*/ 66025 w 1849847"/>
                  <a:gd name="connsiteY165" fmla="*/ 5133301 h 8446843"/>
                  <a:gd name="connsiteX166" fmla="*/ 65327 w 1849847"/>
                  <a:gd name="connsiteY166" fmla="*/ 5173295 h 8446843"/>
                  <a:gd name="connsiteX167" fmla="*/ 75152 w 1849847"/>
                  <a:gd name="connsiteY167" fmla="*/ 5183469 h 8446843"/>
                  <a:gd name="connsiteX168" fmla="*/ 133902 w 1849847"/>
                  <a:gd name="connsiteY168" fmla="*/ 5184495 h 8446843"/>
                  <a:gd name="connsiteX169" fmla="*/ 144076 w 1849847"/>
                  <a:gd name="connsiteY169" fmla="*/ 5174670 h 8446843"/>
                  <a:gd name="connsiteX170" fmla="*/ 144774 w 1849847"/>
                  <a:gd name="connsiteY170" fmla="*/ 5134676 h 8446843"/>
                  <a:gd name="connsiteX171" fmla="*/ 144774 w 1849847"/>
                  <a:gd name="connsiteY171" fmla="*/ 5046411 h 8446843"/>
                  <a:gd name="connsiteX172" fmla="*/ 134949 w 1849847"/>
                  <a:gd name="connsiteY172" fmla="*/ 5036237 h 8446843"/>
                  <a:gd name="connsiteX173" fmla="*/ 76199 w 1849847"/>
                  <a:gd name="connsiteY173" fmla="*/ 5035211 h 8446843"/>
                  <a:gd name="connsiteX174" fmla="*/ 66025 w 1849847"/>
                  <a:gd name="connsiteY174" fmla="*/ 5045036 h 8446843"/>
                  <a:gd name="connsiteX175" fmla="*/ 65327 w 1849847"/>
                  <a:gd name="connsiteY175" fmla="*/ 5085030 h 8446843"/>
                  <a:gd name="connsiteX176" fmla="*/ 75152 w 1849847"/>
                  <a:gd name="connsiteY176" fmla="*/ 5095204 h 8446843"/>
                  <a:gd name="connsiteX177" fmla="*/ 133902 w 1849847"/>
                  <a:gd name="connsiteY177" fmla="*/ 5096230 h 8446843"/>
                  <a:gd name="connsiteX178" fmla="*/ 144076 w 1849847"/>
                  <a:gd name="connsiteY178" fmla="*/ 5086405 h 8446843"/>
                  <a:gd name="connsiteX179" fmla="*/ 144774 w 1849847"/>
                  <a:gd name="connsiteY179" fmla="*/ 5046411 h 8446843"/>
                  <a:gd name="connsiteX180" fmla="*/ 144774 w 1849847"/>
                  <a:gd name="connsiteY180" fmla="*/ 4603407 h 8446843"/>
                  <a:gd name="connsiteX181" fmla="*/ 134949 w 1849847"/>
                  <a:gd name="connsiteY181" fmla="*/ 4593233 h 8446843"/>
                  <a:gd name="connsiteX182" fmla="*/ 76199 w 1849847"/>
                  <a:gd name="connsiteY182" fmla="*/ 4592207 h 8446843"/>
                  <a:gd name="connsiteX183" fmla="*/ 66025 w 1849847"/>
                  <a:gd name="connsiteY183" fmla="*/ 4602032 h 8446843"/>
                  <a:gd name="connsiteX184" fmla="*/ 65327 w 1849847"/>
                  <a:gd name="connsiteY184" fmla="*/ 4642026 h 8446843"/>
                  <a:gd name="connsiteX185" fmla="*/ 75152 w 1849847"/>
                  <a:gd name="connsiteY185" fmla="*/ 4652200 h 8446843"/>
                  <a:gd name="connsiteX186" fmla="*/ 133902 w 1849847"/>
                  <a:gd name="connsiteY186" fmla="*/ 4653226 h 8446843"/>
                  <a:gd name="connsiteX187" fmla="*/ 144076 w 1849847"/>
                  <a:gd name="connsiteY187" fmla="*/ 4643401 h 8446843"/>
                  <a:gd name="connsiteX188" fmla="*/ 144774 w 1849847"/>
                  <a:gd name="connsiteY188" fmla="*/ 4603407 h 8446843"/>
                  <a:gd name="connsiteX189" fmla="*/ 144774 w 1849847"/>
                  <a:gd name="connsiteY189" fmla="*/ 4514507 h 8446843"/>
                  <a:gd name="connsiteX190" fmla="*/ 134949 w 1849847"/>
                  <a:gd name="connsiteY190" fmla="*/ 4504333 h 8446843"/>
                  <a:gd name="connsiteX191" fmla="*/ 76199 w 1849847"/>
                  <a:gd name="connsiteY191" fmla="*/ 4503307 h 8446843"/>
                  <a:gd name="connsiteX192" fmla="*/ 66025 w 1849847"/>
                  <a:gd name="connsiteY192" fmla="*/ 4513132 h 8446843"/>
                  <a:gd name="connsiteX193" fmla="*/ 65327 w 1849847"/>
                  <a:gd name="connsiteY193" fmla="*/ 4553126 h 8446843"/>
                  <a:gd name="connsiteX194" fmla="*/ 75152 w 1849847"/>
                  <a:gd name="connsiteY194" fmla="*/ 4563300 h 8446843"/>
                  <a:gd name="connsiteX195" fmla="*/ 133902 w 1849847"/>
                  <a:gd name="connsiteY195" fmla="*/ 4564326 h 8446843"/>
                  <a:gd name="connsiteX196" fmla="*/ 144076 w 1849847"/>
                  <a:gd name="connsiteY196" fmla="*/ 4554501 h 8446843"/>
                  <a:gd name="connsiteX197" fmla="*/ 144774 w 1849847"/>
                  <a:gd name="connsiteY197" fmla="*/ 4514507 h 8446843"/>
                  <a:gd name="connsiteX198" fmla="*/ 144774 w 1849847"/>
                  <a:gd name="connsiteY198" fmla="*/ 4426651 h 8446843"/>
                  <a:gd name="connsiteX199" fmla="*/ 134949 w 1849847"/>
                  <a:gd name="connsiteY199" fmla="*/ 4416477 h 8446843"/>
                  <a:gd name="connsiteX200" fmla="*/ 76199 w 1849847"/>
                  <a:gd name="connsiteY200" fmla="*/ 4415451 h 8446843"/>
                  <a:gd name="connsiteX201" fmla="*/ 66025 w 1849847"/>
                  <a:gd name="connsiteY201" fmla="*/ 4425276 h 8446843"/>
                  <a:gd name="connsiteX202" fmla="*/ 65327 w 1849847"/>
                  <a:gd name="connsiteY202" fmla="*/ 4465270 h 8446843"/>
                  <a:gd name="connsiteX203" fmla="*/ 75152 w 1849847"/>
                  <a:gd name="connsiteY203" fmla="*/ 4475444 h 8446843"/>
                  <a:gd name="connsiteX204" fmla="*/ 133902 w 1849847"/>
                  <a:gd name="connsiteY204" fmla="*/ 4476470 h 8446843"/>
                  <a:gd name="connsiteX205" fmla="*/ 144076 w 1849847"/>
                  <a:gd name="connsiteY205" fmla="*/ 4466645 h 8446843"/>
                  <a:gd name="connsiteX206" fmla="*/ 144774 w 1849847"/>
                  <a:gd name="connsiteY206" fmla="*/ 4426651 h 8446843"/>
                  <a:gd name="connsiteX207" fmla="*/ 144774 w 1849847"/>
                  <a:gd name="connsiteY207" fmla="*/ 4338386 h 8446843"/>
                  <a:gd name="connsiteX208" fmla="*/ 134949 w 1849847"/>
                  <a:gd name="connsiteY208" fmla="*/ 4328212 h 8446843"/>
                  <a:gd name="connsiteX209" fmla="*/ 76199 w 1849847"/>
                  <a:gd name="connsiteY209" fmla="*/ 4327186 h 8446843"/>
                  <a:gd name="connsiteX210" fmla="*/ 66025 w 1849847"/>
                  <a:gd name="connsiteY210" fmla="*/ 4337011 h 8446843"/>
                  <a:gd name="connsiteX211" fmla="*/ 65327 w 1849847"/>
                  <a:gd name="connsiteY211" fmla="*/ 4377005 h 8446843"/>
                  <a:gd name="connsiteX212" fmla="*/ 75152 w 1849847"/>
                  <a:gd name="connsiteY212" fmla="*/ 4387179 h 8446843"/>
                  <a:gd name="connsiteX213" fmla="*/ 133902 w 1849847"/>
                  <a:gd name="connsiteY213" fmla="*/ 4388205 h 8446843"/>
                  <a:gd name="connsiteX214" fmla="*/ 144076 w 1849847"/>
                  <a:gd name="connsiteY214" fmla="*/ 4378380 h 8446843"/>
                  <a:gd name="connsiteX215" fmla="*/ 144774 w 1849847"/>
                  <a:gd name="connsiteY215" fmla="*/ 4338386 h 8446843"/>
                  <a:gd name="connsiteX216" fmla="*/ 144774 w 1849847"/>
                  <a:gd name="connsiteY216" fmla="*/ 3898557 h 8446843"/>
                  <a:gd name="connsiteX217" fmla="*/ 134949 w 1849847"/>
                  <a:gd name="connsiteY217" fmla="*/ 3888383 h 8446843"/>
                  <a:gd name="connsiteX218" fmla="*/ 76199 w 1849847"/>
                  <a:gd name="connsiteY218" fmla="*/ 3887357 h 8446843"/>
                  <a:gd name="connsiteX219" fmla="*/ 66025 w 1849847"/>
                  <a:gd name="connsiteY219" fmla="*/ 3897182 h 8446843"/>
                  <a:gd name="connsiteX220" fmla="*/ 65327 w 1849847"/>
                  <a:gd name="connsiteY220" fmla="*/ 3937176 h 8446843"/>
                  <a:gd name="connsiteX221" fmla="*/ 75152 w 1849847"/>
                  <a:gd name="connsiteY221" fmla="*/ 3947350 h 8446843"/>
                  <a:gd name="connsiteX222" fmla="*/ 133902 w 1849847"/>
                  <a:gd name="connsiteY222" fmla="*/ 3948376 h 8446843"/>
                  <a:gd name="connsiteX223" fmla="*/ 144076 w 1849847"/>
                  <a:gd name="connsiteY223" fmla="*/ 3938551 h 8446843"/>
                  <a:gd name="connsiteX224" fmla="*/ 144774 w 1849847"/>
                  <a:gd name="connsiteY224" fmla="*/ 3898557 h 8446843"/>
                  <a:gd name="connsiteX225" fmla="*/ 144774 w 1849847"/>
                  <a:gd name="connsiteY225" fmla="*/ 3809657 h 8446843"/>
                  <a:gd name="connsiteX226" fmla="*/ 134949 w 1849847"/>
                  <a:gd name="connsiteY226" fmla="*/ 3799483 h 8446843"/>
                  <a:gd name="connsiteX227" fmla="*/ 76199 w 1849847"/>
                  <a:gd name="connsiteY227" fmla="*/ 3798457 h 8446843"/>
                  <a:gd name="connsiteX228" fmla="*/ 66025 w 1849847"/>
                  <a:gd name="connsiteY228" fmla="*/ 3808282 h 8446843"/>
                  <a:gd name="connsiteX229" fmla="*/ 65327 w 1849847"/>
                  <a:gd name="connsiteY229" fmla="*/ 3848276 h 8446843"/>
                  <a:gd name="connsiteX230" fmla="*/ 75152 w 1849847"/>
                  <a:gd name="connsiteY230" fmla="*/ 3858450 h 8446843"/>
                  <a:gd name="connsiteX231" fmla="*/ 133902 w 1849847"/>
                  <a:gd name="connsiteY231" fmla="*/ 3859476 h 8446843"/>
                  <a:gd name="connsiteX232" fmla="*/ 144076 w 1849847"/>
                  <a:gd name="connsiteY232" fmla="*/ 3849651 h 8446843"/>
                  <a:gd name="connsiteX233" fmla="*/ 144774 w 1849847"/>
                  <a:gd name="connsiteY233" fmla="*/ 3809657 h 8446843"/>
                  <a:gd name="connsiteX234" fmla="*/ 144774 w 1849847"/>
                  <a:gd name="connsiteY234" fmla="*/ 3721801 h 8446843"/>
                  <a:gd name="connsiteX235" fmla="*/ 134949 w 1849847"/>
                  <a:gd name="connsiteY235" fmla="*/ 3711627 h 8446843"/>
                  <a:gd name="connsiteX236" fmla="*/ 76199 w 1849847"/>
                  <a:gd name="connsiteY236" fmla="*/ 3710602 h 8446843"/>
                  <a:gd name="connsiteX237" fmla="*/ 66025 w 1849847"/>
                  <a:gd name="connsiteY237" fmla="*/ 3720426 h 8446843"/>
                  <a:gd name="connsiteX238" fmla="*/ 65327 w 1849847"/>
                  <a:gd name="connsiteY238" fmla="*/ 3760420 h 8446843"/>
                  <a:gd name="connsiteX239" fmla="*/ 75152 w 1849847"/>
                  <a:gd name="connsiteY239" fmla="*/ 3770594 h 8446843"/>
                  <a:gd name="connsiteX240" fmla="*/ 133902 w 1849847"/>
                  <a:gd name="connsiteY240" fmla="*/ 3771620 h 8446843"/>
                  <a:gd name="connsiteX241" fmla="*/ 144076 w 1849847"/>
                  <a:gd name="connsiteY241" fmla="*/ 3761795 h 8446843"/>
                  <a:gd name="connsiteX242" fmla="*/ 144774 w 1849847"/>
                  <a:gd name="connsiteY242" fmla="*/ 3721801 h 8446843"/>
                  <a:gd name="connsiteX243" fmla="*/ 144774 w 1849847"/>
                  <a:gd name="connsiteY243" fmla="*/ 3633536 h 8446843"/>
                  <a:gd name="connsiteX244" fmla="*/ 134949 w 1849847"/>
                  <a:gd name="connsiteY244" fmla="*/ 3623362 h 8446843"/>
                  <a:gd name="connsiteX245" fmla="*/ 76199 w 1849847"/>
                  <a:gd name="connsiteY245" fmla="*/ 3622337 h 8446843"/>
                  <a:gd name="connsiteX246" fmla="*/ 66025 w 1849847"/>
                  <a:gd name="connsiteY246" fmla="*/ 3632161 h 8446843"/>
                  <a:gd name="connsiteX247" fmla="*/ 65327 w 1849847"/>
                  <a:gd name="connsiteY247" fmla="*/ 3672155 h 8446843"/>
                  <a:gd name="connsiteX248" fmla="*/ 75152 w 1849847"/>
                  <a:gd name="connsiteY248" fmla="*/ 3682329 h 8446843"/>
                  <a:gd name="connsiteX249" fmla="*/ 133902 w 1849847"/>
                  <a:gd name="connsiteY249" fmla="*/ 3683355 h 8446843"/>
                  <a:gd name="connsiteX250" fmla="*/ 144076 w 1849847"/>
                  <a:gd name="connsiteY250" fmla="*/ 3673530 h 8446843"/>
                  <a:gd name="connsiteX251" fmla="*/ 144774 w 1849847"/>
                  <a:gd name="connsiteY251" fmla="*/ 3633536 h 8446843"/>
                  <a:gd name="connsiteX252" fmla="*/ 144774 w 1849847"/>
                  <a:gd name="connsiteY252" fmla="*/ 3190532 h 8446843"/>
                  <a:gd name="connsiteX253" fmla="*/ 134949 w 1849847"/>
                  <a:gd name="connsiteY253" fmla="*/ 3180358 h 8446843"/>
                  <a:gd name="connsiteX254" fmla="*/ 76199 w 1849847"/>
                  <a:gd name="connsiteY254" fmla="*/ 3179333 h 8446843"/>
                  <a:gd name="connsiteX255" fmla="*/ 66025 w 1849847"/>
                  <a:gd name="connsiteY255" fmla="*/ 3189157 h 8446843"/>
                  <a:gd name="connsiteX256" fmla="*/ 65327 w 1849847"/>
                  <a:gd name="connsiteY256" fmla="*/ 3229151 h 8446843"/>
                  <a:gd name="connsiteX257" fmla="*/ 75152 w 1849847"/>
                  <a:gd name="connsiteY257" fmla="*/ 3239325 h 8446843"/>
                  <a:gd name="connsiteX258" fmla="*/ 133902 w 1849847"/>
                  <a:gd name="connsiteY258" fmla="*/ 3240351 h 8446843"/>
                  <a:gd name="connsiteX259" fmla="*/ 144076 w 1849847"/>
                  <a:gd name="connsiteY259" fmla="*/ 3230526 h 8446843"/>
                  <a:gd name="connsiteX260" fmla="*/ 144774 w 1849847"/>
                  <a:gd name="connsiteY260" fmla="*/ 3190532 h 8446843"/>
                  <a:gd name="connsiteX261" fmla="*/ 144774 w 1849847"/>
                  <a:gd name="connsiteY261" fmla="*/ 3101632 h 8446843"/>
                  <a:gd name="connsiteX262" fmla="*/ 134949 w 1849847"/>
                  <a:gd name="connsiteY262" fmla="*/ 3091458 h 8446843"/>
                  <a:gd name="connsiteX263" fmla="*/ 76199 w 1849847"/>
                  <a:gd name="connsiteY263" fmla="*/ 3090433 h 8446843"/>
                  <a:gd name="connsiteX264" fmla="*/ 66025 w 1849847"/>
                  <a:gd name="connsiteY264" fmla="*/ 3100257 h 8446843"/>
                  <a:gd name="connsiteX265" fmla="*/ 65327 w 1849847"/>
                  <a:gd name="connsiteY265" fmla="*/ 3140251 h 8446843"/>
                  <a:gd name="connsiteX266" fmla="*/ 75152 w 1849847"/>
                  <a:gd name="connsiteY266" fmla="*/ 3150425 h 8446843"/>
                  <a:gd name="connsiteX267" fmla="*/ 133902 w 1849847"/>
                  <a:gd name="connsiteY267" fmla="*/ 3151451 h 8446843"/>
                  <a:gd name="connsiteX268" fmla="*/ 144076 w 1849847"/>
                  <a:gd name="connsiteY268" fmla="*/ 3141626 h 8446843"/>
                  <a:gd name="connsiteX269" fmla="*/ 144774 w 1849847"/>
                  <a:gd name="connsiteY269" fmla="*/ 3101632 h 8446843"/>
                  <a:gd name="connsiteX270" fmla="*/ 144774 w 1849847"/>
                  <a:gd name="connsiteY270" fmla="*/ 3013776 h 8446843"/>
                  <a:gd name="connsiteX271" fmla="*/ 134949 w 1849847"/>
                  <a:gd name="connsiteY271" fmla="*/ 3003602 h 8446843"/>
                  <a:gd name="connsiteX272" fmla="*/ 76199 w 1849847"/>
                  <a:gd name="connsiteY272" fmla="*/ 3002577 h 8446843"/>
                  <a:gd name="connsiteX273" fmla="*/ 66025 w 1849847"/>
                  <a:gd name="connsiteY273" fmla="*/ 3012401 h 8446843"/>
                  <a:gd name="connsiteX274" fmla="*/ 65327 w 1849847"/>
                  <a:gd name="connsiteY274" fmla="*/ 3052395 h 8446843"/>
                  <a:gd name="connsiteX275" fmla="*/ 75152 w 1849847"/>
                  <a:gd name="connsiteY275" fmla="*/ 3062569 h 8446843"/>
                  <a:gd name="connsiteX276" fmla="*/ 133902 w 1849847"/>
                  <a:gd name="connsiteY276" fmla="*/ 3063595 h 8446843"/>
                  <a:gd name="connsiteX277" fmla="*/ 144076 w 1849847"/>
                  <a:gd name="connsiteY277" fmla="*/ 3053770 h 8446843"/>
                  <a:gd name="connsiteX278" fmla="*/ 144774 w 1849847"/>
                  <a:gd name="connsiteY278" fmla="*/ 3013776 h 8446843"/>
                  <a:gd name="connsiteX279" fmla="*/ 144774 w 1849847"/>
                  <a:gd name="connsiteY279" fmla="*/ 2925511 h 8446843"/>
                  <a:gd name="connsiteX280" fmla="*/ 134949 w 1849847"/>
                  <a:gd name="connsiteY280" fmla="*/ 2915337 h 8446843"/>
                  <a:gd name="connsiteX281" fmla="*/ 76199 w 1849847"/>
                  <a:gd name="connsiteY281" fmla="*/ 2914312 h 8446843"/>
                  <a:gd name="connsiteX282" fmla="*/ 66025 w 1849847"/>
                  <a:gd name="connsiteY282" fmla="*/ 2924136 h 8446843"/>
                  <a:gd name="connsiteX283" fmla="*/ 65327 w 1849847"/>
                  <a:gd name="connsiteY283" fmla="*/ 2964130 h 8446843"/>
                  <a:gd name="connsiteX284" fmla="*/ 75152 w 1849847"/>
                  <a:gd name="connsiteY284" fmla="*/ 2974304 h 8446843"/>
                  <a:gd name="connsiteX285" fmla="*/ 133902 w 1849847"/>
                  <a:gd name="connsiteY285" fmla="*/ 2975330 h 8446843"/>
                  <a:gd name="connsiteX286" fmla="*/ 144076 w 1849847"/>
                  <a:gd name="connsiteY286" fmla="*/ 2965505 h 8446843"/>
                  <a:gd name="connsiteX287" fmla="*/ 144774 w 1849847"/>
                  <a:gd name="connsiteY287" fmla="*/ 2925511 h 8446843"/>
                  <a:gd name="connsiteX288" fmla="*/ 144774 w 1849847"/>
                  <a:gd name="connsiteY288" fmla="*/ 2492034 h 8446843"/>
                  <a:gd name="connsiteX289" fmla="*/ 134949 w 1849847"/>
                  <a:gd name="connsiteY289" fmla="*/ 2481860 h 8446843"/>
                  <a:gd name="connsiteX290" fmla="*/ 76199 w 1849847"/>
                  <a:gd name="connsiteY290" fmla="*/ 2480835 h 8446843"/>
                  <a:gd name="connsiteX291" fmla="*/ 66025 w 1849847"/>
                  <a:gd name="connsiteY291" fmla="*/ 2490659 h 8446843"/>
                  <a:gd name="connsiteX292" fmla="*/ 65327 w 1849847"/>
                  <a:gd name="connsiteY292" fmla="*/ 2530653 h 8446843"/>
                  <a:gd name="connsiteX293" fmla="*/ 75152 w 1849847"/>
                  <a:gd name="connsiteY293" fmla="*/ 2540827 h 8446843"/>
                  <a:gd name="connsiteX294" fmla="*/ 133902 w 1849847"/>
                  <a:gd name="connsiteY294" fmla="*/ 2541853 h 8446843"/>
                  <a:gd name="connsiteX295" fmla="*/ 144076 w 1849847"/>
                  <a:gd name="connsiteY295" fmla="*/ 2532028 h 8446843"/>
                  <a:gd name="connsiteX296" fmla="*/ 144774 w 1849847"/>
                  <a:gd name="connsiteY296" fmla="*/ 2492034 h 8446843"/>
                  <a:gd name="connsiteX297" fmla="*/ 144774 w 1849847"/>
                  <a:gd name="connsiteY297" fmla="*/ 2403134 h 8446843"/>
                  <a:gd name="connsiteX298" fmla="*/ 134949 w 1849847"/>
                  <a:gd name="connsiteY298" fmla="*/ 2392960 h 8446843"/>
                  <a:gd name="connsiteX299" fmla="*/ 76199 w 1849847"/>
                  <a:gd name="connsiteY299" fmla="*/ 2391935 h 8446843"/>
                  <a:gd name="connsiteX300" fmla="*/ 66025 w 1849847"/>
                  <a:gd name="connsiteY300" fmla="*/ 2401759 h 8446843"/>
                  <a:gd name="connsiteX301" fmla="*/ 65327 w 1849847"/>
                  <a:gd name="connsiteY301" fmla="*/ 2441753 h 8446843"/>
                  <a:gd name="connsiteX302" fmla="*/ 75152 w 1849847"/>
                  <a:gd name="connsiteY302" fmla="*/ 2451927 h 8446843"/>
                  <a:gd name="connsiteX303" fmla="*/ 133902 w 1849847"/>
                  <a:gd name="connsiteY303" fmla="*/ 2452953 h 8446843"/>
                  <a:gd name="connsiteX304" fmla="*/ 144076 w 1849847"/>
                  <a:gd name="connsiteY304" fmla="*/ 2443128 h 8446843"/>
                  <a:gd name="connsiteX305" fmla="*/ 144774 w 1849847"/>
                  <a:gd name="connsiteY305" fmla="*/ 2403134 h 8446843"/>
                  <a:gd name="connsiteX306" fmla="*/ 144774 w 1849847"/>
                  <a:gd name="connsiteY306" fmla="*/ 2315278 h 8446843"/>
                  <a:gd name="connsiteX307" fmla="*/ 134949 w 1849847"/>
                  <a:gd name="connsiteY307" fmla="*/ 2305104 h 8446843"/>
                  <a:gd name="connsiteX308" fmla="*/ 76199 w 1849847"/>
                  <a:gd name="connsiteY308" fmla="*/ 2304079 h 8446843"/>
                  <a:gd name="connsiteX309" fmla="*/ 66025 w 1849847"/>
                  <a:gd name="connsiteY309" fmla="*/ 2313903 h 8446843"/>
                  <a:gd name="connsiteX310" fmla="*/ 65327 w 1849847"/>
                  <a:gd name="connsiteY310" fmla="*/ 2353897 h 8446843"/>
                  <a:gd name="connsiteX311" fmla="*/ 75152 w 1849847"/>
                  <a:gd name="connsiteY311" fmla="*/ 2364071 h 8446843"/>
                  <a:gd name="connsiteX312" fmla="*/ 133902 w 1849847"/>
                  <a:gd name="connsiteY312" fmla="*/ 2365097 h 8446843"/>
                  <a:gd name="connsiteX313" fmla="*/ 144076 w 1849847"/>
                  <a:gd name="connsiteY313" fmla="*/ 2355272 h 8446843"/>
                  <a:gd name="connsiteX314" fmla="*/ 144774 w 1849847"/>
                  <a:gd name="connsiteY314" fmla="*/ 2315278 h 8446843"/>
                  <a:gd name="connsiteX315" fmla="*/ 144774 w 1849847"/>
                  <a:gd name="connsiteY315" fmla="*/ 2227013 h 8446843"/>
                  <a:gd name="connsiteX316" fmla="*/ 134949 w 1849847"/>
                  <a:gd name="connsiteY316" fmla="*/ 2216839 h 8446843"/>
                  <a:gd name="connsiteX317" fmla="*/ 76199 w 1849847"/>
                  <a:gd name="connsiteY317" fmla="*/ 2215814 h 8446843"/>
                  <a:gd name="connsiteX318" fmla="*/ 66025 w 1849847"/>
                  <a:gd name="connsiteY318" fmla="*/ 2225638 h 8446843"/>
                  <a:gd name="connsiteX319" fmla="*/ 65327 w 1849847"/>
                  <a:gd name="connsiteY319" fmla="*/ 2265632 h 8446843"/>
                  <a:gd name="connsiteX320" fmla="*/ 75152 w 1849847"/>
                  <a:gd name="connsiteY320" fmla="*/ 2275806 h 8446843"/>
                  <a:gd name="connsiteX321" fmla="*/ 133902 w 1849847"/>
                  <a:gd name="connsiteY321" fmla="*/ 2276832 h 8446843"/>
                  <a:gd name="connsiteX322" fmla="*/ 144076 w 1849847"/>
                  <a:gd name="connsiteY322" fmla="*/ 2267007 h 8446843"/>
                  <a:gd name="connsiteX323" fmla="*/ 144774 w 1849847"/>
                  <a:gd name="connsiteY323" fmla="*/ 2227013 h 8446843"/>
                  <a:gd name="connsiteX324" fmla="*/ 144774 w 1849847"/>
                  <a:gd name="connsiteY324" fmla="*/ 1784009 h 8446843"/>
                  <a:gd name="connsiteX325" fmla="*/ 134949 w 1849847"/>
                  <a:gd name="connsiteY325" fmla="*/ 1773835 h 8446843"/>
                  <a:gd name="connsiteX326" fmla="*/ 76199 w 1849847"/>
                  <a:gd name="connsiteY326" fmla="*/ 1772810 h 8446843"/>
                  <a:gd name="connsiteX327" fmla="*/ 66025 w 1849847"/>
                  <a:gd name="connsiteY327" fmla="*/ 1782634 h 8446843"/>
                  <a:gd name="connsiteX328" fmla="*/ 65327 w 1849847"/>
                  <a:gd name="connsiteY328" fmla="*/ 1822628 h 8446843"/>
                  <a:gd name="connsiteX329" fmla="*/ 75152 w 1849847"/>
                  <a:gd name="connsiteY329" fmla="*/ 1832802 h 8446843"/>
                  <a:gd name="connsiteX330" fmla="*/ 133902 w 1849847"/>
                  <a:gd name="connsiteY330" fmla="*/ 1833828 h 8446843"/>
                  <a:gd name="connsiteX331" fmla="*/ 144076 w 1849847"/>
                  <a:gd name="connsiteY331" fmla="*/ 1824003 h 8446843"/>
                  <a:gd name="connsiteX332" fmla="*/ 144774 w 1849847"/>
                  <a:gd name="connsiteY332" fmla="*/ 1784009 h 8446843"/>
                  <a:gd name="connsiteX333" fmla="*/ 144774 w 1849847"/>
                  <a:gd name="connsiteY333" fmla="*/ 1695109 h 8446843"/>
                  <a:gd name="connsiteX334" fmla="*/ 134949 w 1849847"/>
                  <a:gd name="connsiteY334" fmla="*/ 1684935 h 8446843"/>
                  <a:gd name="connsiteX335" fmla="*/ 76199 w 1849847"/>
                  <a:gd name="connsiteY335" fmla="*/ 1683909 h 8446843"/>
                  <a:gd name="connsiteX336" fmla="*/ 66025 w 1849847"/>
                  <a:gd name="connsiteY336" fmla="*/ 1693734 h 8446843"/>
                  <a:gd name="connsiteX337" fmla="*/ 65327 w 1849847"/>
                  <a:gd name="connsiteY337" fmla="*/ 1733728 h 8446843"/>
                  <a:gd name="connsiteX338" fmla="*/ 75152 w 1849847"/>
                  <a:gd name="connsiteY338" fmla="*/ 1743902 h 8446843"/>
                  <a:gd name="connsiteX339" fmla="*/ 133902 w 1849847"/>
                  <a:gd name="connsiteY339" fmla="*/ 1744928 h 8446843"/>
                  <a:gd name="connsiteX340" fmla="*/ 144076 w 1849847"/>
                  <a:gd name="connsiteY340" fmla="*/ 1735103 h 8446843"/>
                  <a:gd name="connsiteX341" fmla="*/ 144774 w 1849847"/>
                  <a:gd name="connsiteY341" fmla="*/ 1695109 h 8446843"/>
                  <a:gd name="connsiteX342" fmla="*/ 144774 w 1849847"/>
                  <a:gd name="connsiteY342" fmla="*/ 1607253 h 8446843"/>
                  <a:gd name="connsiteX343" fmla="*/ 134949 w 1849847"/>
                  <a:gd name="connsiteY343" fmla="*/ 1597079 h 8446843"/>
                  <a:gd name="connsiteX344" fmla="*/ 76199 w 1849847"/>
                  <a:gd name="connsiteY344" fmla="*/ 1596053 h 8446843"/>
                  <a:gd name="connsiteX345" fmla="*/ 66025 w 1849847"/>
                  <a:gd name="connsiteY345" fmla="*/ 1605878 h 8446843"/>
                  <a:gd name="connsiteX346" fmla="*/ 65327 w 1849847"/>
                  <a:gd name="connsiteY346" fmla="*/ 1645872 h 8446843"/>
                  <a:gd name="connsiteX347" fmla="*/ 75152 w 1849847"/>
                  <a:gd name="connsiteY347" fmla="*/ 1656046 h 8446843"/>
                  <a:gd name="connsiteX348" fmla="*/ 133902 w 1849847"/>
                  <a:gd name="connsiteY348" fmla="*/ 1657072 h 8446843"/>
                  <a:gd name="connsiteX349" fmla="*/ 144076 w 1849847"/>
                  <a:gd name="connsiteY349" fmla="*/ 1647247 h 8446843"/>
                  <a:gd name="connsiteX350" fmla="*/ 144774 w 1849847"/>
                  <a:gd name="connsiteY350" fmla="*/ 1607253 h 8446843"/>
                  <a:gd name="connsiteX351" fmla="*/ 144774 w 1849847"/>
                  <a:gd name="connsiteY351" fmla="*/ 1518988 h 8446843"/>
                  <a:gd name="connsiteX352" fmla="*/ 134949 w 1849847"/>
                  <a:gd name="connsiteY352" fmla="*/ 1508814 h 8446843"/>
                  <a:gd name="connsiteX353" fmla="*/ 76199 w 1849847"/>
                  <a:gd name="connsiteY353" fmla="*/ 1507788 h 8446843"/>
                  <a:gd name="connsiteX354" fmla="*/ 66025 w 1849847"/>
                  <a:gd name="connsiteY354" fmla="*/ 1517613 h 8446843"/>
                  <a:gd name="connsiteX355" fmla="*/ 65327 w 1849847"/>
                  <a:gd name="connsiteY355" fmla="*/ 1557607 h 8446843"/>
                  <a:gd name="connsiteX356" fmla="*/ 75152 w 1849847"/>
                  <a:gd name="connsiteY356" fmla="*/ 1567781 h 8446843"/>
                  <a:gd name="connsiteX357" fmla="*/ 133902 w 1849847"/>
                  <a:gd name="connsiteY357" fmla="*/ 1568807 h 8446843"/>
                  <a:gd name="connsiteX358" fmla="*/ 144076 w 1849847"/>
                  <a:gd name="connsiteY358" fmla="*/ 1558982 h 8446843"/>
                  <a:gd name="connsiteX359" fmla="*/ 144774 w 1849847"/>
                  <a:gd name="connsiteY359" fmla="*/ 1518988 h 8446843"/>
                  <a:gd name="connsiteX360" fmla="*/ 144774 w 1849847"/>
                  <a:gd name="connsiteY360" fmla="*/ 1079159 h 8446843"/>
                  <a:gd name="connsiteX361" fmla="*/ 134949 w 1849847"/>
                  <a:gd name="connsiteY361" fmla="*/ 1068985 h 8446843"/>
                  <a:gd name="connsiteX362" fmla="*/ 76199 w 1849847"/>
                  <a:gd name="connsiteY362" fmla="*/ 1067959 h 8446843"/>
                  <a:gd name="connsiteX363" fmla="*/ 66025 w 1849847"/>
                  <a:gd name="connsiteY363" fmla="*/ 1077784 h 8446843"/>
                  <a:gd name="connsiteX364" fmla="*/ 65327 w 1849847"/>
                  <a:gd name="connsiteY364" fmla="*/ 1117778 h 8446843"/>
                  <a:gd name="connsiteX365" fmla="*/ 75152 w 1849847"/>
                  <a:gd name="connsiteY365" fmla="*/ 1127952 h 8446843"/>
                  <a:gd name="connsiteX366" fmla="*/ 133902 w 1849847"/>
                  <a:gd name="connsiteY366" fmla="*/ 1128978 h 8446843"/>
                  <a:gd name="connsiteX367" fmla="*/ 144076 w 1849847"/>
                  <a:gd name="connsiteY367" fmla="*/ 1119153 h 8446843"/>
                  <a:gd name="connsiteX368" fmla="*/ 144774 w 1849847"/>
                  <a:gd name="connsiteY368" fmla="*/ 1079159 h 8446843"/>
                  <a:gd name="connsiteX369" fmla="*/ 144774 w 1849847"/>
                  <a:gd name="connsiteY369" fmla="*/ 990259 h 8446843"/>
                  <a:gd name="connsiteX370" fmla="*/ 134949 w 1849847"/>
                  <a:gd name="connsiteY370" fmla="*/ 980085 h 8446843"/>
                  <a:gd name="connsiteX371" fmla="*/ 76199 w 1849847"/>
                  <a:gd name="connsiteY371" fmla="*/ 979059 h 8446843"/>
                  <a:gd name="connsiteX372" fmla="*/ 66025 w 1849847"/>
                  <a:gd name="connsiteY372" fmla="*/ 988884 h 8446843"/>
                  <a:gd name="connsiteX373" fmla="*/ 65327 w 1849847"/>
                  <a:gd name="connsiteY373" fmla="*/ 1028878 h 8446843"/>
                  <a:gd name="connsiteX374" fmla="*/ 75152 w 1849847"/>
                  <a:gd name="connsiteY374" fmla="*/ 1039052 h 8446843"/>
                  <a:gd name="connsiteX375" fmla="*/ 133902 w 1849847"/>
                  <a:gd name="connsiteY375" fmla="*/ 1040078 h 8446843"/>
                  <a:gd name="connsiteX376" fmla="*/ 144076 w 1849847"/>
                  <a:gd name="connsiteY376" fmla="*/ 1030253 h 8446843"/>
                  <a:gd name="connsiteX377" fmla="*/ 144774 w 1849847"/>
                  <a:gd name="connsiteY377" fmla="*/ 990259 h 8446843"/>
                  <a:gd name="connsiteX378" fmla="*/ 144774 w 1849847"/>
                  <a:gd name="connsiteY378" fmla="*/ 902403 h 8446843"/>
                  <a:gd name="connsiteX379" fmla="*/ 134949 w 1849847"/>
                  <a:gd name="connsiteY379" fmla="*/ 892229 h 8446843"/>
                  <a:gd name="connsiteX380" fmla="*/ 76199 w 1849847"/>
                  <a:gd name="connsiteY380" fmla="*/ 891203 h 8446843"/>
                  <a:gd name="connsiteX381" fmla="*/ 66025 w 1849847"/>
                  <a:gd name="connsiteY381" fmla="*/ 901028 h 8446843"/>
                  <a:gd name="connsiteX382" fmla="*/ 65327 w 1849847"/>
                  <a:gd name="connsiteY382" fmla="*/ 941022 h 8446843"/>
                  <a:gd name="connsiteX383" fmla="*/ 75152 w 1849847"/>
                  <a:gd name="connsiteY383" fmla="*/ 951196 h 8446843"/>
                  <a:gd name="connsiteX384" fmla="*/ 133902 w 1849847"/>
                  <a:gd name="connsiteY384" fmla="*/ 952222 h 8446843"/>
                  <a:gd name="connsiteX385" fmla="*/ 144076 w 1849847"/>
                  <a:gd name="connsiteY385" fmla="*/ 942397 h 8446843"/>
                  <a:gd name="connsiteX386" fmla="*/ 144774 w 1849847"/>
                  <a:gd name="connsiteY386" fmla="*/ 902403 h 8446843"/>
                  <a:gd name="connsiteX387" fmla="*/ 144774 w 1849847"/>
                  <a:gd name="connsiteY387" fmla="*/ 814138 h 8446843"/>
                  <a:gd name="connsiteX388" fmla="*/ 134949 w 1849847"/>
                  <a:gd name="connsiteY388" fmla="*/ 803964 h 8446843"/>
                  <a:gd name="connsiteX389" fmla="*/ 76199 w 1849847"/>
                  <a:gd name="connsiteY389" fmla="*/ 802938 h 8446843"/>
                  <a:gd name="connsiteX390" fmla="*/ 66025 w 1849847"/>
                  <a:gd name="connsiteY390" fmla="*/ 812763 h 8446843"/>
                  <a:gd name="connsiteX391" fmla="*/ 65327 w 1849847"/>
                  <a:gd name="connsiteY391" fmla="*/ 852757 h 8446843"/>
                  <a:gd name="connsiteX392" fmla="*/ 75152 w 1849847"/>
                  <a:gd name="connsiteY392" fmla="*/ 862931 h 8446843"/>
                  <a:gd name="connsiteX393" fmla="*/ 133902 w 1849847"/>
                  <a:gd name="connsiteY393" fmla="*/ 863957 h 8446843"/>
                  <a:gd name="connsiteX394" fmla="*/ 144076 w 1849847"/>
                  <a:gd name="connsiteY394" fmla="*/ 854132 h 8446843"/>
                  <a:gd name="connsiteX395" fmla="*/ 144774 w 1849847"/>
                  <a:gd name="connsiteY395" fmla="*/ 814138 h 8446843"/>
                  <a:gd name="connsiteX396" fmla="*/ 144774 w 1849847"/>
                  <a:gd name="connsiteY396" fmla="*/ 371134 h 8446843"/>
                  <a:gd name="connsiteX397" fmla="*/ 134949 w 1849847"/>
                  <a:gd name="connsiteY397" fmla="*/ 360960 h 8446843"/>
                  <a:gd name="connsiteX398" fmla="*/ 76199 w 1849847"/>
                  <a:gd name="connsiteY398" fmla="*/ 359934 h 8446843"/>
                  <a:gd name="connsiteX399" fmla="*/ 66025 w 1849847"/>
                  <a:gd name="connsiteY399" fmla="*/ 369759 h 8446843"/>
                  <a:gd name="connsiteX400" fmla="*/ 65327 w 1849847"/>
                  <a:gd name="connsiteY400" fmla="*/ 409753 h 8446843"/>
                  <a:gd name="connsiteX401" fmla="*/ 75152 w 1849847"/>
                  <a:gd name="connsiteY401" fmla="*/ 419927 h 8446843"/>
                  <a:gd name="connsiteX402" fmla="*/ 133902 w 1849847"/>
                  <a:gd name="connsiteY402" fmla="*/ 420953 h 8446843"/>
                  <a:gd name="connsiteX403" fmla="*/ 144076 w 1849847"/>
                  <a:gd name="connsiteY403" fmla="*/ 411128 h 8446843"/>
                  <a:gd name="connsiteX404" fmla="*/ 144774 w 1849847"/>
                  <a:gd name="connsiteY404" fmla="*/ 371134 h 8446843"/>
                  <a:gd name="connsiteX405" fmla="*/ 144774 w 1849847"/>
                  <a:gd name="connsiteY405" fmla="*/ 282234 h 8446843"/>
                  <a:gd name="connsiteX406" fmla="*/ 134949 w 1849847"/>
                  <a:gd name="connsiteY406" fmla="*/ 272060 h 8446843"/>
                  <a:gd name="connsiteX407" fmla="*/ 76199 w 1849847"/>
                  <a:gd name="connsiteY407" fmla="*/ 271034 h 8446843"/>
                  <a:gd name="connsiteX408" fmla="*/ 66025 w 1849847"/>
                  <a:gd name="connsiteY408" fmla="*/ 280859 h 8446843"/>
                  <a:gd name="connsiteX409" fmla="*/ 65327 w 1849847"/>
                  <a:gd name="connsiteY409" fmla="*/ 320853 h 8446843"/>
                  <a:gd name="connsiteX410" fmla="*/ 75152 w 1849847"/>
                  <a:gd name="connsiteY410" fmla="*/ 331027 h 8446843"/>
                  <a:gd name="connsiteX411" fmla="*/ 133902 w 1849847"/>
                  <a:gd name="connsiteY411" fmla="*/ 332053 h 8446843"/>
                  <a:gd name="connsiteX412" fmla="*/ 144076 w 1849847"/>
                  <a:gd name="connsiteY412" fmla="*/ 322228 h 8446843"/>
                  <a:gd name="connsiteX413" fmla="*/ 144774 w 1849847"/>
                  <a:gd name="connsiteY413" fmla="*/ 282234 h 8446843"/>
                  <a:gd name="connsiteX414" fmla="*/ 144774 w 1849847"/>
                  <a:gd name="connsiteY414" fmla="*/ 194378 h 8446843"/>
                  <a:gd name="connsiteX415" fmla="*/ 134949 w 1849847"/>
                  <a:gd name="connsiteY415" fmla="*/ 184204 h 8446843"/>
                  <a:gd name="connsiteX416" fmla="*/ 76199 w 1849847"/>
                  <a:gd name="connsiteY416" fmla="*/ 183178 h 8446843"/>
                  <a:gd name="connsiteX417" fmla="*/ 66025 w 1849847"/>
                  <a:gd name="connsiteY417" fmla="*/ 193003 h 8446843"/>
                  <a:gd name="connsiteX418" fmla="*/ 65327 w 1849847"/>
                  <a:gd name="connsiteY418" fmla="*/ 232997 h 8446843"/>
                  <a:gd name="connsiteX419" fmla="*/ 75152 w 1849847"/>
                  <a:gd name="connsiteY419" fmla="*/ 243171 h 8446843"/>
                  <a:gd name="connsiteX420" fmla="*/ 133902 w 1849847"/>
                  <a:gd name="connsiteY420" fmla="*/ 244197 h 8446843"/>
                  <a:gd name="connsiteX421" fmla="*/ 144076 w 1849847"/>
                  <a:gd name="connsiteY421" fmla="*/ 234372 h 8446843"/>
                  <a:gd name="connsiteX422" fmla="*/ 144774 w 1849847"/>
                  <a:gd name="connsiteY422" fmla="*/ 194378 h 8446843"/>
                  <a:gd name="connsiteX423" fmla="*/ 144774 w 1849847"/>
                  <a:gd name="connsiteY423" fmla="*/ 106113 h 8446843"/>
                  <a:gd name="connsiteX424" fmla="*/ 134949 w 1849847"/>
                  <a:gd name="connsiteY424" fmla="*/ 95939 h 8446843"/>
                  <a:gd name="connsiteX425" fmla="*/ 76199 w 1849847"/>
                  <a:gd name="connsiteY425" fmla="*/ 94913 h 8446843"/>
                  <a:gd name="connsiteX426" fmla="*/ 66025 w 1849847"/>
                  <a:gd name="connsiteY426" fmla="*/ 104738 h 8446843"/>
                  <a:gd name="connsiteX427" fmla="*/ 65327 w 1849847"/>
                  <a:gd name="connsiteY427" fmla="*/ 144732 h 8446843"/>
                  <a:gd name="connsiteX428" fmla="*/ 75152 w 1849847"/>
                  <a:gd name="connsiteY428" fmla="*/ 154906 h 8446843"/>
                  <a:gd name="connsiteX429" fmla="*/ 133902 w 1849847"/>
                  <a:gd name="connsiteY429" fmla="*/ 155932 h 8446843"/>
                  <a:gd name="connsiteX430" fmla="*/ 144076 w 1849847"/>
                  <a:gd name="connsiteY430" fmla="*/ 146107 h 8446843"/>
                  <a:gd name="connsiteX431" fmla="*/ 144774 w 1849847"/>
                  <a:gd name="connsiteY431" fmla="*/ 106113 h 8446843"/>
                  <a:gd name="connsiteX432" fmla="*/ 145673 w 1849847"/>
                  <a:gd name="connsiteY432" fmla="*/ 8307976 h 8446843"/>
                  <a:gd name="connsiteX433" fmla="*/ 135848 w 1849847"/>
                  <a:gd name="connsiteY433" fmla="*/ 8297802 h 8446843"/>
                  <a:gd name="connsiteX434" fmla="*/ 77098 w 1849847"/>
                  <a:gd name="connsiteY434" fmla="*/ 8296777 h 8446843"/>
                  <a:gd name="connsiteX435" fmla="*/ 66924 w 1849847"/>
                  <a:gd name="connsiteY435" fmla="*/ 8306602 h 8446843"/>
                  <a:gd name="connsiteX436" fmla="*/ 66226 w 1849847"/>
                  <a:gd name="connsiteY436" fmla="*/ 8346596 h 8446843"/>
                  <a:gd name="connsiteX437" fmla="*/ 76051 w 1849847"/>
                  <a:gd name="connsiteY437" fmla="*/ 8356770 h 8446843"/>
                  <a:gd name="connsiteX438" fmla="*/ 134801 w 1849847"/>
                  <a:gd name="connsiteY438" fmla="*/ 8357795 h 8446843"/>
                  <a:gd name="connsiteX439" fmla="*/ 144975 w 1849847"/>
                  <a:gd name="connsiteY439" fmla="*/ 8347970 h 8446843"/>
                  <a:gd name="connsiteX440" fmla="*/ 145673 w 1849847"/>
                  <a:gd name="connsiteY440" fmla="*/ 8307976 h 8446843"/>
                  <a:gd name="connsiteX441" fmla="*/ 145673 w 1849847"/>
                  <a:gd name="connsiteY441" fmla="*/ 8219711 h 8446843"/>
                  <a:gd name="connsiteX442" fmla="*/ 135848 w 1849847"/>
                  <a:gd name="connsiteY442" fmla="*/ 8209537 h 8446843"/>
                  <a:gd name="connsiteX443" fmla="*/ 77098 w 1849847"/>
                  <a:gd name="connsiteY443" fmla="*/ 8208512 h 8446843"/>
                  <a:gd name="connsiteX444" fmla="*/ 66924 w 1849847"/>
                  <a:gd name="connsiteY444" fmla="*/ 8218337 h 8446843"/>
                  <a:gd name="connsiteX445" fmla="*/ 66226 w 1849847"/>
                  <a:gd name="connsiteY445" fmla="*/ 8258331 h 8446843"/>
                  <a:gd name="connsiteX446" fmla="*/ 76051 w 1849847"/>
                  <a:gd name="connsiteY446" fmla="*/ 8268505 h 8446843"/>
                  <a:gd name="connsiteX447" fmla="*/ 134801 w 1849847"/>
                  <a:gd name="connsiteY447" fmla="*/ 8269530 h 8446843"/>
                  <a:gd name="connsiteX448" fmla="*/ 144975 w 1849847"/>
                  <a:gd name="connsiteY448" fmla="*/ 8259705 h 8446843"/>
                  <a:gd name="connsiteX449" fmla="*/ 145673 w 1849847"/>
                  <a:gd name="connsiteY449" fmla="*/ 8219711 h 8446843"/>
                  <a:gd name="connsiteX450" fmla="*/ 145673 w 1849847"/>
                  <a:gd name="connsiteY450" fmla="*/ 7776707 h 8446843"/>
                  <a:gd name="connsiteX451" fmla="*/ 135848 w 1849847"/>
                  <a:gd name="connsiteY451" fmla="*/ 7766533 h 8446843"/>
                  <a:gd name="connsiteX452" fmla="*/ 77098 w 1849847"/>
                  <a:gd name="connsiteY452" fmla="*/ 7765507 h 8446843"/>
                  <a:gd name="connsiteX453" fmla="*/ 66924 w 1849847"/>
                  <a:gd name="connsiteY453" fmla="*/ 7775332 h 8446843"/>
                  <a:gd name="connsiteX454" fmla="*/ 66226 w 1849847"/>
                  <a:gd name="connsiteY454" fmla="*/ 7815326 h 8446843"/>
                  <a:gd name="connsiteX455" fmla="*/ 76051 w 1849847"/>
                  <a:gd name="connsiteY455" fmla="*/ 7825500 h 8446843"/>
                  <a:gd name="connsiteX456" fmla="*/ 134801 w 1849847"/>
                  <a:gd name="connsiteY456" fmla="*/ 7826526 h 8446843"/>
                  <a:gd name="connsiteX457" fmla="*/ 144975 w 1849847"/>
                  <a:gd name="connsiteY457" fmla="*/ 7816701 h 8446843"/>
                  <a:gd name="connsiteX458" fmla="*/ 145673 w 1849847"/>
                  <a:gd name="connsiteY458" fmla="*/ 7776707 h 8446843"/>
                  <a:gd name="connsiteX459" fmla="*/ 145673 w 1849847"/>
                  <a:gd name="connsiteY459" fmla="*/ 7687807 h 8446843"/>
                  <a:gd name="connsiteX460" fmla="*/ 135848 w 1849847"/>
                  <a:gd name="connsiteY460" fmla="*/ 7677633 h 8446843"/>
                  <a:gd name="connsiteX461" fmla="*/ 77098 w 1849847"/>
                  <a:gd name="connsiteY461" fmla="*/ 7676607 h 8446843"/>
                  <a:gd name="connsiteX462" fmla="*/ 66924 w 1849847"/>
                  <a:gd name="connsiteY462" fmla="*/ 7686432 h 8446843"/>
                  <a:gd name="connsiteX463" fmla="*/ 66226 w 1849847"/>
                  <a:gd name="connsiteY463" fmla="*/ 7726426 h 8446843"/>
                  <a:gd name="connsiteX464" fmla="*/ 76051 w 1849847"/>
                  <a:gd name="connsiteY464" fmla="*/ 7736600 h 8446843"/>
                  <a:gd name="connsiteX465" fmla="*/ 134801 w 1849847"/>
                  <a:gd name="connsiteY465" fmla="*/ 7737626 h 8446843"/>
                  <a:gd name="connsiteX466" fmla="*/ 144975 w 1849847"/>
                  <a:gd name="connsiteY466" fmla="*/ 7727801 h 8446843"/>
                  <a:gd name="connsiteX467" fmla="*/ 145673 w 1849847"/>
                  <a:gd name="connsiteY467" fmla="*/ 7687807 h 8446843"/>
                  <a:gd name="connsiteX468" fmla="*/ 145673 w 1849847"/>
                  <a:gd name="connsiteY468" fmla="*/ 7599951 h 8446843"/>
                  <a:gd name="connsiteX469" fmla="*/ 135848 w 1849847"/>
                  <a:gd name="connsiteY469" fmla="*/ 7589777 h 8446843"/>
                  <a:gd name="connsiteX470" fmla="*/ 77098 w 1849847"/>
                  <a:gd name="connsiteY470" fmla="*/ 7588751 h 8446843"/>
                  <a:gd name="connsiteX471" fmla="*/ 66924 w 1849847"/>
                  <a:gd name="connsiteY471" fmla="*/ 7598576 h 8446843"/>
                  <a:gd name="connsiteX472" fmla="*/ 66226 w 1849847"/>
                  <a:gd name="connsiteY472" fmla="*/ 7638570 h 8446843"/>
                  <a:gd name="connsiteX473" fmla="*/ 76051 w 1849847"/>
                  <a:gd name="connsiteY473" fmla="*/ 7648744 h 8446843"/>
                  <a:gd name="connsiteX474" fmla="*/ 134801 w 1849847"/>
                  <a:gd name="connsiteY474" fmla="*/ 7649770 h 8446843"/>
                  <a:gd name="connsiteX475" fmla="*/ 144975 w 1849847"/>
                  <a:gd name="connsiteY475" fmla="*/ 7639945 h 8446843"/>
                  <a:gd name="connsiteX476" fmla="*/ 145673 w 1849847"/>
                  <a:gd name="connsiteY476" fmla="*/ 7599951 h 8446843"/>
                  <a:gd name="connsiteX477" fmla="*/ 145673 w 1849847"/>
                  <a:gd name="connsiteY477" fmla="*/ 7511686 h 8446843"/>
                  <a:gd name="connsiteX478" fmla="*/ 135848 w 1849847"/>
                  <a:gd name="connsiteY478" fmla="*/ 7501512 h 8446843"/>
                  <a:gd name="connsiteX479" fmla="*/ 77098 w 1849847"/>
                  <a:gd name="connsiteY479" fmla="*/ 7500486 h 8446843"/>
                  <a:gd name="connsiteX480" fmla="*/ 66924 w 1849847"/>
                  <a:gd name="connsiteY480" fmla="*/ 7510311 h 8446843"/>
                  <a:gd name="connsiteX481" fmla="*/ 66226 w 1849847"/>
                  <a:gd name="connsiteY481" fmla="*/ 7550305 h 8446843"/>
                  <a:gd name="connsiteX482" fmla="*/ 76051 w 1849847"/>
                  <a:gd name="connsiteY482" fmla="*/ 7560479 h 8446843"/>
                  <a:gd name="connsiteX483" fmla="*/ 134801 w 1849847"/>
                  <a:gd name="connsiteY483" fmla="*/ 7561505 h 8446843"/>
                  <a:gd name="connsiteX484" fmla="*/ 144975 w 1849847"/>
                  <a:gd name="connsiteY484" fmla="*/ 7551680 h 8446843"/>
                  <a:gd name="connsiteX485" fmla="*/ 145673 w 1849847"/>
                  <a:gd name="connsiteY485" fmla="*/ 7511686 h 8446843"/>
                  <a:gd name="connsiteX486" fmla="*/ 145673 w 1849847"/>
                  <a:gd name="connsiteY486" fmla="*/ 7071857 h 8446843"/>
                  <a:gd name="connsiteX487" fmla="*/ 135848 w 1849847"/>
                  <a:gd name="connsiteY487" fmla="*/ 7061683 h 8446843"/>
                  <a:gd name="connsiteX488" fmla="*/ 77098 w 1849847"/>
                  <a:gd name="connsiteY488" fmla="*/ 7060657 h 8446843"/>
                  <a:gd name="connsiteX489" fmla="*/ 66924 w 1849847"/>
                  <a:gd name="connsiteY489" fmla="*/ 7070482 h 8446843"/>
                  <a:gd name="connsiteX490" fmla="*/ 66226 w 1849847"/>
                  <a:gd name="connsiteY490" fmla="*/ 7110476 h 8446843"/>
                  <a:gd name="connsiteX491" fmla="*/ 76051 w 1849847"/>
                  <a:gd name="connsiteY491" fmla="*/ 7120650 h 8446843"/>
                  <a:gd name="connsiteX492" fmla="*/ 134801 w 1849847"/>
                  <a:gd name="connsiteY492" fmla="*/ 7121676 h 8446843"/>
                  <a:gd name="connsiteX493" fmla="*/ 144975 w 1849847"/>
                  <a:gd name="connsiteY493" fmla="*/ 7111851 h 8446843"/>
                  <a:gd name="connsiteX494" fmla="*/ 145673 w 1849847"/>
                  <a:gd name="connsiteY494" fmla="*/ 7071857 h 8446843"/>
                  <a:gd name="connsiteX495" fmla="*/ 145673 w 1849847"/>
                  <a:gd name="connsiteY495" fmla="*/ 6982957 h 8446843"/>
                  <a:gd name="connsiteX496" fmla="*/ 135848 w 1849847"/>
                  <a:gd name="connsiteY496" fmla="*/ 6972783 h 8446843"/>
                  <a:gd name="connsiteX497" fmla="*/ 77098 w 1849847"/>
                  <a:gd name="connsiteY497" fmla="*/ 6971757 h 8446843"/>
                  <a:gd name="connsiteX498" fmla="*/ 66924 w 1849847"/>
                  <a:gd name="connsiteY498" fmla="*/ 6981582 h 8446843"/>
                  <a:gd name="connsiteX499" fmla="*/ 66226 w 1849847"/>
                  <a:gd name="connsiteY499" fmla="*/ 7021576 h 8446843"/>
                  <a:gd name="connsiteX500" fmla="*/ 76051 w 1849847"/>
                  <a:gd name="connsiteY500" fmla="*/ 7031750 h 8446843"/>
                  <a:gd name="connsiteX501" fmla="*/ 134801 w 1849847"/>
                  <a:gd name="connsiteY501" fmla="*/ 7032776 h 8446843"/>
                  <a:gd name="connsiteX502" fmla="*/ 144975 w 1849847"/>
                  <a:gd name="connsiteY502" fmla="*/ 7022951 h 8446843"/>
                  <a:gd name="connsiteX503" fmla="*/ 145673 w 1849847"/>
                  <a:gd name="connsiteY503" fmla="*/ 6982957 h 8446843"/>
                  <a:gd name="connsiteX504" fmla="*/ 145673 w 1849847"/>
                  <a:gd name="connsiteY504" fmla="*/ 6895101 h 8446843"/>
                  <a:gd name="connsiteX505" fmla="*/ 135848 w 1849847"/>
                  <a:gd name="connsiteY505" fmla="*/ 6884927 h 8446843"/>
                  <a:gd name="connsiteX506" fmla="*/ 77098 w 1849847"/>
                  <a:gd name="connsiteY506" fmla="*/ 6883901 h 8446843"/>
                  <a:gd name="connsiteX507" fmla="*/ 66924 w 1849847"/>
                  <a:gd name="connsiteY507" fmla="*/ 6893726 h 8446843"/>
                  <a:gd name="connsiteX508" fmla="*/ 66226 w 1849847"/>
                  <a:gd name="connsiteY508" fmla="*/ 6933720 h 8446843"/>
                  <a:gd name="connsiteX509" fmla="*/ 76051 w 1849847"/>
                  <a:gd name="connsiteY509" fmla="*/ 6943894 h 8446843"/>
                  <a:gd name="connsiteX510" fmla="*/ 134801 w 1849847"/>
                  <a:gd name="connsiteY510" fmla="*/ 6944920 h 8446843"/>
                  <a:gd name="connsiteX511" fmla="*/ 144975 w 1849847"/>
                  <a:gd name="connsiteY511" fmla="*/ 6935095 h 8446843"/>
                  <a:gd name="connsiteX512" fmla="*/ 145673 w 1849847"/>
                  <a:gd name="connsiteY512" fmla="*/ 6895101 h 8446843"/>
                  <a:gd name="connsiteX513" fmla="*/ 145673 w 1849847"/>
                  <a:gd name="connsiteY513" fmla="*/ 6806836 h 8446843"/>
                  <a:gd name="connsiteX514" fmla="*/ 135848 w 1849847"/>
                  <a:gd name="connsiteY514" fmla="*/ 6796662 h 8446843"/>
                  <a:gd name="connsiteX515" fmla="*/ 77098 w 1849847"/>
                  <a:gd name="connsiteY515" fmla="*/ 6795636 h 8446843"/>
                  <a:gd name="connsiteX516" fmla="*/ 66924 w 1849847"/>
                  <a:gd name="connsiteY516" fmla="*/ 6805461 h 8446843"/>
                  <a:gd name="connsiteX517" fmla="*/ 66226 w 1849847"/>
                  <a:gd name="connsiteY517" fmla="*/ 6845455 h 8446843"/>
                  <a:gd name="connsiteX518" fmla="*/ 76051 w 1849847"/>
                  <a:gd name="connsiteY518" fmla="*/ 6855629 h 8446843"/>
                  <a:gd name="connsiteX519" fmla="*/ 134801 w 1849847"/>
                  <a:gd name="connsiteY519" fmla="*/ 6856655 h 8446843"/>
                  <a:gd name="connsiteX520" fmla="*/ 144975 w 1849847"/>
                  <a:gd name="connsiteY520" fmla="*/ 6846830 h 8446843"/>
                  <a:gd name="connsiteX521" fmla="*/ 145673 w 1849847"/>
                  <a:gd name="connsiteY521" fmla="*/ 6806836 h 8446843"/>
                  <a:gd name="connsiteX522" fmla="*/ 145673 w 1849847"/>
                  <a:gd name="connsiteY522" fmla="*/ 6363832 h 8446843"/>
                  <a:gd name="connsiteX523" fmla="*/ 135848 w 1849847"/>
                  <a:gd name="connsiteY523" fmla="*/ 6353658 h 8446843"/>
                  <a:gd name="connsiteX524" fmla="*/ 77098 w 1849847"/>
                  <a:gd name="connsiteY524" fmla="*/ 6352632 h 8446843"/>
                  <a:gd name="connsiteX525" fmla="*/ 66924 w 1849847"/>
                  <a:gd name="connsiteY525" fmla="*/ 6362457 h 8446843"/>
                  <a:gd name="connsiteX526" fmla="*/ 66226 w 1849847"/>
                  <a:gd name="connsiteY526" fmla="*/ 6402451 h 8446843"/>
                  <a:gd name="connsiteX527" fmla="*/ 76051 w 1849847"/>
                  <a:gd name="connsiteY527" fmla="*/ 6412625 h 8446843"/>
                  <a:gd name="connsiteX528" fmla="*/ 134801 w 1849847"/>
                  <a:gd name="connsiteY528" fmla="*/ 6413651 h 8446843"/>
                  <a:gd name="connsiteX529" fmla="*/ 144975 w 1849847"/>
                  <a:gd name="connsiteY529" fmla="*/ 6403826 h 8446843"/>
                  <a:gd name="connsiteX530" fmla="*/ 145673 w 1849847"/>
                  <a:gd name="connsiteY530" fmla="*/ 6363832 h 8446843"/>
                  <a:gd name="connsiteX531" fmla="*/ 145673 w 1849847"/>
                  <a:gd name="connsiteY531" fmla="*/ 6274932 h 8446843"/>
                  <a:gd name="connsiteX532" fmla="*/ 135848 w 1849847"/>
                  <a:gd name="connsiteY532" fmla="*/ 6264758 h 8446843"/>
                  <a:gd name="connsiteX533" fmla="*/ 77098 w 1849847"/>
                  <a:gd name="connsiteY533" fmla="*/ 6263732 h 8446843"/>
                  <a:gd name="connsiteX534" fmla="*/ 66924 w 1849847"/>
                  <a:gd name="connsiteY534" fmla="*/ 6273557 h 8446843"/>
                  <a:gd name="connsiteX535" fmla="*/ 66226 w 1849847"/>
                  <a:gd name="connsiteY535" fmla="*/ 6313551 h 8446843"/>
                  <a:gd name="connsiteX536" fmla="*/ 76051 w 1849847"/>
                  <a:gd name="connsiteY536" fmla="*/ 6323725 h 8446843"/>
                  <a:gd name="connsiteX537" fmla="*/ 134801 w 1849847"/>
                  <a:gd name="connsiteY537" fmla="*/ 6324751 h 8446843"/>
                  <a:gd name="connsiteX538" fmla="*/ 144975 w 1849847"/>
                  <a:gd name="connsiteY538" fmla="*/ 6314926 h 8446843"/>
                  <a:gd name="connsiteX539" fmla="*/ 145673 w 1849847"/>
                  <a:gd name="connsiteY539" fmla="*/ 6274932 h 8446843"/>
                  <a:gd name="connsiteX540" fmla="*/ 145673 w 1849847"/>
                  <a:gd name="connsiteY540" fmla="*/ 6187076 h 8446843"/>
                  <a:gd name="connsiteX541" fmla="*/ 135848 w 1849847"/>
                  <a:gd name="connsiteY541" fmla="*/ 6176902 h 8446843"/>
                  <a:gd name="connsiteX542" fmla="*/ 77098 w 1849847"/>
                  <a:gd name="connsiteY542" fmla="*/ 6175876 h 8446843"/>
                  <a:gd name="connsiteX543" fmla="*/ 66924 w 1849847"/>
                  <a:gd name="connsiteY543" fmla="*/ 6185701 h 8446843"/>
                  <a:gd name="connsiteX544" fmla="*/ 66226 w 1849847"/>
                  <a:gd name="connsiteY544" fmla="*/ 6225695 h 8446843"/>
                  <a:gd name="connsiteX545" fmla="*/ 76051 w 1849847"/>
                  <a:gd name="connsiteY545" fmla="*/ 6235869 h 8446843"/>
                  <a:gd name="connsiteX546" fmla="*/ 134801 w 1849847"/>
                  <a:gd name="connsiteY546" fmla="*/ 6236895 h 8446843"/>
                  <a:gd name="connsiteX547" fmla="*/ 144975 w 1849847"/>
                  <a:gd name="connsiteY547" fmla="*/ 6227070 h 8446843"/>
                  <a:gd name="connsiteX548" fmla="*/ 145673 w 1849847"/>
                  <a:gd name="connsiteY548" fmla="*/ 6187076 h 8446843"/>
                  <a:gd name="connsiteX549" fmla="*/ 145673 w 1849847"/>
                  <a:gd name="connsiteY549" fmla="*/ 6098811 h 8446843"/>
                  <a:gd name="connsiteX550" fmla="*/ 135848 w 1849847"/>
                  <a:gd name="connsiteY550" fmla="*/ 6088637 h 8446843"/>
                  <a:gd name="connsiteX551" fmla="*/ 77098 w 1849847"/>
                  <a:gd name="connsiteY551" fmla="*/ 6087611 h 8446843"/>
                  <a:gd name="connsiteX552" fmla="*/ 66924 w 1849847"/>
                  <a:gd name="connsiteY552" fmla="*/ 6097436 h 8446843"/>
                  <a:gd name="connsiteX553" fmla="*/ 66226 w 1849847"/>
                  <a:gd name="connsiteY553" fmla="*/ 6137430 h 8446843"/>
                  <a:gd name="connsiteX554" fmla="*/ 76051 w 1849847"/>
                  <a:gd name="connsiteY554" fmla="*/ 6147604 h 8446843"/>
                  <a:gd name="connsiteX555" fmla="*/ 134801 w 1849847"/>
                  <a:gd name="connsiteY555" fmla="*/ 6148630 h 8446843"/>
                  <a:gd name="connsiteX556" fmla="*/ 144975 w 1849847"/>
                  <a:gd name="connsiteY556" fmla="*/ 6138805 h 8446843"/>
                  <a:gd name="connsiteX557" fmla="*/ 145673 w 1849847"/>
                  <a:gd name="connsiteY557" fmla="*/ 6098811 h 8446843"/>
                  <a:gd name="connsiteX558" fmla="*/ 145673 w 1849847"/>
                  <a:gd name="connsiteY558" fmla="*/ 5664541 h 8446843"/>
                  <a:gd name="connsiteX559" fmla="*/ 135848 w 1849847"/>
                  <a:gd name="connsiteY559" fmla="*/ 5654367 h 8446843"/>
                  <a:gd name="connsiteX560" fmla="*/ 77098 w 1849847"/>
                  <a:gd name="connsiteY560" fmla="*/ 5653341 h 8446843"/>
                  <a:gd name="connsiteX561" fmla="*/ 66924 w 1849847"/>
                  <a:gd name="connsiteY561" fmla="*/ 5663166 h 8446843"/>
                  <a:gd name="connsiteX562" fmla="*/ 66226 w 1849847"/>
                  <a:gd name="connsiteY562" fmla="*/ 5703160 h 8446843"/>
                  <a:gd name="connsiteX563" fmla="*/ 76051 w 1849847"/>
                  <a:gd name="connsiteY563" fmla="*/ 5713334 h 8446843"/>
                  <a:gd name="connsiteX564" fmla="*/ 134801 w 1849847"/>
                  <a:gd name="connsiteY564" fmla="*/ 5714360 h 8446843"/>
                  <a:gd name="connsiteX565" fmla="*/ 144975 w 1849847"/>
                  <a:gd name="connsiteY565" fmla="*/ 5704535 h 8446843"/>
                  <a:gd name="connsiteX566" fmla="*/ 145673 w 1849847"/>
                  <a:gd name="connsiteY566" fmla="*/ 5664541 h 8446843"/>
                  <a:gd name="connsiteX567" fmla="*/ 145673 w 1849847"/>
                  <a:gd name="connsiteY567" fmla="*/ 5575641 h 8446843"/>
                  <a:gd name="connsiteX568" fmla="*/ 135848 w 1849847"/>
                  <a:gd name="connsiteY568" fmla="*/ 5565467 h 8446843"/>
                  <a:gd name="connsiteX569" fmla="*/ 77098 w 1849847"/>
                  <a:gd name="connsiteY569" fmla="*/ 5564441 h 8446843"/>
                  <a:gd name="connsiteX570" fmla="*/ 66924 w 1849847"/>
                  <a:gd name="connsiteY570" fmla="*/ 5574266 h 8446843"/>
                  <a:gd name="connsiteX571" fmla="*/ 66226 w 1849847"/>
                  <a:gd name="connsiteY571" fmla="*/ 5614260 h 8446843"/>
                  <a:gd name="connsiteX572" fmla="*/ 76051 w 1849847"/>
                  <a:gd name="connsiteY572" fmla="*/ 5624434 h 8446843"/>
                  <a:gd name="connsiteX573" fmla="*/ 134801 w 1849847"/>
                  <a:gd name="connsiteY573" fmla="*/ 5625460 h 8446843"/>
                  <a:gd name="connsiteX574" fmla="*/ 144975 w 1849847"/>
                  <a:gd name="connsiteY574" fmla="*/ 5615635 h 8446843"/>
                  <a:gd name="connsiteX575" fmla="*/ 145673 w 1849847"/>
                  <a:gd name="connsiteY575" fmla="*/ 5575641 h 8446843"/>
                  <a:gd name="connsiteX576" fmla="*/ 145673 w 1849847"/>
                  <a:gd name="connsiteY576" fmla="*/ 5487785 h 8446843"/>
                  <a:gd name="connsiteX577" fmla="*/ 135848 w 1849847"/>
                  <a:gd name="connsiteY577" fmla="*/ 5477611 h 8446843"/>
                  <a:gd name="connsiteX578" fmla="*/ 77098 w 1849847"/>
                  <a:gd name="connsiteY578" fmla="*/ 5476585 h 8446843"/>
                  <a:gd name="connsiteX579" fmla="*/ 66924 w 1849847"/>
                  <a:gd name="connsiteY579" fmla="*/ 5486410 h 8446843"/>
                  <a:gd name="connsiteX580" fmla="*/ 66226 w 1849847"/>
                  <a:gd name="connsiteY580" fmla="*/ 5526404 h 8446843"/>
                  <a:gd name="connsiteX581" fmla="*/ 76051 w 1849847"/>
                  <a:gd name="connsiteY581" fmla="*/ 5536578 h 8446843"/>
                  <a:gd name="connsiteX582" fmla="*/ 134801 w 1849847"/>
                  <a:gd name="connsiteY582" fmla="*/ 5537604 h 8446843"/>
                  <a:gd name="connsiteX583" fmla="*/ 144975 w 1849847"/>
                  <a:gd name="connsiteY583" fmla="*/ 5527779 h 8446843"/>
                  <a:gd name="connsiteX584" fmla="*/ 145673 w 1849847"/>
                  <a:gd name="connsiteY584" fmla="*/ 5487785 h 8446843"/>
                  <a:gd name="connsiteX585" fmla="*/ 145673 w 1849847"/>
                  <a:gd name="connsiteY585" fmla="*/ 5399520 h 8446843"/>
                  <a:gd name="connsiteX586" fmla="*/ 135848 w 1849847"/>
                  <a:gd name="connsiteY586" fmla="*/ 5389346 h 8446843"/>
                  <a:gd name="connsiteX587" fmla="*/ 77098 w 1849847"/>
                  <a:gd name="connsiteY587" fmla="*/ 5388320 h 8446843"/>
                  <a:gd name="connsiteX588" fmla="*/ 66924 w 1849847"/>
                  <a:gd name="connsiteY588" fmla="*/ 5398145 h 8446843"/>
                  <a:gd name="connsiteX589" fmla="*/ 66226 w 1849847"/>
                  <a:gd name="connsiteY589" fmla="*/ 5438139 h 8446843"/>
                  <a:gd name="connsiteX590" fmla="*/ 76051 w 1849847"/>
                  <a:gd name="connsiteY590" fmla="*/ 5448313 h 8446843"/>
                  <a:gd name="connsiteX591" fmla="*/ 134801 w 1849847"/>
                  <a:gd name="connsiteY591" fmla="*/ 5449339 h 8446843"/>
                  <a:gd name="connsiteX592" fmla="*/ 144975 w 1849847"/>
                  <a:gd name="connsiteY592" fmla="*/ 5439514 h 8446843"/>
                  <a:gd name="connsiteX593" fmla="*/ 145673 w 1849847"/>
                  <a:gd name="connsiteY593" fmla="*/ 5399520 h 8446843"/>
                  <a:gd name="connsiteX594" fmla="*/ 145673 w 1849847"/>
                  <a:gd name="connsiteY594" fmla="*/ 4956516 h 8446843"/>
                  <a:gd name="connsiteX595" fmla="*/ 135848 w 1849847"/>
                  <a:gd name="connsiteY595" fmla="*/ 4946342 h 8446843"/>
                  <a:gd name="connsiteX596" fmla="*/ 77098 w 1849847"/>
                  <a:gd name="connsiteY596" fmla="*/ 4945316 h 8446843"/>
                  <a:gd name="connsiteX597" fmla="*/ 66924 w 1849847"/>
                  <a:gd name="connsiteY597" fmla="*/ 4955141 h 8446843"/>
                  <a:gd name="connsiteX598" fmla="*/ 66226 w 1849847"/>
                  <a:gd name="connsiteY598" fmla="*/ 4995135 h 8446843"/>
                  <a:gd name="connsiteX599" fmla="*/ 76051 w 1849847"/>
                  <a:gd name="connsiteY599" fmla="*/ 5005309 h 8446843"/>
                  <a:gd name="connsiteX600" fmla="*/ 134801 w 1849847"/>
                  <a:gd name="connsiteY600" fmla="*/ 5006335 h 8446843"/>
                  <a:gd name="connsiteX601" fmla="*/ 144975 w 1849847"/>
                  <a:gd name="connsiteY601" fmla="*/ 4996510 h 8446843"/>
                  <a:gd name="connsiteX602" fmla="*/ 145673 w 1849847"/>
                  <a:gd name="connsiteY602" fmla="*/ 4956516 h 8446843"/>
                  <a:gd name="connsiteX603" fmla="*/ 145673 w 1849847"/>
                  <a:gd name="connsiteY603" fmla="*/ 4867616 h 8446843"/>
                  <a:gd name="connsiteX604" fmla="*/ 135848 w 1849847"/>
                  <a:gd name="connsiteY604" fmla="*/ 4857442 h 8446843"/>
                  <a:gd name="connsiteX605" fmla="*/ 77098 w 1849847"/>
                  <a:gd name="connsiteY605" fmla="*/ 4856416 h 8446843"/>
                  <a:gd name="connsiteX606" fmla="*/ 66924 w 1849847"/>
                  <a:gd name="connsiteY606" fmla="*/ 4866241 h 8446843"/>
                  <a:gd name="connsiteX607" fmla="*/ 66226 w 1849847"/>
                  <a:gd name="connsiteY607" fmla="*/ 4906235 h 8446843"/>
                  <a:gd name="connsiteX608" fmla="*/ 76051 w 1849847"/>
                  <a:gd name="connsiteY608" fmla="*/ 4916409 h 8446843"/>
                  <a:gd name="connsiteX609" fmla="*/ 134801 w 1849847"/>
                  <a:gd name="connsiteY609" fmla="*/ 4917435 h 8446843"/>
                  <a:gd name="connsiteX610" fmla="*/ 144975 w 1849847"/>
                  <a:gd name="connsiteY610" fmla="*/ 4907610 h 8446843"/>
                  <a:gd name="connsiteX611" fmla="*/ 145673 w 1849847"/>
                  <a:gd name="connsiteY611" fmla="*/ 4867616 h 8446843"/>
                  <a:gd name="connsiteX612" fmla="*/ 145673 w 1849847"/>
                  <a:gd name="connsiteY612" fmla="*/ 4779760 h 8446843"/>
                  <a:gd name="connsiteX613" fmla="*/ 135848 w 1849847"/>
                  <a:gd name="connsiteY613" fmla="*/ 4769586 h 8446843"/>
                  <a:gd name="connsiteX614" fmla="*/ 77098 w 1849847"/>
                  <a:gd name="connsiteY614" fmla="*/ 4768560 h 8446843"/>
                  <a:gd name="connsiteX615" fmla="*/ 66924 w 1849847"/>
                  <a:gd name="connsiteY615" fmla="*/ 4778385 h 8446843"/>
                  <a:gd name="connsiteX616" fmla="*/ 66226 w 1849847"/>
                  <a:gd name="connsiteY616" fmla="*/ 4818379 h 8446843"/>
                  <a:gd name="connsiteX617" fmla="*/ 76051 w 1849847"/>
                  <a:gd name="connsiteY617" fmla="*/ 4828553 h 8446843"/>
                  <a:gd name="connsiteX618" fmla="*/ 134801 w 1849847"/>
                  <a:gd name="connsiteY618" fmla="*/ 4829579 h 8446843"/>
                  <a:gd name="connsiteX619" fmla="*/ 144975 w 1849847"/>
                  <a:gd name="connsiteY619" fmla="*/ 4819754 h 8446843"/>
                  <a:gd name="connsiteX620" fmla="*/ 145673 w 1849847"/>
                  <a:gd name="connsiteY620" fmla="*/ 4779760 h 8446843"/>
                  <a:gd name="connsiteX621" fmla="*/ 145673 w 1849847"/>
                  <a:gd name="connsiteY621" fmla="*/ 4691495 h 8446843"/>
                  <a:gd name="connsiteX622" fmla="*/ 135848 w 1849847"/>
                  <a:gd name="connsiteY622" fmla="*/ 4681321 h 8446843"/>
                  <a:gd name="connsiteX623" fmla="*/ 77098 w 1849847"/>
                  <a:gd name="connsiteY623" fmla="*/ 4680295 h 8446843"/>
                  <a:gd name="connsiteX624" fmla="*/ 66924 w 1849847"/>
                  <a:gd name="connsiteY624" fmla="*/ 4690120 h 8446843"/>
                  <a:gd name="connsiteX625" fmla="*/ 66226 w 1849847"/>
                  <a:gd name="connsiteY625" fmla="*/ 4730114 h 8446843"/>
                  <a:gd name="connsiteX626" fmla="*/ 76051 w 1849847"/>
                  <a:gd name="connsiteY626" fmla="*/ 4740288 h 8446843"/>
                  <a:gd name="connsiteX627" fmla="*/ 134801 w 1849847"/>
                  <a:gd name="connsiteY627" fmla="*/ 4741314 h 8446843"/>
                  <a:gd name="connsiteX628" fmla="*/ 144975 w 1849847"/>
                  <a:gd name="connsiteY628" fmla="*/ 4731489 h 8446843"/>
                  <a:gd name="connsiteX629" fmla="*/ 145673 w 1849847"/>
                  <a:gd name="connsiteY629" fmla="*/ 4691495 h 8446843"/>
                  <a:gd name="connsiteX630" fmla="*/ 145673 w 1849847"/>
                  <a:gd name="connsiteY630" fmla="*/ 4251666 h 8446843"/>
                  <a:gd name="connsiteX631" fmla="*/ 135848 w 1849847"/>
                  <a:gd name="connsiteY631" fmla="*/ 4241492 h 8446843"/>
                  <a:gd name="connsiteX632" fmla="*/ 77098 w 1849847"/>
                  <a:gd name="connsiteY632" fmla="*/ 4240466 h 8446843"/>
                  <a:gd name="connsiteX633" fmla="*/ 66924 w 1849847"/>
                  <a:gd name="connsiteY633" fmla="*/ 4250291 h 8446843"/>
                  <a:gd name="connsiteX634" fmla="*/ 66226 w 1849847"/>
                  <a:gd name="connsiteY634" fmla="*/ 4290285 h 8446843"/>
                  <a:gd name="connsiteX635" fmla="*/ 76051 w 1849847"/>
                  <a:gd name="connsiteY635" fmla="*/ 4300459 h 8446843"/>
                  <a:gd name="connsiteX636" fmla="*/ 134801 w 1849847"/>
                  <a:gd name="connsiteY636" fmla="*/ 4301485 h 8446843"/>
                  <a:gd name="connsiteX637" fmla="*/ 144975 w 1849847"/>
                  <a:gd name="connsiteY637" fmla="*/ 4291660 h 8446843"/>
                  <a:gd name="connsiteX638" fmla="*/ 145673 w 1849847"/>
                  <a:gd name="connsiteY638" fmla="*/ 4251666 h 8446843"/>
                  <a:gd name="connsiteX639" fmla="*/ 145673 w 1849847"/>
                  <a:gd name="connsiteY639" fmla="*/ 4162766 h 8446843"/>
                  <a:gd name="connsiteX640" fmla="*/ 135848 w 1849847"/>
                  <a:gd name="connsiteY640" fmla="*/ 4152592 h 8446843"/>
                  <a:gd name="connsiteX641" fmla="*/ 77098 w 1849847"/>
                  <a:gd name="connsiteY641" fmla="*/ 4151566 h 8446843"/>
                  <a:gd name="connsiteX642" fmla="*/ 66924 w 1849847"/>
                  <a:gd name="connsiteY642" fmla="*/ 4161391 h 8446843"/>
                  <a:gd name="connsiteX643" fmla="*/ 66226 w 1849847"/>
                  <a:gd name="connsiteY643" fmla="*/ 4201385 h 8446843"/>
                  <a:gd name="connsiteX644" fmla="*/ 76051 w 1849847"/>
                  <a:gd name="connsiteY644" fmla="*/ 4211559 h 8446843"/>
                  <a:gd name="connsiteX645" fmla="*/ 134801 w 1849847"/>
                  <a:gd name="connsiteY645" fmla="*/ 4212585 h 8446843"/>
                  <a:gd name="connsiteX646" fmla="*/ 144975 w 1849847"/>
                  <a:gd name="connsiteY646" fmla="*/ 4202760 h 8446843"/>
                  <a:gd name="connsiteX647" fmla="*/ 145673 w 1849847"/>
                  <a:gd name="connsiteY647" fmla="*/ 4162766 h 8446843"/>
                  <a:gd name="connsiteX648" fmla="*/ 145673 w 1849847"/>
                  <a:gd name="connsiteY648" fmla="*/ 4074910 h 8446843"/>
                  <a:gd name="connsiteX649" fmla="*/ 135848 w 1849847"/>
                  <a:gd name="connsiteY649" fmla="*/ 4064736 h 8446843"/>
                  <a:gd name="connsiteX650" fmla="*/ 77098 w 1849847"/>
                  <a:gd name="connsiteY650" fmla="*/ 4063710 h 8446843"/>
                  <a:gd name="connsiteX651" fmla="*/ 66924 w 1849847"/>
                  <a:gd name="connsiteY651" fmla="*/ 4073535 h 8446843"/>
                  <a:gd name="connsiteX652" fmla="*/ 66226 w 1849847"/>
                  <a:gd name="connsiteY652" fmla="*/ 4113529 h 8446843"/>
                  <a:gd name="connsiteX653" fmla="*/ 76051 w 1849847"/>
                  <a:gd name="connsiteY653" fmla="*/ 4123703 h 8446843"/>
                  <a:gd name="connsiteX654" fmla="*/ 134801 w 1849847"/>
                  <a:gd name="connsiteY654" fmla="*/ 4124729 h 8446843"/>
                  <a:gd name="connsiteX655" fmla="*/ 144975 w 1849847"/>
                  <a:gd name="connsiteY655" fmla="*/ 4114904 h 8446843"/>
                  <a:gd name="connsiteX656" fmla="*/ 145673 w 1849847"/>
                  <a:gd name="connsiteY656" fmla="*/ 4074910 h 8446843"/>
                  <a:gd name="connsiteX657" fmla="*/ 145673 w 1849847"/>
                  <a:gd name="connsiteY657" fmla="*/ 3986645 h 8446843"/>
                  <a:gd name="connsiteX658" fmla="*/ 135848 w 1849847"/>
                  <a:gd name="connsiteY658" fmla="*/ 3976471 h 8446843"/>
                  <a:gd name="connsiteX659" fmla="*/ 77098 w 1849847"/>
                  <a:gd name="connsiteY659" fmla="*/ 3975445 h 8446843"/>
                  <a:gd name="connsiteX660" fmla="*/ 66924 w 1849847"/>
                  <a:gd name="connsiteY660" fmla="*/ 3985270 h 8446843"/>
                  <a:gd name="connsiteX661" fmla="*/ 66226 w 1849847"/>
                  <a:gd name="connsiteY661" fmla="*/ 4025264 h 8446843"/>
                  <a:gd name="connsiteX662" fmla="*/ 76051 w 1849847"/>
                  <a:gd name="connsiteY662" fmla="*/ 4035438 h 8446843"/>
                  <a:gd name="connsiteX663" fmla="*/ 134801 w 1849847"/>
                  <a:gd name="connsiteY663" fmla="*/ 4036464 h 8446843"/>
                  <a:gd name="connsiteX664" fmla="*/ 144975 w 1849847"/>
                  <a:gd name="connsiteY664" fmla="*/ 4026639 h 8446843"/>
                  <a:gd name="connsiteX665" fmla="*/ 145673 w 1849847"/>
                  <a:gd name="connsiteY665" fmla="*/ 3986645 h 8446843"/>
                  <a:gd name="connsiteX666" fmla="*/ 145673 w 1849847"/>
                  <a:gd name="connsiteY666" fmla="*/ 3543641 h 8446843"/>
                  <a:gd name="connsiteX667" fmla="*/ 135848 w 1849847"/>
                  <a:gd name="connsiteY667" fmla="*/ 3533467 h 8446843"/>
                  <a:gd name="connsiteX668" fmla="*/ 77098 w 1849847"/>
                  <a:gd name="connsiteY668" fmla="*/ 3532442 h 8446843"/>
                  <a:gd name="connsiteX669" fmla="*/ 66924 w 1849847"/>
                  <a:gd name="connsiteY669" fmla="*/ 3542266 h 8446843"/>
                  <a:gd name="connsiteX670" fmla="*/ 66226 w 1849847"/>
                  <a:gd name="connsiteY670" fmla="*/ 3582260 h 8446843"/>
                  <a:gd name="connsiteX671" fmla="*/ 76051 w 1849847"/>
                  <a:gd name="connsiteY671" fmla="*/ 3592434 h 8446843"/>
                  <a:gd name="connsiteX672" fmla="*/ 134801 w 1849847"/>
                  <a:gd name="connsiteY672" fmla="*/ 3593460 h 8446843"/>
                  <a:gd name="connsiteX673" fmla="*/ 144975 w 1849847"/>
                  <a:gd name="connsiteY673" fmla="*/ 3583635 h 8446843"/>
                  <a:gd name="connsiteX674" fmla="*/ 145673 w 1849847"/>
                  <a:gd name="connsiteY674" fmla="*/ 3543641 h 8446843"/>
                  <a:gd name="connsiteX675" fmla="*/ 145673 w 1849847"/>
                  <a:gd name="connsiteY675" fmla="*/ 3454741 h 8446843"/>
                  <a:gd name="connsiteX676" fmla="*/ 135848 w 1849847"/>
                  <a:gd name="connsiteY676" fmla="*/ 3444567 h 8446843"/>
                  <a:gd name="connsiteX677" fmla="*/ 77098 w 1849847"/>
                  <a:gd name="connsiteY677" fmla="*/ 3443542 h 8446843"/>
                  <a:gd name="connsiteX678" fmla="*/ 66924 w 1849847"/>
                  <a:gd name="connsiteY678" fmla="*/ 3453366 h 8446843"/>
                  <a:gd name="connsiteX679" fmla="*/ 66226 w 1849847"/>
                  <a:gd name="connsiteY679" fmla="*/ 3493360 h 8446843"/>
                  <a:gd name="connsiteX680" fmla="*/ 76051 w 1849847"/>
                  <a:gd name="connsiteY680" fmla="*/ 3503534 h 8446843"/>
                  <a:gd name="connsiteX681" fmla="*/ 134801 w 1849847"/>
                  <a:gd name="connsiteY681" fmla="*/ 3504560 h 8446843"/>
                  <a:gd name="connsiteX682" fmla="*/ 144975 w 1849847"/>
                  <a:gd name="connsiteY682" fmla="*/ 3494735 h 8446843"/>
                  <a:gd name="connsiteX683" fmla="*/ 145673 w 1849847"/>
                  <a:gd name="connsiteY683" fmla="*/ 3454741 h 8446843"/>
                  <a:gd name="connsiteX684" fmla="*/ 145673 w 1849847"/>
                  <a:gd name="connsiteY684" fmla="*/ 3366885 h 8446843"/>
                  <a:gd name="connsiteX685" fmla="*/ 135848 w 1849847"/>
                  <a:gd name="connsiteY685" fmla="*/ 3356711 h 8446843"/>
                  <a:gd name="connsiteX686" fmla="*/ 77098 w 1849847"/>
                  <a:gd name="connsiteY686" fmla="*/ 3355686 h 8446843"/>
                  <a:gd name="connsiteX687" fmla="*/ 66924 w 1849847"/>
                  <a:gd name="connsiteY687" fmla="*/ 3365510 h 8446843"/>
                  <a:gd name="connsiteX688" fmla="*/ 66226 w 1849847"/>
                  <a:gd name="connsiteY688" fmla="*/ 3405504 h 8446843"/>
                  <a:gd name="connsiteX689" fmla="*/ 76051 w 1849847"/>
                  <a:gd name="connsiteY689" fmla="*/ 3415678 h 8446843"/>
                  <a:gd name="connsiteX690" fmla="*/ 134801 w 1849847"/>
                  <a:gd name="connsiteY690" fmla="*/ 3416704 h 8446843"/>
                  <a:gd name="connsiteX691" fmla="*/ 144975 w 1849847"/>
                  <a:gd name="connsiteY691" fmla="*/ 3406879 h 8446843"/>
                  <a:gd name="connsiteX692" fmla="*/ 145673 w 1849847"/>
                  <a:gd name="connsiteY692" fmla="*/ 3366885 h 8446843"/>
                  <a:gd name="connsiteX693" fmla="*/ 145673 w 1849847"/>
                  <a:gd name="connsiteY693" fmla="*/ 3278620 h 8446843"/>
                  <a:gd name="connsiteX694" fmla="*/ 135848 w 1849847"/>
                  <a:gd name="connsiteY694" fmla="*/ 3268446 h 8446843"/>
                  <a:gd name="connsiteX695" fmla="*/ 77098 w 1849847"/>
                  <a:gd name="connsiteY695" fmla="*/ 3267421 h 8446843"/>
                  <a:gd name="connsiteX696" fmla="*/ 66924 w 1849847"/>
                  <a:gd name="connsiteY696" fmla="*/ 3277245 h 8446843"/>
                  <a:gd name="connsiteX697" fmla="*/ 66226 w 1849847"/>
                  <a:gd name="connsiteY697" fmla="*/ 3317239 h 8446843"/>
                  <a:gd name="connsiteX698" fmla="*/ 76051 w 1849847"/>
                  <a:gd name="connsiteY698" fmla="*/ 3327413 h 8446843"/>
                  <a:gd name="connsiteX699" fmla="*/ 134801 w 1849847"/>
                  <a:gd name="connsiteY699" fmla="*/ 3328439 h 8446843"/>
                  <a:gd name="connsiteX700" fmla="*/ 144975 w 1849847"/>
                  <a:gd name="connsiteY700" fmla="*/ 3318614 h 8446843"/>
                  <a:gd name="connsiteX701" fmla="*/ 145673 w 1849847"/>
                  <a:gd name="connsiteY701" fmla="*/ 3278620 h 8446843"/>
                  <a:gd name="connsiteX702" fmla="*/ 145673 w 1849847"/>
                  <a:gd name="connsiteY702" fmla="*/ 2845143 h 8446843"/>
                  <a:gd name="connsiteX703" fmla="*/ 135848 w 1849847"/>
                  <a:gd name="connsiteY703" fmla="*/ 2834969 h 8446843"/>
                  <a:gd name="connsiteX704" fmla="*/ 77098 w 1849847"/>
                  <a:gd name="connsiteY704" fmla="*/ 2833944 h 8446843"/>
                  <a:gd name="connsiteX705" fmla="*/ 66924 w 1849847"/>
                  <a:gd name="connsiteY705" fmla="*/ 2843768 h 8446843"/>
                  <a:gd name="connsiteX706" fmla="*/ 66226 w 1849847"/>
                  <a:gd name="connsiteY706" fmla="*/ 2883762 h 8446843"/>
                  <a:gd name="connsiteX707" fmla="*/ 76051 w 1849847"/>
                  <a:gd name="connsiteY707" fmla="*/ 2893936 h 8446843"/>
                  <a:gd name="connsiteX708" fmla="*/ 134801 w 1849847"/>
                  <a:gd name="connsiteY708" fmla="*/ 2894962 h 8446843"/>
                  <a:gd name="connsiteX709" fmla="*/ 144975 w 1849847"/>
                  <a:gd name="connsiteY709" fmla="*/ 2885137 h 8446843"/>
                  <a:gd name="connsiteX710" fmla="*/ 145673 w 1849847"/>
                  <a:gd name="connsiteY710" fmla="*/ 2845143 h 8446843"/>
                  <a:gd name="connsiteX711" fmla="*/ 145673 w 1849847"/>
                  <a:gd name="connsiteY711" fmla="*/ 2756243 h 8446843"/>
                  <a:gd name="connsiteX712" fmla="*/ 135848 w 1849847"/>
                  <a:gd name="connsiteY712" fmla="*/ 2746069 h 8446843"/>
                  <a:gd name="connsiteX713" fmla="*/ 77098 w 1849847"/>
                  <a:gd name="connsiteY713" fmla="*/ 2745044 h 8446843"/>
                  <a:gd name="connsiteX714" fmla="*/ 66924 w 1849847"/>
                  <a:gd name="connsiteY714" fmla="*/ 2754868 h 8446843"/>
                  <a:gd name="connsiteX715" fmla="*/ 66226 w 1849847"/>
                  <a:gd name="connsiteY715" fmla="*/ 2794862 h 8446843"/>
                  <a:gd name="connsiteX716" fmla="*/ 76051 w 1849847"/>
                  <a:gd name="connsiteY716" fmla="*/ 2805036 h 8446843"/>
                  <a:gd name="connsiteX717" fmla="*/ 134801 w 1849847"/>
                  <a:gd name="connsiteY717" fmla="*/ 2806062 h 8446843"/>
                  <a:gd name="connsiteX718" fmla="*/ 144975 w 1849847"/>
                  <a:gd name="connsiteY718" fmla="*/ 2796237 h 8446843"/>
                  <a:gd name="connsiteX719" fmla="*/ 145673 w 1849847"/>
                  <a:gd name="connsiteY719" fmla="*/ 2756243 h 8446843"/>
                  <a:gd name="connsiteX720" fmla="*/ 145673 w 1849847"/>
                  <a:gd name="connsiteY720" fmla="*/ 2668387 h 8446843"/>
                  <a:gd name="connsiteX721" fmla="*/ 135848 w 1849847"/>
                  <a:gd name="connsiteY721" fmla="*/ 2658213 h 8446843"/>
                  <a:gd name="connsiteX722" fmla="*/ 77098 w 1849847"/>
                  <a:gd name="connsiteY722" fmla="*/ 2657188 h 8446843"/>
                  <a:gd name="connsiteX723" fmla="*/ 66924 w 1849847"/>
                  <a:gd name="connsiteY723" fmla="*/ 2667012 h 8446843"/>
                  <a:gd name="connsiteX724" fmla="*/ 66226 w 1849847"/>
                  <a:gd name="connsiteY724" fmla="*/ 2707006 h 8446843"/>
                  <a:gd name="connsiteX725" fmla="*/ 76051 w 1849847"/>
                  <a:gd name="connsiteY725" fmla="*/ 2717180 h 8446843"/>
                  <a:gd name="connsiteX726" fmla="*/ 134801 w 1849847"/>
                  <a:gd name="connsiteY726" fmla="*/ 2718206 h 8446843"/>
                  <a:gd name="connsiteX727" fmla="*/ 144975 w 1849847"/>
                  <a:gd name="connsiteY727" fmla="*/ 2708381 h 8446843"/>
                  <a:gd name="connsiteX728" fmla="*/ 145673 w 1849847"/>
                  <a:gd name="connsiteY728" fmla="*/ 2668387 h 8446843"/>
                  <a:gd name="connsiteX729" fmla="*/ 145673 w 1849847"/>
                  <a:gd name="connsiteY729" fmla="*/ 2580122 h 8446843"/>
                  <a:gd name="connsiteX730" fmla="*/ 135848 w 1849847"/>
                  <a:gd name="connsiteY730" fmla="*/ 2569948 h 8446843"/>
                  <a:gd name="connsiteX731" fmla="*/ 77098 w 1849847"/>
                  <a:gd name="connsiteY731" fmla="*/ 2568923 h 8446843"/>
                  <a:gd name="connsiteX732" fmla="*/ 66924 w 1849847"/>
                  <a:gd name="connsiteY732" fmla="*/ 2578747 h 8446843"/>
                  <a:gd name="connsiteX733" fmla="*/ 66226 w 1849847"/>
                  <a:gd name="connsiteY733" fmla="*/ 2618741 h 8446843"/>
                  <a:gd name="connsiteX734" fmla="*/ 76051 w 1849847"/>
                  <a:gd name="connsiteY734" fmla="*/ 2628915 h 8446843"/>
                  <a:gd name="connsiteX735" fmla="*/ 134801 w 1849847"/>
                  <a:gd name="connsiteY735" fmla="*/ 2629941 h 8446843"/>
                  <a:gd name="connsiteX736" fmla="*/ 144975 w 1849847"/>
                  <a:gd name="connsiteY736" fmla="*/ 2620116 h 8446843"/>
                  <a:gd name="connsiteX737" fmla="*/ 145673 w 1849847"/>
                  <a:gd name="connsiteY737" fmla="*/ 2580122 h 8446843"/>
                  <a:gd name="connsiteX738" fmla="*/ 145673 w 1849847"/>
                  <a:gd name="connsiteY738" fmla="*/ 2137118 h 8446843"/>
                  <a:gd name="connsiteX739" fmla="*/ 135848 w 1849847"/>
                  <a:gd name="connsiteY739" fmla="*/ 2126944 h 8446843"/>
                  <a:gd name="connsiteX740" fmla="*/ 77098 w 1849847"/>
                  <a:gd name="connsiteY740" fmla="*/ 2125919 h 8446843"/>
                  <a:gd name="connsiteX741" fmla="*/ 66924 w 1849847"/>
                  <a:gd name="connsiteY741" fmla="*/ 2135743 h 8446843"/>
                  <a:gd name="connsiteX742" fmla="*/ 66226 w 1849847"/>
                  <a:gd name="connsiteY742" fmla="*/ 2175737 h 8446843"/>
                  <a:gd name="connsiteX743" fmla="*/ 76051 w 1849847"/>
                  <a:gd name="connsiteY743" fmla="*/ 2185911 h 8446843"/>
                  <a:gd name="connsiteX744" fmla="*/ 134801 w 1849847"/>
                  <a:gd name="connsiteY744" fmla="*/ 2186937 h 8446843"/>
                  <a:gd name="connsiteX745" fmla="*/ 144975 w 1849847"/>
                  <a:gd name="connsiteY745" fmla="*/ 2177112 h 8446843"/>
                  <a:gd name="connsiteX746" fmla="*/ 145673 w 1849847"/>
                  <a:gd name="connsiteY746" fmla="*/ 2137118 h 8446843"/>
                  <a:gd name="connsiteX747" fmla="*/ 145673 w 1849847"/>
                  <a:gd name="connsiteY747" fmla="*/ 2048218 h 8446843"/>
                  <a:gd name="connsiteX748" fmla="*/ 135848 w 1849847"/>
                  <a:gd name="connsiteY748" fmla="*/ 2038044 h 8446843"/>
                  <a:gd name="connsiteX749" fmla="*/ 77098 w 1849847"/>
                  <a:gd name="connsiteY749" fmla="*/ 2037019 h 8446843"/>
                  <a:gd name="connsiteX750" fmla="*/ 66924 w 1849847"/>
                  <a:gd name="connsiteY750" fmla="*/ 2046843 h 8446843"/>
                  <a:gd name="connsiteX751" fmla="*/ 66226 w 1849847"/>
                  <a:gd name="connsiteY751" fmla="*/ 2086837 h 8446843"/>
                  <a:gd name="connsiteX752" fmla="*/ 76051 w 1849847"/>
                  <a:gd name="connsiteY752" fmla="*/ 2097011 h 8446843"/>
                  <a:gd name="connsiteX753" fmla="*/ 134801 w 1849847"/>
                  <a:gd name="connsiteY753" fmla="*/ 2098037 h 8446843"/>
                  <a:gd name="connsiteX754" fmla="*/ 144975 w 1849847"/>
                  <a:gd name="connsiteY754" fmla="*/ 2088212 h 8446843"/>
                  <a:gd name="connsiteX755" fmla="*/ 145673 w 1849847"/>
                  <a:gd name="connsiteY755" fmla="*/ 2048218 h 8446843"/>
                  <a:gd name="connsiteX756" fmla="*/ 145673 w 1849847"/>
                  <a:gd name="connsiteY756" fmla="*/ 1960362 h 8446843"/>
                  <a:gd name="connsiteX757" fmla="*/ 135848 w 1849847"/>
                  <a:gd name="connsiteY757" fmla="*/ 1950188 h 8446843"/>
                  <a:gd name="connsiteX758" fmla="*/ 77098 w 1849847"/>
                  <a:gd name="connsiteY758" fmla="*/ 1949163 h 8446843"/>
                  <a:gd name="connsiteX759" fmla="*/ 66924 w 1849847"/>
                  <a:gd name="connsiteY759" fmla="*/ 1958987 h 8446843"/>
                  <a:gd name="connsiteX760" fmla="*/ 66226 w 1849847"/>
                  <a:gd name="connsiteY760" fmla="*/ 1998981 h 8446843"/>
                  <a:gd name="connsiteX761" fmla="*/ 76051 w 1849847"/>
                  <a:gd name="connsiteY761" fmla="*/ 2009155 h 8446843"/>
                  <a:gd name="connsiteX762" fmla="*/ 134801 w 1849847"/>
                  <a:gd name="connsiteY762" fmla="*/ 2010181 h 8446843"/>
                  <a:gd name="connsiteX763" fmla="*/ 144975 w 1849847"/>
                  <a:gd name="connsiteY763" fmla="*/ 2000356 h 8446843"/>
                  <a:gd name="connsiteX764" fmla="*/ 145673 w 1849847"/>
                  <a:gd name="connsiteY764" fmla="*/ 1960362 h 8446843"/>
                  <a:gd name="connsiteX765" fmla="*/ 145673 w 1849847"/>
                  <a:gd name="connsiteY765" fmla="*/ 1872097 h 8446843"/>
                  <a:gd name="connsiteX766" fmla="*/ 135848 w 1849847"/>
                  <a:gd name="connsiteY766" fmla="*/ 1861923 h 8446843"/>
                  <a:gd name="connsiteX767" fmla="*/ 77098 w 1849847"/>
                  <a:gd name="connsiteY767" fmla="*/ 1860898 h 8446843"/>
                  <a:gd name="connsiteX768" fmla="*/ 66924 w 1849847"/>
                  <a:gd name="connsiteY768" fmla="*/ 1870722 h 8446843"/>
                  <a:gd name="connsiteX769" fmla="*/ 66226 w 1849847"/>
                  <a:gd name="connsiteY769" fmla="*/ 1910716 h 8446843"/>
                  <a:gd name="connsiteX770" fmla="*/ 76051 w 1849847"/>
                  <a:gd name="connsiteY770" fmla="*/ 1920890 h 8446843"/>
                  <a:gd name="connsiteX771" fmla="*/ 134801 w 1849847"/>
                  <a:gd name="connsiteY771" fmla="*/ 1921916 h 8446843"/>
                  <a:gd name="connsiteX772" fmla="*/ 144975 w 1849847"/>
                  <a:gd name="connsiteY772" fmla="*/ 1912091 h 8446843"/>
                  <a:gd name="connsiteX773" fmla="*/ 145673 w 1849847"/>
                  <a:gd name="connsiteY773" fmla="*/ 1872097 h 8446843"/>
                  <a:gd name="connsiteX774" fmla="*/ 145673 w 1849847"/>
                  <a:gd name="connsiteY774" fmla="*/ 1432268 h 8446843"/>
                  <a:gd name="connsiteX775" fmla="*/ 135848 w 1849847"/>
                  <a:gd name="connsiteY775" fmla="*/ 1422094 h 8446843"/>
                  <a:gd name="connsiteX776" fmla="*/ 77098 w 1849847"/>
                  <a:gd name="connsiteY776" fmla="*/ 1421068 h 8446843"/>
                  <a:gd name="connsiteX777" fmla="*/ 66924 w 1849847"/>
                  <a:gd name="connsiteY777" fmla="*/ 1430893 h 8446843"/>
                  <a:gd name="connsiteX778" fmla="*/ 66226 w 1849847"/>
                  <a:gd name="connsiteY778" fmla="*/ 1470887 h 8446843"/>
                  <a:gd name="connsiteX779" fmla="*/ 76051 w 1849847"/>
                  <a:gd name="connsiteY779" fmla="*/ 1481061 h 8446843"/>
                  <a:gd name="connsiteX780" fmla="*/ 134801 w 1849847"/>
                  <a:gd name="connsiteY780" fmla="*/ 1482087 h 8446843"/>
                  <a:gd name="connsiteX781" fmla="*/ 144975 w 1849847"/>
                  <a:gd name="connsiteY781" fmla="*/ 1472262 h 8446843"/>
                  <a:gd name="connsiteX782" fmla="*/ 145673 w 1849847"/>
                  <a:gd name="connsiteY782" fmla="*/ 1432268 h 8446843"/>
                  <a:gd name="connsiteX783" fmla="*/ 145673 w 1849847"/>
                  <a:gd name="connsiteY783" fmla="*/ 1343368 h 8446843"/>
                  <a:gd name="connsiteX784" fmla="*/ 135848 w 1849847"/>
                  <a:gd name="connsiteY784" fmla="*/ 1333194 h 8446843"/>
                  <a:gd name="connsiteX785" fmla="*/ 77098 w 1849847"/>
                  <a:gd name="connsiteY785" fmla="*/ 1332168 h 8446843"/>
                  <a:gd name="connsiteX786" fmla="*/ 66924 w 1849847"/>
                  <a:gd name="connsiteY786" fmla="*/ 1341993 h 8446843"/>
                  <a:gd name="connsiteX787" fmla="*/ 66226 w 1849847"/>
                  <a:gd name="connsiteY787" fmla="*/ 1381987 h 8446843"/>
                  <a:gd name="connsiteX788" fmla="*/ 76051 w 1849847"/>
                  <a:gd name="connsiteY788" fmla="*/ 1392161 h 8446843"/>
                  <a:gd name="connsiteX789" fmla="*/ 134801 w 1849847"/>
                  <a:gd name="connsiteY789" fmla="*/ 1393187 h 8446843"/>
                  <a:gd name="connsiteX790" fmla="*/ 144975 w 1849847"/>
                  <a:gd name="connsiteY790" fmla="*/ 1383362 h 8446843"/>
                  <a:gd name="connsiteX791" fmla="*/ 145673 w 1849847"/>
                  <a:gd name="connsiteY791" fmla="*/ 1343368 h 8446843"/>
                  <a:gd name="connsiteX792" fmla="*/ 145673 w 1849847"/>
                  <a:gd name="connsiteY792" fmla="*/ 1255512 h 8446843"/>
                  <a:gd name="connsiteX793" fmla="*/ 135848 w 1849847"/>
                  <a:gd name="connsiteY793" fmla="*/ 1245338 h 8446843"/>
                  <a:gd name="connsiteX794" fmla="*/ 77098 w 1849847"/>
                  <a:gd name="connsiteY794" fmla="*/ 1244312 h 8446843"/>
                  <a:gd name="connsiteX795" fmla="*/ 66924 w 1849847"/>
                  <a:gd name="connsiteY795" fmla="*/ 1254137 h 8446843"/>
                  <a:gd name="connsiteX796" fmla="*/ 66226 w 1849847"/>
                  <a:gd name="connsiteY796" fmla="*/ 1294131 h 8446843"/>
                  <a:gd name="connsiteX797" fmla="*/ 76051 w 1849847"/>
                  <a:gd name="connsiteY797" fmla="*/ 1304305 h 8446843"/>
                  <a:gd name="connsiteX798" fmla="*/ 134801 w 1849847"/>
                  <a:gd name="connsiteY798" fmla="*/ 1305331 h 8446843"/>
                  <a:gd name="connsiteX799" fmla="*/ 144975 w 1849847"/>
                  <a:gd name="connsiteY799" fmla="*/ 1295506 h 8446843"/>
                  <a:gd name="connsiteX800" fmla="*/ 145673 w 1849847"/>
                  <a:gd name="connsiteY800" fmla="*/ 1255512 h 8446843"/>
                  <a:gd name="connsiteX801" fmla="*/ 145673 w 1849847"/>
                  <a:gd name="connsiteY801" fmla="*/ 1167247 h 8446843"/>
                  <a:gd name="connsiteX802" fmla="*/ 135848 w 1849847"/>
                  <a:gd name="connsiteY802" fmla="*/ 1157073 h 8446843"/>
                  <a:gd name="connsiteX803" fmla="*/ 77098 w 1849847"/>
                  <a:gd name="connsiteY803" fmla="*/ 1156047 h 8446843"/>
                  <a:gd name="connsiteX804" fmla="*/ 66924 w 1849847"/>
                  <a:gd name="connsiteY804" fmla="*/ 1165872 h 8446843"/>
                  <a:gd name="connsiteX805" fmla="*/ 66226 w 1849847"/>
                  <a:gd name="connsiteY805" fmla="*/ 1205866 h 8446843"/>
                  <a:gd name="connsiteX806" fmla="*/ 76051 w 1849847"/>
                  <a:gd name="connsiteY806" fmla="*/ 1216040 h 8446843"/>
                  <a:gd name="connsiteX807" fmla="*/ 134801 w 1849847"/>
                  <a:gd name="connsiteY807" fmla="*/ 1217066 h 8446843"/>
                  <a:gd name="connsiteX808" fmla="*/ 144975 w 1849847"/>
                  <a:gd name="connsiteY808" fmla="*/ 1207241 h 8446843"/>
                  <a:gd name="connsiteX809" fmla="*/ 145673 w 1849847"/>
                  <a:gd name="connsiteY809" fmla="*/ 1167247 h 8446843"/>
                  <a:gd name="connsiteX810" fmla="*/ 145673 w 1849847"/>
                  <a:gd name="connsiteY810" fmla="*/ 724243 h 8446843"/>
                  <a:gd name="connsiteX811" fmla="*/ 135848 w 1849847"/>
                  <a:gd name="connsiteY811" fmla="*/ 714069 h 8446843"/>
                  <a:gd name="connsiteX812" fmla="*/ 77098 w 1849847"/>
                  <a:gd name="connsiteY812" fmla="*/ 713043 h 8446843"/>
                  <a:gd name="connsiteX813" fmla="*/ 66924 w 1849847"/>
                  <a:gd name="connsiteY813" fmla="*/ 722868 h 8446843"/>
                  <a:gd name="connsiteX814" fmla="*/ 66226 w 1849847"/>
                  <a:gd name="connsiteY814" fmla="*/ 762862 h 8446843"/>
                  <a:gd name="connsiteX815" fmla="*/ 76051 w 1849847"/>
                  <a:gd name="connsiteY815" fmla="*/ 773036 h 8446843"/>
                  <a:gd name="connsiteX816" fmla="*/ 134801 w 1849847"/>
                  <a:gd name="connsiteY816" fmla="*/ 774062 h 8446843"/>
                  <a:gd name="connsiteX817" fmla="*/ 144975 w 1849847"/>
                  <a:gd name="connsiteY817" fmla="*/ 764237 h 8446843"/>
                  <a:gd name="connsiteX818" fmla="*/ 145673 w 1849847"/>
                  <a:gd name="connsiteY818" fmla="*/ 724243 h 8446843"/>
                  <a:gd name="connsiteX819" fmla="*/ 145673 w 1849847"/>
                  <a:gd name="connsiteY819" fmla="*/ 635343 h 8446843"/>
                  <a:gd name="connsiteX820" fmla="*/ 135848 w 1849847"/>
                  <a:gd name="connsiteY820" fmla="*/ 625169 h 8446843"/>
                  <a:gd name="connsiteX821" fmla="*/ 77098 w 1849847"/>
                  <a:gd name="connsiteY821" fmla="*/ 624143 h 8446843"/>
                  <a:gd name="connsiteX822" fmla="*/ 66924 w 1849847"/>
                  <a:gd name="connsiteY822" fmla="*/ 633968 h 8446843"/>
                  <a:gd name="connsiteX823" fmla="*/ 66226 w 1849847"/>
                  <a:gd name="connsiteY823" fmla="*/ 673962 h 8446843"/>
                  <a:gd name="connsiteX824" fmla="*/ 76051 w 1849847"/>
                  <a:gd name="connsiteY824" fmla="*/ 684136 h 8446843"/>
                  <a:gd name="connsiteX825" fmla="*/ 134801 w 1849847"/>
                  <a:gd name="connsiteY825" fmla="*/ 685162 h 8446843"/>
                  <a:gd name="connsiteX826" fmla="*/ 144975 w 1849847"/>
                  <a:gd name="connsiteY826" fmla="*/ 675337 h 8446843"/>
                  <a:gd name="connsiteX827" fmla="*/ 145673 w 1849847"/>
                  <a:gd name="connsiteY827" fmla="*/ 635343 h 8446843"/>
                  <a:gd name="connsiteX828" fmla="*/ 145673 w 1849847"/>
                  <a:gd name="connsiteY828" fmla="*/ 547487 h 8446843"/>
                  <a:gd name="connsiteX829" fmla="*/ 135848 w 1849847"/>
                  <a:gd name="connsiteY829" fmla="*/ 537313 h 8446843"/>
                  <a:gd name="connsiteX830" fmla="*/ 77098 w 1849847"/>
                  <a:gd name="connsiteY830" fmla="*/ 536287 h 8446843"/>
                  <a:gd name="connsiteX831" fmla="*/ 66924 w 1849847"/>
                  <a:gd name="connsiteY831" fmla="*/ 546112 h 8446843"/>
                  <a:gd name="connsiteX832" fmla="*/ 66226 w 1849847"/>
                  <a:gd name="connsiteY832" fmla="*/ 586106 h 8446843"/>
                  <a:gd name="connsiteX833" fmla="*/ 76051 w 1849847"/>
                  <a:gd name="connsiteY833" fmla="*/ 596280 h 8446843"/>
                  <a:gd name="connsiteX834" fmla="*/ 134801 w 1849847"/>
                  <a:gd name="connsiteY834" fmla="*/ 597306 h 8446843"/>
                  <a:gd name="connsiteX835" fmla="*/ 144975 w 1849847"/>
                  <a:gd name="connsiteY835" fmla="*/ 587481 h 8446843"/>
                  <a:gd name="connsiteX836" fmla="*/ 145673 w 1849847"/>
                  <a:gd name="connsiteY836" fmla="*/ 547487 h 8446843"/>
                  <a:gd name="connsiteX837" fmla="*/ 145673 w 1849847"/>
                  <a:gd name="connsiteY837" fmla="*/ 459222 h 8446843"/>
                  <a:gd name="connsiteX838" fmla="*/ 135848 w 1849847"/>
                  <a:gd name="connsiteY838" fmla="*/ 449048 h 8446843"/>
                  <a:gd name="connsiteX839" fmla="*/ 77098 w 1849847"/>
                  <a:gd name="connsiteY839" fmla="*/ 448022 h 8446843"/>
                  <a:gd name="connsiteX840" fmla="*/ 66924 w 1849847"/>
                  <a:gd name="connsiteY840" fmla="*/ 457847 h 8446843"/>
                  <a:gd name="connsiteX841" fmla="*/ 66226 w 1849847"/>
                  <a:gd name="connsiteY841" fmla="*/ 497841 h 8446843"/>
                  <a:gd name="connsiteX842" fmla="*/ 76051 w 1849847"/>
                  <a:gd name="connsiteY842" fmla="*/ 508015 h 8446843"/>
                  <a:gd name="connsiteX843" fmla="*/ 134801 w 1849847"/>
                  <a:gd name="connsiteY843" fmla="*/ 509041 h 8446843"/>
                  <a:gd name="connsiteX844" fmla="*/ 144975 w 1849847"/>
                  <a:gd name="connsiteY844" fmla="*/ 499216 h 8446843"/>
                  <a:gd name="connsiteX845" fmla="*/ 145673 w 1849847"/>
                  <a:gd name="connsiteY845" fmla="*/ 459222 h 8446843"/>
                  <a:gd name="connsiteX846" fmla="*/ 1775454 w 1849847"/>
                  <a:gd name="connsiteY846" fmla="*/ 8346594 h 8446843"/>
                  <a:gd name="connsiteX847" fmla="*/ 1774756 w 1849847"/>
                  <a:gd name="connsiteY847" fmla="*/ 8306600 h 8446843"/>
                  <a:gd name="connsiteX848" fmla="*/ 1764582 w 1849847"/>
                  <a:gd name="connsiteY848" fmla="*/ 8296775 h 8446843"/>
                  <a:gd name="connsiteX849" fmla="*/ 1705832 w 1849847"/>
                  <a:gd name="connsiteY849" fmla="*/ 8297800 h 8446843"/>
                  <a:gd name="connsiteX850" fmla="*/ 1696007 w 1849847"/>
                  <a:gd name="connsiteY850" fmla="*/ 8307974 h 8446843"/>
                  <a:gd name="connsiteX851" fmla="*/ 1696705 w 1849847"/>
                  <a:gd name="connsiteY851" fmla="*/ 8347968 h 8446843"/>
                  <a:gd name="connsiteX852" fmla="*/ 1706879 w 1849847"/>
                  <a:gd name="connsiteY852" fmla="*/ 8357793 h 8446843"/>
                  <a:gd name="connsiteX853" fmla="*/ 1765629 w 1849847"/>
                  <a:gd name="connsiteY853" fmla="*/ 8356768 h 8446843"/>
                  <a:gd name="connsiteX854" fmla="*/ 1775454 w 1849847"/>
                  <a:gd name="connsiteY854" fmla="*/ 8346594 h 8446843"/>
                  <a:gd name="connsiteX855" fmla="*/ 1775454 w 1849847"/>
                  <a:gd name="connsiteY855" fmla="*/ 8258329 h 8446843"/>
                  <a:gd name="connsiteX856" fmla="*/ 1774756 w 1849847"/>
                  <a:gd name="connsiteY856" fmla="*/ 8218335 h 8446843"/>
                  <a:gd name="connsiteX857" fmla="*/ 1764582 w 1849847"/>
                  <a:gd name="connsiteY857" fmla="*/ 8208510 h 8446843"/>
                  <a:gd name="connsiteX858" fmla="*/ 1705832 w 1849847"/>
                  <a:gd name="connsiteY858" fmla="*/ 8209535 h 8446843"/>
                  <a:gd name="connsiteX859" fmla="*/ 1696007 w 1849847"/>
                  <a:gd name="connsiteY859" fmla="*/ 8219709 h 8446843"/>
                  <a:gd name="connsiteX860" fmla="*/ 1696705 w 1849847"/>
                  <a:gd name="connsiteY860" fmla="*/ 8259703 h 8446843"/>
                  <a:gd name="connsiteX861" fmla="*/ 1706879 w 1849847"/>
                  <a:gd name="connsiteY861" fmla="*/ 8269528 h 8446843"/>
                  <a:gd name="connsiteX862" fmla="*/ 1765629 w 1849847"/>
                  <a:gd name="connsiteY862" fmla="*/ 8268503 h 8446843"/>
                  <a:gd name="connsiteX863" fmla="*/ 1775454 w 1849847"/>
                  <a:gd name="connsiteY863" fmla="*/ 8258329 h 8446843"/>
                  <a:gd name="connsiteX864" fmla="*/ 1775454 w 1849847"/>
                  <a:gd name="connsiteY864" fmla="*/ 8170473 h 8446843"/>
                  <a:gd name="connsiteX865" fmla="*/ 1774756 w 1849847"/>
                  <a:gd name="connsiteY865" fmla="*/ 8130479 h 8446843"/>
                  <a:gd name="connsiteX866" fmla="*/ 1764582 w 1849847"/>
                  <a:gd name="connsiteY866" fmla="*/ 8120654 h 8446843"/>
                  <a:gd name="connsiteX867" fmla="*/ 1705832 w 1849847"/>
                  <a:gd name="connsiteY867" fmla="*/ 8121679 h 8446843"/>
                  <a:gd name="connsiteX868" fmla="*/ 1696007 w 1849847"/>
                  <a:gd name="connsiteY868" fmla="*/ 8131853 h 8446843"/>
                  <a:gd name="connsiteX869" fmla="*/ 1696705 w 1849847"/>
                  <a:gd name="connsiteY869" fmla="*/ 8171847 h 8446843"/>
                  <a:gd name="connsiteX870" fmla="*/ 1706879 w 1849847"/>
                  <a:gd name="connsiteY870" fmla="*/ 8181672 h 8446843"/>
                  <a:gd name="connsiteX871" fmla="*/ 1765629 w 1849847"/>
                  <a:gd name="connsiteY871" fmla="*/ 8180647 h 8446843"/>
                  <a:gd name="connsiteX872" fmla="*/ 1775454 w 1849847"/>
                  <a:gd name="connsiteY872" fmla="*/ 8170473 h 8446843"/>
                  <a:gd name="connsiteX873" fmla="*/ 1775454 w 1849847"/>
                  <a:gd name="connsiteY873" fmla="*/ 8081573 h 8446843"/>
                  <a:gd name="connsiteX874" fmla="*/ 1774756 w 1849847"/>
                  <a:gd name="connsiteY874" fmla="*/ 8041580 h 8446843"/>
                  <a:gd name="connsiteX875" fmla="*/ 1764582 w 1849847"/>
                  <a:gd name="connsiteY875" fmla="*/ 8031755 h 8446843"/>
                  <a:gd name="connsiteX876" fmla="*/ 1705832 w 1849847"/>
                  <a:gd name="connsiteY876" fmla="*/ 8032780 h 8446843"/>
                  <a:gd name="connsiteX877" fmla="*/ 1696007 w 1849847"/>
                  <a:gd name="connsiteY877" fmla="*/ 8042954 h 8446843"/>
                  <a:gd name="connsiteX878" fmla="*/ 1696705 w 1849847"/>
                  <a:gd name="connsiteY878" fmla="*/ 8082948 h 8446843"/>
                  <a:gd name="connsiteX879" fmla="*/ 1706879 w 1849847"/>
                  <a:gd name="connsiteY879" fmla="*/ 8092773 h 8446843"/>
                  <a:gd name="connsiteX880" fmla="*/ 1765629 w 1849847"/>
                  <a:gd name="connsiteY880" fmla="*/ 8091747 h 8446843"/>
                  <a:gd name="connsiteX881" fmla="*/ 1775454 w 1849847"/>
                  <a:gd name="connsiteY881" fmla="*/ 8081573 h 8446843"/>
                  <a:gd name="connsiteX882" fmla="*/ 1775454 w 1849847"/>
                  <a:gd name="connsiteY882" fmla="*/ 7638570 h 8446843"/>
                  <a:gd name="connsiteX883" fmla="*/ 1774756 w 1849847"/>
                  <a:gd name="connsiteY883" fmla="*/ 7598576 h 8446843"/>
                  <a:gd name="connsiteX884" fmla="*/ 1764582 w 1849847"/>
                  <a:gd name="connsiteY884" fmla="*/ 7588751 h 8446843"/>
                  <a:gd name="connsiteX885" fmla="*/ 1705832 w 1849847"/>
                  <a:gd name="connsiteY885" fmla="*/ 7589776 h 8446843"/>
                  <a:gd name="connsiteX886" fmla="*/ 1696007 w 1849847"/>
                  <a:gd name="connsiteY886" fmla="*/ 7599950 h 8446843"/>
                  <a:gd name="connsiteX887" fmla="*/ 1696705 w 1849847"/>
                  <a:gd name="connsiteY887" fmla="*/ 7639944 h 8446843"/>
                  <a:gd name="connsiteX888" fmla="*/ 1706879 w 1849847"/>
                  <a:gd name="connsiteY888" fmla="*/ 7649769 h 8446843"/>
                  <a:gd name="connsiteX889" fmla="*/ 1765629 w 1849847"/>
                  <a:gd name="connsiteY889" fmla="*/ 7648744 h 8446843"/>
                  <a:gd name="connsiteX890" fmla="*/ 1775454 w 1849847"/>
                  <a:gd name="connsiteY890" fmla="*/ 7638570 h 8446843"/>
                  <a:gd name="connsiteX891" fmla="*/ 1775454 w 1849847"/>
                  <a:gd name="connsiteY891" fmla="*/ 7550305 h 8446843"/>
                  <a:gd name="connsiteX892" fmla="*/ 1774756 w 1849847"/>
                  <a:gd name="connsiteY892" fmla="*/ 7510311 h 8446843"/>
                  <a:gd name="connsiteX893" fmla="*/ 1764582 w 1849847"/>
                  <a:gd name="connsiteY893" fmla="*/ 7500486 h 8446843"/>
                  <a:gd name="connsiteX894" fmla="*/ 1705832 w 1849847"/>
                  <a:gd name="connsiteY894" fmla="*/ 7501511 h 8446843"/>
                  <a:gd name="connsiteX895" fmla="*/ 1696007 w 1849847"/>
                  <a:gd name="connsiteY895" fmla="*/ 7511685 h 8446843"/>
                  <a:gd name="connsiteX896" fmla="*/ 1696705 w 1849847"/>
                  <a:gd name="connsiteY896" fmla="*/ 7551679 h 8446843"/>
                  <a:gd name="connsiteX897" fmla="*/ 1706879 w 1849847"/>
                  <a:gd name="connsiteY897" fmla="*/ 7561504 h 8446843"/>
                  <a:gd name="connsiteX898" fmla="*/ 1765629 w 1849847"/>
                  <a:gd name="connsiteY898" fmla="*/ 7560479 h 8446843"/>
                  <a:gd name="connsiteX899" fmla="*/ 1775454 w 1849847"/>
                  <a:gd name="connsiteY899" fmla="*/ 7550305 h 8446843"/>
                  <a:gd name="connsiteX900" fmla="*/ 1775454 w 1849847"/>
                  <a:gd name="connsiteY900" fmla="*/ 7462449 h 8446843"/>
                  <a:gd name="connsiteX901" fmla="*/ 1774756 w 1849847"/>
                  <a:gd name="connsiteY901" fmla="*/ 7422455 h 8446843"/>
                  <a:gd name="connsiteX902" fmla="*/ 1764582 w 1849847"/>
                  <a:gd name="connsiteY902" fmla="*/ 7412630 h 8446843"/>
                  <a:gd name="connsiteX903" fmla="*/ 1705832 w 1849847"/>
                  <a:gd name="connsiteY903" fmla="*/ 7413655 h 8446843"/>
                  <a:gd name="connsiteX904" fmla="*/ 1696007 w 1849847"/>
                  <a:gd name="connsiteY904" fmla="*/ 7423829 h 8446843"/>
                  <a:gd name="connsiteX905" fmla="*/ 1696705 w 1849847"/>
                  <a:gd name="connsiteY905" fmla="*/ 7463823 h 8446843"/>
                  <a:gd name="connsiteX906" fmla="*/ 1706879 w 1849847"/>
                  <a:gd name="connsiteY906" fmla="*/ 7473648 h 8446843"/>
                  <a:gd name="connsiteX907" fmla="*/ 1765629 w 1849847"/>
                  <a:gd name="connsiteY907" fmla="*/ 7472623 h 8446843"/>
                  <a:gd name="connsiteX908" fmla="*/ 1775454 w 1849847"/>
                  <a:gd name="connsiteY908" fmla="*/ 7462449 h 8446843"/>
                  <a:gd name="connsiteX909" fmla="*/ 1775454 w 1849847"/>
                  <a:gd name="connsiteY909" fmla="*/ 7373549 h 8446843"/>
                  <a:gd name="connsiteX910" fmla="*/ 1774756 w 1849847"/>
                  <a:gd name="connsiteY910" fmla="*/ 7333555 h 8446843"/>
                  <a:gd name="connsiteX911" fmla="*/ 1764582 w 1849847"/>
                  <a:gd name="connsiteY911" fmla="*/ 7323730 h 8446843"/>
                  <a:gd name="connsiteX912" fmla="*/ 1705832 w 1849847"/>
                  <a:gd name="connsiteY912" fmla="*/ 7324755 h 8446843"/>
                  <a:gd name="connsiteX913" fmla="*/ 1696007 w 1849847"/>
                  <a:gd name="connsiteY913" fmla="*/ 7334929 h 8446843"/>
                  <a:gd name="connsiteX914" fmla="*/ 1696705 w 1849847"/>
                  <a:gd name="connsiteY914" fmla="*/ 7374923 h 8446843"/>
                  <a:gd name="connsiteX915" fmla="*/ 1706879 w 1849847"/>
                  <a:gd name="connsiteY915" fmla="*/ 7384748 h 8446843"/>
                  <a:gd name="connsiteX916" fmla="*/ 1765629 w 1849847"/>
                  <a:gd name="connsiteY916" fmla="*/ 7383723 h 8446843"/>
                  <a:gd name="connsiteX917" fmla="*/ 1775454 w 1849847"/>
                  <a:gd name="connsiteY917" fmla="*/ 7373549 h 8446843"/>
                  <a:gd name="connsiteX918" fmla="*/ 1775454 w 1849847"/>
                  <a:gd name="connsiteY918" fmla="*/ 6933720 h 8446843"/>
                  <a:gd name="connsiteX919" fmla="*/ 1774756 w 1849847"/>
                  <a:gd name="connsiteY919" fmla="*/ 6893726 h 8446843"/>
                  <a:gd name="connsiteX920" fmla="*/ 1764582 w 1849847"/>
                  <a:gd name="connsiteY920" fmla="*/ 6883901 h 8446843"/>
                  <a:gd name="connsiteX921" fmla="*/ 1705832 w 1849847"/>
                  <a:gd name="connsiteY921" fmla="*/ 6884926 h 8446843"/>
                  <a:gd name="connsiteX922" fmla="*/ 1696007 w 1849847"/>
                  <a:gd name="connsiteY922" fmla="*/ 6895100 h 8446843"/>
                  <a:gd name="connsiteX923" fmla="*/ 1696705 w 1849847"/>
                  <a:gd name="connsiteY923" fmla="*/ 6935094 h 8446843"/>
                  <a:gd name="connsiteX924" fmla="*/ 1706879 w 1849847"/>
                  <a:gd name="connsiteY924" fmla="*/ 6944919 h 8446843"/>
                  <a:gd name="connsiteX925" fmla="*/ 1765629 w 1849847"/>
                  <a:gd name="connsiteY925" fmla="*/ 6943894 h 8446843"/>
                  <a:gd name="connsiteX926" fmla="*/ 1775454 w 1849847"/>
                  <a:gd name="connsiteY926" fmla="*/ 6933720 h 8446843"/>
                  <a:gd name="connsiteX927" fmla="*/ 1775454 w 1849847"/>
                  <a:gd name="connsiteY927" fmla="*/ 6845455 h 8446843"/>
                  <a:gd name="connsiteX928" fmla="*/ 1774756 w 1849847"/>
                  <a:gd name="connsiteY928" fmla="*/ 6805461 h 8446843"/>
                  <a:gd name="connsiteX929" fmla="*/ 1764582 w 1849847"/>
                  <a:gd name="connsiteY929" fmla="*/ 6795636 h 8446843"/>
                  <a:gd name="connsiteX930" fmla="*/ 1705832 w 1849847"/>
                  <a:gd name="connsiteY930" fmla="*/ 6796661 h 8446843"/>
                  <a:gd name="connsiteX931" fmla="*/ 1696007 w 1849847"/>
                  <a:gd name="connsiteY931" fmla="*/ 6806835 h 8446843"/>
                  <a:gd name="connsiteX932" fmla="*/ 1696705 w 1849847"/>
                  <a:gd name="connsiteY932" fmla="*/ 6846829 h 8446843"/>
                  <a:gd name="connsiteX933" fmla="*/ 1706879 w 1849847"/>
                  <a:gd name="connsiteY933" fmla="*/ 6856654 h 8446843"/>
                  <a:gd name="connsiteX934" fmla="*/ 1765629 w 1849847"/>
                  <a:gd name="connsiteY934" fmla="*/ 6855629 h 8446843"/>
                  <a:gd name="connsiteX935" fmla="*/ 1775454 w 1849847"/>
                  <a:gd name="connsiteY935" fmla="*/ 6845455 h 8446843"/>
                  <a:gd name="connsiteX936" fmla="*/ 1775454 w 1849847"/>
                  <a:gd name="connsiteY936" fmla="*/ 6757599 h 8446843"/>
                  <a:gd name="connsiteX937" fmla="*/ 1774756 w 1849847"/>
                  <a:gd name="connsiteY937" fmla="*/ 6717605 h 8446843"/>
                  <a:gd name="connsiteX938" fmla="*/ 1764582 w 1849847"/>
                  <a:gd name="connsiteY938" fmla="*/ 6707780 h 8446843"/>
                  <a:gd name="connsiteX939" fmla="*/ 1705832 w 1849847"/>
                  <a:gd name="connsiteY939" fmla="*/ 6708805 h 8446843"/>
                  <a:gd name="connsiteX940" fmla="*/ 1696007 w 1849847"/>
                  <a:gd name="connsiteY940" fmla="*/ 6718979 h 8446843"/>
                  <a:gd name="connsiteX941" fmla="*/ 1696705 w 1849847"/>
                  <a:gd name="connsiteY941" fmla="*/ 6758973 h 8446843"/>
                  <a:gd name="connsiteX942" fmla="*/ 1706879 w 1849847"/>
                  <a:gd name="connsiteY942" fmla="*/ 6768798 h 8446843"/>
                  <a:gd name="connsiteX943" fmla="*/ 1765629 w 1849847"/>
                  <a:gd name="connsiteY943" fmla="*/ 6767773 h 8446843"/>
                  <a:gd name="connsiteX944" fmla="*/ 1775454 w 1849847"/>
                  <a:gd name="connsiteY944" fmla="*/ 6757599 h 8446843"/>
                  <a:gd name="connsiteX945" fmla="*/ 1775454 w 1849847"/>
                  <a:gd name="connsiteY945" fmla="*/ 6668699 h 8446843"/>
                  <a:gd name="connsiteX946" fmla="*/ 1774756 w 1849847"/>
                  <a:gd name="connsiteY946" fmla="*/ 6628705 h 8446843"/>
                  <a:gd name="connsiteX947" fmla="*/ 1764582 w 1849847"/>
                  <a:gd name="connsiteY947" fmla="*/ 6618880 h 8446843"/>
                  <a:gd name="connsiteX948" fmla="*/ 1705832 w 1849847"/>
                  <a:gd name="connsiteY948" fmla="*/ 6619905 h 8446843"/>
                  <a:gd name="connsiteX949" fmla="*/ 1696007 w 1849847"/>
                  <a:gd name="connsiteY949" fmla="*/ 6630079 h 8446843"/>
                  <a:gd name="connsiteX950" fmla="*/ 1696705 w 1849847"/>
                  <a:gd name="connsiteY950" fmla="*/ 6670073 h 8446843"/>
                  <a:gd name="connsiteX951" fmla="*/ 1706879 w 1849847"/>
                  <a:gd name="connsiteY951" fmla="*/ 6679898 h 8446843"/>
                  <a:gd name="connsiteX952" fmla="*/ 1765629 w 1849847"/>
                  <a:gd name="connsiteY952" fmla="*/ 6678873 h 8446843"/>
                  <a:gd name="connsiteX953" fmla="*/ 1775454 w 1849847"/>
                  <a:gd name="connsiteY953" fmla="*/ 6668699 h 8446843"/>
                  <a:gd name="connsiteX954" fmla="*/ 1775454 w 1849847"/>
                  <a:gd name="connsiteY954" fmla="*/ 6225695 h 8446843"/>
                  <a:gd name="connsiteX955" fmla="*/ 1774756 w 1849847"/>
                  <a:gd name="connsiteY955" fmla="*/ 6185701 h 8446843"/>
                  <a:gd name="connsiteX956" fmla="*/ 1764582 w 1849847"/>
                  <a:gd name="connsiteY956" fmla="*/ 6175876 h 8446843"/>
                  <a:gd name="connsiteX957" fmla="*/ 1705832 w 1849847"/>
                  <a:gd name="connsiteY957" fmla="*/ 6176901 h 8446843"/>
                  <a:gd name="connsiteX958" fmla="*/ 1696007 w 1849847"/>
                  <a:gd name="connsiteY958" fmla="*/ 6187075 h 8446843"/>
                  <a:gd name="connsiteX959" fmla="*/ 1696705 w 1849847"/>
                  <a:gd name="connsiteY959" fmla="*/ 6227069 h 8446843"/>
                  <a:gd name="connsiteX960" fmla="*/ 1706879 w 1849847"/>
                  <a:gd name="connsiteY960" fmla="*/ 6236894 h 8446843"/>
                  <a:gd name="connsiteX961" fmla="*/ 1765629 w 1849847"/>
                  <a:gd name="connsiteY961" fmla="*/ 6235869 h 8446843"/>
                  <a:gd name="connsiteX962" fmla="*/ 1775454 w 1849847"/>
                  <a:gd name="connsiteY962" fmla="*/ 6225695 h 8446843"/>
                  <a:gd name="connsiteX963" fmla="*/ 1775454 w 1849847"/>
                  <a:gd name="connsiteY963" fmla="*/ 6137430 h 8446843"/>
                  <a:gd name="connsiteX964" fmla="*/ 1774756 w 1849847"/>
                  <a:gd name="connsiteY964" fmla="*/ 6097436 h 8446843"/>
                  <a:gd name="connsiteX965" fmla="*/ 1764582 w 1849847"/>
                  <a:gd name="connsiteY965" fmla="*/ 6087611 h 8446843"/>
                  <a:gd name="connsiteX966" fmla="*/ 1705832 w 1849847"/>
                  <a:gd name="connsiteY966" fmla="*/ 6088636 h 8446843"/>
                  <a:gd name="connsiteX967" fmla="*/ 1696007 w 1849847"/>
                  <a:gd name="connsiteY967" fmla="*/ 6098810 h 8446843"/>
                  <a:gd name="connsiteX968" fmla="*/ 1696705 w 1849847"/>
                  <a:gd name="connsiteY968" fmla="*/ 6138804 h 8446843"/>
                  <a:gd name="connsiteX969" fmla="*/ 1706879 w 1849847"/>
                  <a:gd name="connsiteY969" fmla="*/ 6148629 h 8446843"/>
                  <a:gd name="connsiteX970" fmla="*/ 1765629 w 1849847"/>
                  <a:gd name="connsiteY970" fmla="*/ 6147604 h 8446843"/>
                  <a:gd name="connsiteX971" fmla="*/ 1775454 w 1849847"/>
                  <a:gd name="connsiteY971" fmla="*/ 6137430 h 8446843"/>
                  <a:gd name="connsiteX972" fmla="*/ 1775454 w 1849847"/>
                  <a:gd name="connsiteY972" fmla="*/ 6049574 h 8446843"/>
                  <a:gd name="connsiteX973" fmla="*/ 1774756 w 1849847"/>
                  <a:gd name="connsiteY973" fmla="*/ 6009580 h 8446843"/>
                  <a:gd name="connsiteX974" fmla="*/ 1764582 w 1849847"/>
                  <a:gd name="connsiteY974" fmla="*/ 5999755 h 8446843"/>
                  <a:gd name="connsiteX975" fmla="*/ 1705832 w 1849847"/>
                  <a:gd name="connsiteY975" fmla="*/ 6000780 h 8446843"/>
                  <a:gd name="connsiteX976" fmla="*/ 1696007 w 1849847"/>
                  <a:gd name="connsiteY976" fmla="*/ 6010954 h 8446843"/>
                  <a:gd name="connsiteX977" fmla="*/ 1696705 w 1849847"/>
                  <a:gd name="connsiteY977" fmla="*/ 6050948 h 8446843"/>
                  <a:gd name="connsiteX978" fmla="*/ 1706879 w 1849847"/>
                  <a:gd name="connsiteY978" fmla="*/ 6060773 h 8446843"/>
                  <a:gd name="connsiteX979" fmla="*/ 1765629 w 1849847"/>
                  <a:gd name="connsiteY979" fmla="*/ 6059748 h 8446843"/>
                  <a:gd name="connsiteX980" fmla="*/ 1775454 w 1849847"/>
                  <a:gd name="connsiteY980" fmla="*/ 6049574 h 8446843"/>
                  <a:gd name="connsiteX981" fmla="*/ 1775454 w 1849847"/>
                  <a:gd name="connsiteY981" fmla="*/ 5960674 h 8446843"/>
                  <a:gd name="connsiteX982" fmla="*/ 1774756 w 1849847"/>
                  <a:gd name="connsiteY982" fmla="*/ 5920680 h 8446843"/>
                  <a:gd name="connsiteX983" fmla="*/ 1764582 w 1849847"/>
                  <a:gd name="connsiteY983" fmla="*/ 5910855 h 8446843"/>
                  <a:gd name="connsiteX984" fmla="*/ 1705832 w 1849847"/>
                  <a:gd name="connsiteY984" fmla="*/ 5911880 h 8446843"/>
                  <a:gd name="connsiteX985" fmla="*/ 1696007 w 1849847"/>
                  <a:gd name="connsiteY985" fmla="*/ 5922054 h 8446843"/>
                  <a:gd name="connsiteX986" fmla="*/ 1696705 w 1849847"/>
                  <a:gd name="connsiteY986" fmla="*/ 5962048 h 8446843"/>
                  <a:gd name="connsiteX987" fmla="*/ 1706879 w 1849847"/>
                  <a:gd name="connsiteY987" fmla="*/ 5971873 h 8446843"/>
                  <a:gd name="connsiteX988" fmla="*/ 1765629 w 1849847"/>
                  <a:gd name="connsiteY988" fmla="*/ 5970848 h 8446843"/>
                  <a:gd name="connsiteX989" fmla="*/ 1775454 w 1849847"/>
                  <a:gd name="connsiteY989" fmla="*/ 5960674 h 8446843"/>
                  <a:gd name="connsiteX990" fmla="*/ 1775454 w 1849847"/>
                  <a:gd name="connsiteY990" fmla="*/ 5527197 h 8446843"/>
                  <a:gd name="connsiteX991" fmla="*/ 1774756 w 1849847"/>
                  <a:gd name="connsiteY991" fmla="*/ 5487203 h 8446843"/>
                  <a:gd name="connsiteX992" fmla="*/ 1764582 w 1849847"/>
                  <a:gd name="connsiteY992" fmla="*/ 5477378 h 8446843"/>
                  <a:gd name="connsiteX993" fmla="*/ 1705832 w 1849847"/>
                  <a:gd name="connsiteY993" fmla="*/ 5478403 h 8446843"/>
                  <a:gd name="connsiteX994" fmla="*/ 1696007 w 1849847"/>
                  <a:gd name="connsiteY994" fmla="*/ 5488577 h 8446843"/>
                  <a:gd name="connsiteX995" fmla="*/ 1696705 w 1849847"/>
                  <a:gd name="connsiteY995" fmla="*/ 5528571 h 8446843"/>
                  <a:gd name="connsiteX996" fmla="*/ 1706879 w 1849847"/>
                  <a:gd name="connsiteY996" fmla="*/ 5538396 h 8446843"/>
                  <a:gd name="connsiteX997" fmla="*/ 1765629 w 1849847"/>
                  <a:gd name="connsiteY997" fmla="*/ 5537371 h 8446843"/>
                  <a:gd name="connsiteX998" fmla="*/ 1775454 w 1849847"/>
                  <a:gd name="connsiteY998" fmla="*/ 5527197 h 8446843"/>
                  <a:gd name="connsiteX999" fmla="*/ 1775454 w 1849847"/>
                  <a:gd name="connsiteY999" fmla="*/ 5438932 h 8446843"/>
                  <a:gd name="connsiteX1000" fmla="*/ 1774756 w 1849847"/>
                  <a:gd name="connsiteY1000" fmla="*/ 5398938 h 8446843"/>
                  <a:gd name="connsiteX1001" fmla="*/ 1764582 w 1849847"/>
                  <a:gd name="connsiteY1001" fmla="*/ 5389113 h 8446843"/>
                  <a:gd name="connsiteX1002" fmla="*/ 1705832 w 1849847"/>
                  <a:gd name="connsiteY1002" fmla="*/ 5390138 h 8446843"/>
                  <a:gd name="connsiteX1003" fmla="*/ 1696007 w 1849847"/>
                  <a:gd name="connsiteY1003" fmla="*/ 5400312 h 8446843"/>
                  <a:gd name="connsiteX1004" fmla="*/ 1696705 w 1849847"/>
                  <a:gd name="connsiteY1004" fmla="*/ 5440306 h 8446843"/>
                  <a:gd name="connsiteX1005" fmla="*/ 1706879 w 1849847"/>
                  <a:gd name="connsiteY1005" fmla="*/ 5450131 h 8446843"/>
                  <a:gd name="connsiteX1006" fmla="*/ 1765629 w 1849847"/>
                  <a:gd name="connsiteY1006" fmla="*/ 5449106 h 8446843"/>
                  <a:gd name="connsiteX1007" fmla="*/ 1775454 w 1849847"/>
                  <a:gd name="connsiteY1007" fmla="*/ 5438932 h 8446843"/>
                  <a:gd name="connsiteX1008" fmla="*/ 1775454 w 1849847"/>
                  <a:gd name="connsiteY1008" fmla="*/ 5351076 h 8446843"/>
                  <a:gd name="connsiteX1009" fmla="*/ 1774756 w 1849847"/>
                  <a:gd name="connsiteY1009" fmla="*/ 5311082 h 8446843"/>
                  <a:gd name="connsiteX1010" fmla="*/ 1764582 w 1849847"/>
                  <a:gd name="connsiteY1010" fmla="*/ 5301257 h 8446843"/>
                  <a:gd name="connsiteX1011" fmla="*/ 1705832 w 1849847"/>
                  <a:gd name="connsiteY1011" fmla="*/ 5302282 h 8446843"/>
                  <a:gd name="connsiteX1012" fmla="*/ 1696007 w 1849847"/>
                  <a:gd name="connsiteY1012" fmla="*/ 5312456 h 8446843"/>
                  <a:gd name="connsiteX1013" fmla="*/ 1696705 w 1849847"/>
                  <a:gd name="connsiteY1013" fmla="*/ 5352450 h 8446843"/>
                  <a:gd name="connsiteX1014" fmla="*/ 1706879 w 1849847"/>
                  <a:gd name="connsiteY1014" fmla="*/ 5362275 h 8446843"/>
                  <a:gd name="connsiteX1015" fmla="*/ 1765629 w 1849847"/>
                  <a:gd name="connsiteY1015" fmla="*/ 5361250 h 8446843"/>
                  <a:gd name="connsiteX1016" fmla="*/ 1775454 w 1849847"/>
                  <a:gd name="connsiteY1016" fmla="*/ 5351076 h 8446843"/>
                  <a:gd name="connsiteX1017" fmla="*/ 1775454 w 1849847"/>
                  <a:gd name="connsiteY1017" fmla="*/ 5262176 h 8446843"/>
                  <a:gd name="connsiteX1018" fmla="*/ 1774756 w 1849847"/>
                  <a:gd name="connsiteY1018" fmla="*/ 5222182 h 8446843"/>
                  <a:gd name="connsiteX1019" fmla="*/ 1764582 w 1849847"/>
                  <a:gd name="connsiteY1019" fmla="*/ 5212357 h 8446843"/>
                  <a:gd name="connsiteX1020" fmla="*/ 1705832 w 1849847"/>
                  <a:gd name="connsiteY1020" fmla="*/ 5213382 h 8446843"/>
                  <a:gd name="connsiteX1021" fmla="*/ 1696007 w 1849847"/>
                  <a:gd name="connsiteY1021" fmla="*/ 5223556 h 8446843"/>
                  <a:gd name="connsiteX1022" fmla="*/ 1696705 w 1849847"/>
                  <a:gd name="connsiteY1022" fmla="*/ 5263550 h 8446843"/>
                  <a:gd name="connsiteX1023" fmla="*/ 1706879 w 1849847"/>
                  <a:gd name="connsiteY1023" fmla="*/ 5273375 h 8446843"/>
                  <a:gd name="connsiteX1024" fmla="*/ 1765629 w 1849847"/>
                  <a:gd name="connsiteY1024" fmla="*/ 5272350 h 8446843"/>
                  <a:gd name="connsiteX1025" fmla="*/ 1775454 w 1849847"/>
                  <a:gd name="connsiteY1025" fmla="*/ 5262176 h 8446843"/>
                  <a:gd name="connsiteX1026" fmla="*/ 1775454 w 1849847"/>
                  <a:gd name="connsiteY1026" fmla="*/ 4819172 h 8446843"/>
                  <a:gd name="connsiteX1027" fmla="*/ 1774756 w 1849847"/>
                  <a:gd name="connsiteY1027" fmla="*/ 4779178 h 8446843"/>
                  <a:gd name="connsiteX1028" fmla="*/ 1764582 w 1849847"/>
                  <a:gd name="connsiteY1028" fmla="*/ 4769353 h 8446843"/>
                  <a:gd name="connsiteX1029" fmla="*/ 1705832 w 1849847"/>
                  <a:gd name="connsiteY1029" fmla="*/ 4770378 h 8446843"/>
                  <a:gd name="connsiteX1030" fmla="*/ 1696007 w 1849847"/>
                  <a:gd name="connsiteY1030" fmla="*/ 4780552 h 8446843"/>
                  <a:gd name="connsiteX1031" fmla="*/ 1696705 w 1849847"/>
                  <a:gd name="connsiteY1031" fmla="*/ 4820546 h 8446843"/>
                  <a:gd name="connsiteX1032" fmla="*/ 1706879 w 1849847"/>
                  <a:gd name="connsiteY1032" fmla="*/ 4830371 h 8446843"/>
                  <a:gd name="connsiteX1033" fmla="*/ 1765629 w 1849847"/>
                  <a:gd name="connsiteY1033" fmla="*/ 4829346 h 8446843"/>
                  <a:gd name="connsiteX1034" fmla="*/ 1775454 w 1849847"/>
                  <a:gd name="connsiteY1034" fmla="*/ 4819172 h 8446843"/>
                  <a:gd name="connsiteX1035" fmla="*/ 1775454 w 1849847"/>
                  <a:gd name="connsiteY1035" fmla="*/ 4730907 h 8446843"/>
                  <a:gd name="connsiteX1036" fmla="*/ 1774756 w 1849847"/>
                  <a:gd name="connsiteY1036" fmla="*/ 4690913 h 8446843"/>
                  <a:gd name="connsiteX1037" fmla="*/ 1764582 w 1849847"/>
                  <a:gd name="connsiteY1037" fmla="*/ 4681088 h 8446843"/>
                  <a:gd name="connsiteX1038" fmla="*/ 1705832 w 1849847"/>
                  <a:gd name="connsiteY1038" fmla="*/ 4682113 h 8446843"/>
                  <a:gd name="connsiteX1039" fmla="*/ 1696007 w 1849847"/>
                  <a:gd name="connsiteY1039" fmla="*/ 4692287 h 8446843"/>
                  <a:gd name="connsiteX1040" fmla="*/ 1696705 w 1849847"/>
                  <a:gd name="connsiteY1040" fmla="*/ 4732281 h 8446843"/>
                  <a:gd name="connsiteX1041" fmla="*/ 1706879 w 1849847"/>
                  <a:gd name="connsiteY1041" fmla="*/ 4742106 h 8446843"/>
                  <a:gd name="connsiteX1042" fmla="*/ 1765629 w 1849847"/>
                  <a:gd name="connsiteY1042" fmla="*/ 4741081 h 8446843"/>
                  <a:gd name="connsiteX1043" fmla="*/ 1775454 w 1849847"/>
                  <a:gd name="connsiteY1043" fmla="*/ 4730907 h 8446843"/>
                  <a:gd name="connsiteX1044" fmla="*/ 1775454 w 1849847"/>
                  <a:gd name="connsiteY1044" fmla="*/ 4643051 h 8446843"/>
                  <a:gd name="connsiteX1045" fmla="*/ 1774756 w 1849847"/>
                  <a:gd name="connsiteY1045" fmla="*/ 4603057 h 8446843"/>
                  <a:gd name="connsiteX1046" fmla="*/ 1764582 w 1849847"/>
                  <a:gd name="connsiteY1046" fmla="*/ 4593232 h 8446843"/>
                  <a:gd name="connsiteX1047" fmla="*/ 1705832 w 1849847"/>
                  <a:gd name="connsiteY1047" fmla="*/ 4594257 h 8446843"/>
                  <a:gd name="connsiteX1048" fmla="*/ 1696007 w 1849847"/>
                  <a:gd name="connsiteY1048" fmla="*/ 4604431 h 8446843"/>
                  <a:gd name="connsiteX1049" fmla="*/ 1696705 w 1849847"/>
                  <a:gd name="connsiteY1049" fmla="*/ 4644425 h 8446843"/>
                  <a:gd name="connsiteX1050" fmla="*/ 1706879 w 1849847"/>
                  <a:gd name="connsiteY1050" fmla="*/ 4654250 h 8446843"/>
                  <a:gd name="connsiteX1051" fmla="*/ 1765629 w 1849847"/>
                  <a:gd name="connsiteY1051" fmla="*/ 4653225 h 8446843"/>
                  <a:gd name="connsiteX1052" fmla="*/ 1775454 w 1849847"/>
                  <a:gd name="connsiteY1052" fmla="*/ 4643051 h 8446843"/>
                  <a:gd name="connsiteX1053" fmla="*/ 1775454 w 1849847"/>
                  <a:gd name="connsiteY1053" fmla="*/ 4554151 h 8446843"/>
                  <a:gd name="connsiteX1054" fmla="*/ 1774756 w 1849847"/>
                  <a:gd name="connsiteY1054" fmla="*/ 4514157 h 8446843"/>
                  <a:gd name="connsiteX1055" fmla="*/ 1764582 w 1849847"/>
                  <a:gd name="connsiteY1055" fmla="*/ 4504332 h 8446843"/>
                  <a:gd name="connsiteX1056" fmla="*/ 1705832 w 1849847"/>
                  <a:gd name="connsiteY1056" fmla="*/ 4505357 h 8446843"/>
                  <a:gd name="connsiteX1057" fmla="*/ 1696007 w 1849847"/>
                  <a:gd name="connsiteY1057" fmla="*/ 4515531 h 8446843"/>
                  <a:gd name="connsiteX1058" fmla="*/ 1696705 w 1849847"/>
                  <a:gd name="connsiteY1058" fmla="*/ 4555525 h 8446843"/>
                  <a:gd name="connsiteX1059" fmla="*/ 1706879 w 1849847"/>
                  <a:gd name="connsiteY1059" fmla="*/ 4565350 h 8446843"/>
                  <a:gd name="connsiteX1060" fmla="*/ 1765629 w 1849847"/>
                  <a:gd name="connsiteY1060" fmla="*/ 4564325 h 8446843"/>
                  <a:gd name="connsiteX1061" fmla="*/ 1775454 w 1849847"/>
                  <a:gd name="connsiteY1061" fmla="*/ 4554151 h 8446843"/>
                  <a:gd name="connsiteX1062" fmla="*/ 1775454 w 1849847"/>
                  <a:gd name="connsiteY1062" fmla="*/ 4114322 h 8446843"/>
                  <a:gd name="connsiteX1063" fmla="*/ 1774756 w 1849847"/>
                  <a:gd name="connsiteY1063" fmla="*/ 4074328 h 8446843"/>
                  <a:gd name="connsiteX1064" fmla="*/ 1764582 w 1849847"/>
                  <a:gd name="connsiteY1064" fmla="*/ 4064503 h 8446843"/>
                  <a:gd name="connsiteX1065" fmla="*/ 1705832 w 1849847"/>
                  <a:gd name="connsiteY1065" fmla="*/ 4065528 h 8446843"/>
                  <a:gd name="connsiteX1066" fmla="*/ 1696007 w 1849847"/>
                  <a:gd name="connsiteY1066" fmla="*/ 4075702 h 8446843"/>
                  <a:gd name="connsiteX1067" fmla="*/ 1696705 w 1849847"/>
                  <a:gd name="connsiteY1067" fmla="*/ 4115696 h 8446843"/>
                  <a:gd name="connsiteX1068" fmla="*/ 1706879 w 1849847"/>
                  <a:gd name="connsiteY1068" fmla="*/ 4125521 h 8446843"/>
                  <a:gd name="connsiteX1069" fmla="*/ 1765629 w 1849847"/>
                  <a:gd name="connsiteY1069" fmla="*/ 4124496 h 8446843"/>
                  <a:gd name="connsiteX1070" fmla="*/ 1775454 w 1849847"/>
                  <a:gd name="connsiteY1070" fmla="*/ 4114322 h 8446843"/>
                  <a:gd name="connsiteX1071" fmla="*/ 1775454 w 1849847"/>
                  <a:gd name="connsiteY1071" fmla="*/ 4026057 h 8446843"/>
                  <a:gd name="connsiteX1072" fmla="*/ 1774756 w 1849847"/>
                  <a:gd name="connsiteY1072" fmla="*/ 3986063 h 8446843"/>
                  <a:gd name="connsiteX1073" fmla="*/ 1764582 w 1849847"/>
                  <a:gd name="connsiteY1073" fmla="*/ 3976238 h 8446843"/>
                  <a:gd name="connsiteX1074" fmla="*/ 1705832 w 1849847"/>
                  <a:gd name="connsiteY1074" fmla="*/ 3977263 h 8446843"/>
                  <a:gd name="connsiteX1075" fmla="*/ 1696007 w 1849847"/>
                  <a:gd name="connsiteY1075" fmla="*/ 3987437 h 8446843"/>
                  <a:gd name="connsiteX1076" fmla="*/ 1696705 w 1849847"/>
                  <a:gd name="connsiteY1076" fmla="*/ 4027431 h 8446843"/>
                  <a:gd name="connsiteX1077" fmla="*/ 1706879 w 1849847"/>
                  <a:gd name="connsiteY1077" fmla="*/ 4037256 h 8446843"/>
                  <a:gd name="connsiteX1078" fmla="*/ 1765629 w 1849847"/>
                  <a:gd name="connsiteY1078" fmla="*/ 4036231 h 8446843"/>
                  <a:gd name="connsiteX1079" fmla="*/ 1775454 w 1849847"/>
                  <a:gd name="connsiteY1079" fmla="*/ 4026057 h 8446843"/>
                  <a:gd name="connsiteX1080" fmla="*/ 1775454 w 1849847"/>
                  <a:gd name="connsiteY1080" fmla="*/ 3938201 h 8446843"/>
                  <a:gd name="connsiteX1081" fmla="*/ 1774756 w 1849847"/>
                  <a:gd name="connsiteY1081" fmla="*/ 3898207 h 8446843"/>
                  <a:gd name="connsiteX1082" fmla="*/ 1764582 w 1849847"/>
                  <a:gd name="connsiteY1082" fmla="*/ 3888382 h 8446843"/>
                  <a:gd name="connsiteX1083" fmla="*/ 1705832 w 1849847"/>
                  <a:gd name="connsiteY1083" fmla="*/ 3889407 h 8446843"/>
                  <a:gd name="connsiteX1084" fmla="*/ 1696007 w 1849847"/>
                  <a:gd name="connsiteY1084" fmla="*/ 3899581 h 8446843"/>
                  <a:gd name="connsiteX1085" fmla="*/ 1696705 w 1849847"/>
                  <a:gd name="connsiteY1085" fmla="*/ 3939575 h 8446843"/>
                  <a:gd name="connsiteX1086" fmla="*/ 1706879 w 1849847"/>
                  <a:gd name="connsiteY1086" fmla="*/ 3949400 h 8446843"/>
                  <a:gd name="connsiteX1087" fmla="*/ 1765629 w 1849847"/>
                  <a:gd name="connsiteY1087" fmla="*/ 3948375 h 8446843"/>
                  <a:gd name="connsiteX1088" fmla="*/ 1775454 w 1849847"/>
                  <a:gd name="connsiteY1088" fmla="*/ 3938201 h 8446843"/>
                  <a:gd name="connsiteX1089" fmla="*/ 1775454 w 1849847"/>
                  <a:gd name="connsiteY1089" fmla="*/ 3849300 h 8446843"/>
                  <a:gd name="connsiteX1090" fmla="*/ 1774756 w 1849847"/>
                  <a:gd name="connsiteY1090" fmla="*/ 3809306 h 8446843"/>
                  <a:gd name="connsiteX1091" fmla="*/ 1764582 w 1849847"/>
                  <a:gd name="connsiteY1091" fmla="*/ 3799481 h 8446843"/>
                  <a:gd name="connsiteX1092" fmla="*/ 1705832 w 1849847"/>
                  <a:gd name="connsiteY1092" fmla="*/ 3800507 h 8446843"/>
                  <a:gd name="connsiteX1093" fmla="*/ 1696007 w 1849847"/>
                  <a:gd name="connsiteY1093" fmla="*/ 3810681 h 8446843"/>
                  <a:gd name="connsiteX1094" fmla="*/ 1696705 w 1849847"/>
                  <a:gd name="connsiteY1094" fmla="*/ 3850675 h 8446843"/>
                  <a:gd name="connsiteX1095" fmla="*/ 1706879 w 1849847"/>
                  <a:gd name="connsiteY1095" fmla="*/ 3860500 h 8446843"/>
                  <a:gd name="connsiteX1096" fmla="*/ 1765629 w 1849847"/>
                  <a:gd name="connsiteY1096" fmla="*/ 3859474 h 8446843"/>
                  <a:gd name="connsiteX1097" fmla="*/ 1775454 w 1849847"/>
                  <a:gd name="connsiteY1097" fmla="*/ 3849300 h 8446843"/>
                  <a:gd name="connsiteX1098" fmla="*/ 1775454 w 1849847"/>
                  <a:gd name="connsiteY1098" fmla="*/ 3406296 h 8446843"/>
                  <a:gd name="connsiteX1099" fmla="*/ 1774756 w 1849847"/>
                  <a:gd name="connsiteY1099" fmla="*/ 3366302 h 8446843"/>
                  <a:gd name="connsiteX1100" fmla="*/ 1764582 w 1849847"/>
                  <a:gd name="connsiteY1100" fmla="*/ 3356477 h 8446843"/>
                  <a:gd name="connsiteX1101" fmla="*/ 1705832 w 1849847"/>
                  <a:gd name="connsiteY1101" fmla="*/ 3357503 h 8446843"/>
                  <a:gd name="connsiteX1102" fmla="*/ 1696007 w 1849847"/>
                  <a:gd name="connsiteY1102" fmla="*/ 3367677 h 8446843"/>
                  <a:gd name="connsiteX1103" fmla="*/ 1696705 w 1849847"/>
                  <a:gd name="connsiteY1103" fmla="*/ 3407671 h 8446843"/>
                  <a:gd name="connsiteX1104" fmla="*/ 1706879 w 1849847"/>
                  <a:gd name="connsiteY1104" fmla="*/ 3417496 h 8446843"/>
                  <a:gd name="connsiteX1105" fmla="*/ 1765629 w 1849847"/>
                  <a:gd name="connsiteY1105" fmla="*/ 3416470 h 8446843"/>
                  <a:gd name="connsiteX1106" fmla="*/ 1775454 w 1849847"/>
                  <a:gd name="connsiteY1106" fmla="*/ 3406296 h 8446843"/>
                  <a:gd name="connsiteX1107" fmla="*/ 1775454 w 1849847"/>
                  <a:gd name="connsiteY1107" fmla="*/ 3318031 h 8446843"/>
                  <a:gd name="connsiteX1108" fmla="*/ 1774756 w 1849847"/>
                  <a:gd name="connsiteY1108" fmla="*/ 3278037 h 8446843"/>
                  <a:gd name="connsiteX1109" fmla="*/ 1764582 w 1849847"/>
                  <a:gd name="connsiteY1109" fmla="*/ 3268212 h 8446843"/>
                  <a:gd name="connsiteX1110" fmla="*/ 1705832 w 1849847"/>
                  <a:gd name="connsiteY1110" fmla="*/ 3269238 h 8446843"/>
                  <a:gd name="connsiteX1111" fmla="*/ 1696007 w 1849847"/>
                  <a:gd name="connsiteY1111" fmla="*/ 3279412 h 8446843"/>
                  <a:gd name="connsiteX1112" fmla="*/ 1696705 w 1849847"/>
                  <a:gd name="connsiteY1112" fmla="*/ 3319406 h 8446843"/>
                  <a:gd name="connsiteX1113" fmla="*/ 1706879 w 1849847"/>
                  <a:gd name="connsiteY1113" fmla="*/ 3329231 h 8446843"/>
                  <a:gd name="connsiteX1114" fmla="*/ 1765629 w 1849847"/>
                  <a:gd name="connsiteY1114" fmla="*/ 3328205 h 8446843"/>
                  <a:gd name="connsiteX1115" fmla="*/ 1775454 w 1849847"/>
                  <a:gd name="connsiteY1115" fmla="*/ 3318031 h 8446843"/>
                  <a:gd name="connsiteX1116" fmla="*/ 1775454 w 1849847"/>
                  <a:gd name="connsiteY1116" fmla="*/ 3230175 h 8446843"/>
                  <a:gd name="connsiteX1117" fmla="*/ 1774756 w 1849847"/>
                  <a:gd name="connsiteY1117" fmla="*/ 3190181 h 8446843"/>
                  <a:gd name="connsiteX1118" fmla="*/ 1764582 w 1849847"/>
                  <a:gd name="connsiteY1118" fmla="*/ 3180356 h 8446843"/>
                  <a:gd name="connsiteX1119" fmla="*/ 1705832 w 1849847"/>
                  <a:gd name="connsiteY1119" fmla="*/ 3181382 h 8446843"/>
                  <a:gd name="connsiteX1120" fmla="*/ 1696007 w 1849847"/>
                  <a:gd name="connsiteY1120" fmla="*/ 3191556 h 8446843"/>
                  <a:gd name="connsiteX1121" fmla="*/ 1696705 w 1849847"/>
                  <a:gd name="connsiteY1121" fmla="*/ 3231550 h 8446843"/>
                  <a:gd name="connsiteX1122" fmla="*/ 1706879 w 1849847"/>
                  <a:gd name="connsiteY1122" fmla="*/ 3241375 h 8446843"/>
                  <a:gd name="connsiteX1123" fmla="*/ 1765629 w 1849847"/>
                  <a:gd name="connsiteY1123" fmla="*/ 3240349 h 8446843"/>
                  <a:gd name="connsiteX1124" fmla="*/ 1775454 w 1849847"/>
                  <a:gd name="connsiteY1124" fmla="*/ 3230175 h 8446843"/>
                  <a:gd name="connsiteX1125" fmla="*/ 1775454 w 1849847"/>
                  <a:gd name="connsiteY1125" fmla="*/ 3141275 h 8446843"/>
                  <a:gd name="connsiteX1126" fmla="*/ 1774756 w 1849847"/>
                  <a:gd name="connsiteY1126" fmla="*/ 3101281 h 8446843"/>
                  <a:gd name="connsiteX1127" fmla="*/ 1764582 w 1849847"/>
                  <a:gd name="connsiteY1127" fmla="*/ 3091456 h 8446843"/>
                  <a:gd name="connsiteX1128" fmla="*/ 1705832 w 1849847"/>
                  <a:gd name="connsiteY1128" fmla="*/ 3092482 h 8446843"/>
                  <a:gd name="connsiteX1129" fmla="*/ 1696007 w 1849847"/>
                  <a:gd name="connsiteY1129" fmla="*/ 3102656 h 8446843"/>
                  <a:gd name="connsiteX1130" fmla="*/ 1696705 w 1849847"/>
                  <a:gd name="connsiteY1130" fmla="*/ 3142650 h 8446843"/>
                  <a:gd name="connsiteX1131" fmla="*/ 1706879 w 1849847"/>
                  <a:gd name="connsiteY1131" fmla="*/ 3152475 h 8446843"/>
                  <a:gd name="connsiteX1132" fmla="*/ 1765629 w 1849847"/>
                  <a:gd name="connsiteY1132" fmla="*/ 3151449 h 8446843"/>
                  <a:gd name="connsiteX1133" fmla="*/ 1775454 w 1849847"/>
                  <a:gd name="connsiteY1133" fmla="*/ 3141275 h 8446843"/>
                  <a:gd name="connsiteX1134" fmla="*/ 1775454 w 1849847"/>
                  <a:gd name="connsiteY1134" fmla="*/ 2707005 h 8446843"/>
                  <a:gd name="connsiteX1135" fmla="*/ 1774756 w 1849847"/>
                  <a:gd name="connsiteY1135" fmla="*/ 2667011 h 8446843"/>
                  <a:gd name="connsiteX1136" fmla="*/ 1764582 w 1849847"/>
                  <a:gd name="connsiteY1136" fmla="*/ 2657186 h 8446843"/>
                  <a:gd name="connsiteX1137" fmla="*/ 1705832 w 1849847"/>
                  <a:gd name="connsiteY1137" fmla="*/ 2658212 h 8446843"/>
                  <a:gd name="connsiteX1138" fmla="*/ 1696007 w 1849847"/>
                  <a:gd name="connsiteY1138" fmla="*/ 2668386 h 8446843"/>
                  <a:gd name="connsiteX1139" fmla="*/ 1696705 w 1849847"/>
                  <a:gd name="connsiteY1139" fmla="*/ 2708380 h 8446843"/>
                  <a:gd name="connsiteX1140" fmla="*/ 1706879 w 1849847"/>
                  <a:gd name="connsiteY1140" fmla="*/ 2718205 h 8446843"/>
                  <a:gd name="connsiteX1141" fmla="*/ 1765629 w 1849847"/>
                  <a:gd name="connsiteY1141" fmla="*/ 2717179 h 8446843"/>
                  <a:gd name="connsiteX1142" fmla="*/ 1775454 w 1849847"/>
                  <a:gd name="connsiteY1142" fmla="*/ 2707005 h 8446843"/>
                  <a:gd name="connsiteX1143" fmla="*/ 1775454 w 1849847"/>
                  <a:gd name="connsiteY1143" fmla="*/ 2618740 h 8446843"/>
                  <a:gd name="connsiteX1144" fmla="*/ 1774756 w 1849847"/>
                  <a:gd name="connsiteY1144" fmla="*/ 2578746 h 8446843"/>
                  <a:gd name="connsiteX1145" fmla="*/ 1764582 w 1849847"/>
                  <a:gd name="connsiteY1145" fmla="*/ 2568921 h 8446843"/>
                  <a:gd name="connsiteX1146" fmla="*/ 1705832 w 1849847"/>
                  <a:gd name="connsiteY1146" fmla="*/ 2569947 h 8446843"/>
                  <a:gd name="connsiteX1147" fmla="*/ 1696007 w 1849847"/>
                  <a:gd name="connsiteY1147" fmla="*/ 2580121 h 8446843"/>
                  <a:gd name="connsiteX1148" fmla="*/ 1696705 w 1849847"/>
                  <a:gd name="connsiteY1148" fmla="*/ 2620115 h 8446843"/>
                  <a:gd name="connsiteX1149" fmla="*/ 1706879 w 1849847"/>
                  <a:gd name="connsiteY1149" fmla="*/ 2629940 h 8446843"/>
                  <a:gd name="connsiteX1150" fmla="*/ 1765629 w 1849847"/>
                  <a:gd name="connsiteY1150" fmla="*/ 2628914 h 8446843"/>
                  <a:gd name="connsiteX1151" fmla="*/ 1775454 w 1849847"/>
                  <a:gd name="connsiteY1151" fmla="*/ 2618740 h 8446843"/>
                  <a:gd name="connsiteX1152" fmla="*/ 1775454 w 1849847"/>
                  <a:gd name="connsiteY1152" fmla="*/ 2530884 h 8446843"/>
                  <a:gd name="connsiteX1153" fmla="*/ 1774756 w 1849847"/>
                  <a:gd name="connsiteY1153" fmla="*/ 2490890 h 8446843"/>
                  <a:gd name="connsiteX1154" fmla="*/ 1764582 w 1849847"/>
                  <a:gd name="connsiteY1154" fmla="*/ 2481065 h 8446843"/>
                  <a:gd name="connsiteX1155" fmla="*/ 1705832 w 1849847"/>
                  <a:gd name="connsiteY1155" fmla="*/ 2482091 h 8446843"/>
                  <a:gd name="connsiteX1156" fmla="*/ 1696007 w 1849847"/>
                  <a:gd name="connsiteY1156" fmla="*/ 2492265 h 8446843"/>
                  <a:gd name="connsiteX1157" fmla="*/ 1696705 w 1849847"/>
                  <a:gd name="connsiteY1157" fmla="*/ 2532259 h 8446843"/>
                  <a:gd name="connsiteX1158" fmla="*/ 1706879 w 1849847"/>
                  <a:gd name="connsiteY1158" fmla="*/ 2542084 h 8446843"/>
                  <a:gd name="connsiteX1159" fmla="*/ 1765629 w 1849847"/>
                  <a:gd name="connsiteY1159" fmla="*/ 2541058 h 8446843"/>
                  <a:gd name="connsiteX1160" fmla="*/ 1775454 w 1849847"/>
                  <a:gd name="connsiteY1160" fmla="*/ 2530884 h 8446843"/>
                  <a:gd name="connsiteX1161" fmla="*/ 1775454 w 1849847"/>
                  <a:gd name="connsiteY1161" fmla="*/ 2441984 h 8446843"/>
                  <a:gd name="connsiteX1162" fmla="*/ 1774756 w 1849847"/>
                  <a:gd name="connsiteY1162" fmla="*/ 2401990 h 8446843"/>
                  <a:gd name="connsiteX1163" fmla="*/ 1764582 w 1849847"/>
                  <a:gd name="connsiteY1163" fmla="*/ 2392165 h 8446843"/>
                  <a:gd name="connsiteX1164" fmla="*/ 1705832 w 1849847"/>
                  <a:gd name="connsiteY1164" fmla="*/ 2393191 h 8446843"/>
                  <a:gd name="connsiteX1165" fmla="*/ 1696007 w 1849847"/>
                  <a:gd name="connsiteY1165" fmla="*/ 2403365 h 8446843"/>
                  <a:gd name="connsiteX1166" fmla="*/ 1696705 w 1849847"/>
                  <a:gd name="connsiteY1166" fmla="*/ 2443359 h 8446843"/>
                  <a:gd name="connsiteX1167" fmla="*/ 1706879 w 1849847"/>
                  <a:gd name="connsiteY1167" fmla="*/ 2453184 h 8446843"/>
                  <a:gd name="connsiteX1168" fmla="*/ 1765629 w 1849847"/>
                  <a:gd name="connsiteY1168" fmla="*/ 2452158 h 8446843"/>
                  <a:gd name="connsiteX1169" fmla="*/ 1775454 w 1849847"/>
                  <a:gd name="connsiteY1169" fmla="*/ 2441984 h 8446843"/>
                  <a:gd name="connsiteX1170" fmla="*/ 1775454 w 1849847"/>
                  <a:gd name="connsiteY1170" fmla="*/ 1998980 h 8446843"/>
                  <a:gd name="connsiteX1171" fmla="*/ 1774756 w 1849847"/>
                  <a:gd name="connsiteY1171" fmla="*/ 1958986 h 8446843"/>
                  <a:gd name="connsiteX1172" fmla="*/ 1764582 w 1849847"/>
                  <a:gd name="connsiteY1172" fmla="*/ 1949161 h 8446843"/>
                  <a:gd name="connsiteX1173" fmla="*/ 1705832 w 1849847"/>
                  <a:gd name="connsiteY1173" fmla="*/ 1950187 h 8446843"/>
                  <a:gd name="connsiteX1174" fmla="*/ 1696007 w 1849847"/>
                  <a:gd name="connsiteY1174" fmla="*/ 1960361 h 8446843"/>
                  <a:gd name="connsiteX1175" fmla="*/ 1696705 w 1849847"/>
                  <a:gd name="connsiteY1175" fmla="*/ 2000355 h 8446843"/>
                  <a:gd name="connsiteX1176" fmla="*/ 1706879 w 1849847"/>
                  <a:gd name="connsiteY1176" fmla="*/ 2010180 h 8446843"/>
                  <a:gd name="connsiteX1177" fmla="*/ 1765629 w 1849847"/>
                  <a:gd name="connsiteY1177" fmla="*/ 2009154 h 8446843"/>
                  <a:gd name="connsiteX1178" fmla="*/ 1775454 w 1849847"/>
                  <a:gd name="connsiteY1178" fmla="*/ 1998980 h 8446843"/>
                  <a:gd name="connsiteX1179" fmla="*/ 1775454 w 1849847"/>
                  <a:gd name="connsiteY1179" fmla="*/ 1910715 h 8446843"/>
                  <a:gd name="connsiteX1180" fmla="*/ 1774756 w 1849847"/>
                  <a:gd name="connsiteY1180" fmla="*/ 1870721 h 8446843"/>
                  <a:gd name="connsiteX1181" fmla="*/ 1764582 w 1849847"/>
                  <a:gd name="connsiteY1181" fmla="*/ 1860896 h 8446843"/>
                  <a:gd name="connsiteX1182" fmla="*/ 1705832 w 1849847"/>
                  <a:gd name="connsiteY1182" fmla="*/ 1861922 h 8446843"/>
                  <a:gd name="connsiteX1183" fmla="*/ 1696007 w 1849847"/>
                  <a:gd name="connsiteY1183" fmla="*/ 1872096 h 8446843"/>
                  <a:gd name="connsiteX1184" fmla="*/ 1696705 w 1849847"/>
                  <a:gd name="connsiteY1184" fmla="*/ 1912090 h 8446843"/>
                  <a:gd name="connsiteX1185" fmla="*/ 1706879 w 1849847"/>
                  <a:gd name="connsiteY1185" fmla="*/ 1921915 h 8446843"/>
                  <a:gd name="connsiteX1186" fmla="*/ 1765629 w 1849847"/>
                  <a:gd name="connsiteY1186" fmla="*/ 1920889 h 8446843"/>
                  <a:gd name="connsiteX1187" fmla="*/ 1775454 w 1849847"/>
                  <a:gd name="connsiteY1187" fmla="*/ 1910715 h 8446843"/>
                  <a:gd name="connsiteX1188" fmla="*/ 1775454 w 1849847"/>
                  <a:gd name="connsiteY1188" fmla="*/ 1822859 h 8446843"/>
                  <a:gd name="connsiteX1189" fmla="*/ 1774756 w 1849847"/>
                  <a:gd name="connsiteY1189" fmla="*/ 1782865 h 8446843"/>
                  <a:gd name="connsiteX1190" fmla="*/ 1764582 w 1849847"/>
                  <a:gd name="connsiteY1190" fmla="*/ 1773040 h 8446843"/>
                  <a:gd name="connsiteX1191" fmla="*/ 1705832 w 1849847"/>
                  <a:gd name="connsiteY1191" fmla="*/ 1774066 h 8446843"/>
                  <a:gd name="connsiteX1192" fmla="*/ 1696007 w 1849847"/>
                  <a:gd name="connsiteY1192" fmla="*/ 1784240 h 8446843"/>
                  <a:gd name="connsiteX1193" fmla="*/ 1696705 w 1849847"/>
                  <a:gd name="connsiteY1193" fmla="*/ 1824234 h 8446843"/>
                  <a:gd name="connsiteX1194" fmla="*/ 1706879 w 1849847"/>
                  <a:gd name="connsiteY1194" fmla="*/ 1834059 h 8446843"/>
                  <a:gd name="connsiteX1195" fmla="*/ 1765629 w 1849847"/>
                  <a:gd name="connsiteY1195" fmla="*/ 1833033 h 8446843"/>
                  <a:gd name="connsiteX1196" fmla="*/ 1775454 w 1849847"/>
                  <a:gd name="connsiteY1196" fmla="*/ 1822859 h 8446843"/>
                  <a:gd name="connsiteX1197" fmla="*/ 1775454 w 1849847"/>
                  <a:gd name="connsiteY1197" fmla="*/ 1733959 h 8446843"/>
                  <a:gd name="connsiteX1198" fmla="*/ 1774756 w 1849847"/>
                  <a:gd name="connsiteY1198" fmla="*/ 1693965 h 8446843"/>
                  <a:gd name="connsiteX1199" fmla="*/ 1764582 w 1849847"/>
                  <a:gd name="connsiteY1199" fmla="*/ 1684140 h 8446843"/>
                  <a:gd name="connsiteX1200" fmla="*/ 1705832 w 1849847"/>
                  <a:gd name="connsiteY1200" fmla="*/ 1685166 h 8446843"/>
                  <a:gd name="connsiteX1201" fmla="*/ 1696007 w 1849847"/>
                  <a:gd name="connsiteY1201" fmla="*/ 1695340 h 8446843"/>
                  <a:gd name="connsiteX1202" fmla="*/ 1696705 w 1849847"/>
                  <a:gd name="connsiteY1202" fmla="*/ 1735334 h 8446843"/>
                  <a:gd name="connsiteX1203" fmla="*/ 1706879 w 1849847"/>
                  <a:gd name="connsiteY1203" fmla="*/ 1745159 h 8446843"/>
                  <a:gd name="connsiteX1204" fmla="*/ 1765629 w 1849847"/>
                  <a:gd name="connsiteY1204" fmla="*/ 1744133 h 8446843"/>
                  <a:gd name="connsiteX1205" fmla="*/ 1775454 w 1849847"/>
                  <a:gd name="connsiteY1205" fmla="*/ 1733959 h 8446843"/>
                  <a:gd name="connsiteX1206" fmla="*/ 1775454 w 1849847"/>
                  <a:gd name="connsiteY1206" fmla="*/ 1294130 h 8446843"/>
                  <a:gd name="connsiteX1207" fmla="*/ 1774756 w 1849847"/>
                  <a:gd name="connsiteY1207" fmla="*/ 1254136 h 8446843"/>
                  <a:gd name="connsiteX1208" fmla="*/ 1764582 w 1849847"/>
                  <a:gd name="connsiteY1208" fmla="*/ 1244311 h 8446843"/>
                  <a:gd name="connsiteX1209" fmla="*/ 1705832 w 1849847"/>
                  <a:gd name="connsiteY1209" fmla="*/ 1245337 h 8446843"/>
                  <a:gd name="connsiteX1210" fmla="*/ 1696007 w 1849847"/>
                  <a:gd name="connsiteY1210" fmla="*/ 1255511 h 8446843"/>
                  <a:gd name="connsiteX1211" fmla="*/ 1696705 w 1849847"/>
                  <a:gd name="connsiteY1211" fmla="*/ 1295505 h 8446843"/>
                  <a:gd name="connsiteX1212" fmla="*/ 1706879 w 1849847"/>
                  <a:gd name="connsiteY1212" fmla="*/ 1305330 h 8446843"/>
                  <a:gd name="connsiteX1213" fmla="*/ 1765629 w 1849847"/>
                  <a:gd name="connsiteY1213" fmla="*/ 1304304 h 8446843"/>
                  <a:gd name="connsiteX1214" fmla="*/ 1775454 w 1849847"/>
                  <a:gd name="connsiteY1214" fmla="*/ 1294130 h 8446843"/>
                  <a:gd name="connsiteX1215" fmla="*/ 1775454 w 1849847"/>
                  <a:gd name="connsiteY1215" fmla="*/ 1205865 h 8446843"/>
                  <a:gd name="connsiteX1216" fmla="*/ 1774756 w 1849847"/>
                  <a:gd name="connsiteY1216" fmla="*/ 1165871 h 8446843"/>
                  <a:gd name="connsiteX1217" fmla="*/ 1764582 w 1849847"/>
                  <a:gd name="connsiteY1217" fmla="*/ 1156046 h 8446843"/>
                  <a:gd name="connsiteX1218" fmla="*/ 1705832 w 1849847"/>
                  <a:gd name="connsiteY1218" fmla="*/ 1157072 h 8446843"/>
                  <a:gd name="connsiteX1219" fmla="*/ 1696007 w 1849847"/>
                  <a:gd name="connsiteY1219" fmla="*/ 1167246 h 8446843"/>
                  <a:gd name="connsiteX1220" fmla="*/ 1696705 w 1849847"/>
                  <a:gd name="connsiteY1220" fmla="*/ 1207240 h 8446843"/>
                  <a:gd name="connsiteX1221" fmla="*/ 1706879 w 1849847"/>
                  <a:gd name="connsiteY1221" fmla="*/ 1217065 h 8446843"/>
                  <a:gd name="connsiteX1222" fmla="*/ 1765629 w 1849847"/>
                  <a:gd name="connsiteY1222" fmla="*/ 1216039 h 8446843"/>
                  <a:gd name="connsiteX1223" fmla="*/ 1775454 w 1849847"/>
                  <a:gd name="connsiteY1223" fmla="*/ 1205865 h 8446843"/>
                  <a:gd name="connsiteX1224" fmla="*/ 1775454 w 1849847"/>
                  <a:gd name="connsiteY1224" fmla="*/ 1118009 h 8446843"/>
                  <a:gd name="connsiteX1225" fmla="*/ 1774756 w 1849847"/>
                  <a:gd name="connsiteY1225" fmla="*/ 1078015 h 8446843"/>
                  <a:gd name="connsiteX1226" fmla="*/ 1764582 w 1849847"/>
                  <a:gd name="connsiteY1226" fmla="*/ 1068190 h 8446843"/>
                  <a:gd name="connsiteX1227" fmla="*/ 1705832 w 1849847"/>
                  <a:gd name="connsiteY1227" fmla="*/ 1069216 h 8446843"/>
                  <a:gd name="connsiteX1228" fmla="*/ 1696007 w 1849847"/>
                  <a:gd name="connsiteY1228" fmla="*/ 1079390 h 8446843"/>
                  <a:gd name="connsiteX1229" fmla="*/ 1696705 w 1849847"/>
                  <a:gd name="connsiteY1229" fmla="*/ 1119384 h 8446843"/>
                  <a:gd name="connsiteX1230" fmla="*/ 1706879 w 1849847"/>
                  <a:gd name="connsiteY1230" fmla="*/ 1129209 h 8446843"/>
                  <a:gd name="connsiteX1231" fmla="*/ 1765629 w 1849847"/>
                  <a:gd name="connsiteY1231" fmla="*/ 1128183 h 8446843"/>
                  <a:gd name="connsiteX1232" fmla="*/ 1775454 w 1849847"/>
                  <a:gd name="connsiteY1232" fmla="*/ 1118009 h 8446843"/>
                  <a:gd name="connsiteX1233" fmla="*/ 1775454 w 1849847"/>
                  <a:gd name="connsiteY1233" fmla="*/ 1029109 h 8446843"/>
                  <a:gd name="connsiteX1234" fmla="*/ 1774756 w 1849847"/>
                  <a:gd name="connsiteY1234" fmla="*/ 989115 h 8446843"/>
                  <a:gd name="connsiteX1235" fmla="*/ 1764582 w 1849847"/>
                  <a:gd name="connsiteY1235" fmla="*/ 979290 h 8446843"/>
                  <a:gd name="connsiteX1236" fmla="*/ 1705832 w 1849847"/>
                  <a:gd name="connsiteY1236" fmla="*/ 980316 h 8446843"/>
                  <a:gd name="connsiteX1237" fmla="*/ 1696007 w 1849847"/>
                  <a:gd name="connsiteY1237" fmla="*/ 990490 h 8446843"/>
                  <a:gd name="connsiteX1238" fmla="*/ 1696705 w 1849847"/>
                  <a:gd name="connsiteY1238" fmla="*/ 1030484 h 8446843"/>
                  <a:gd name="connsiteX1239" fmla="*/ 1706879 w 1849847"/>
                  <a:gd name="connsiteY1239" fmla="*/ 1040309 h 8446843"/>
                  <a:gd name="connsiteX1240" fmla="*/ 1765629 w 1849847"/>
                  <a:gd name="connsiteY1240" fmla="*/ 1039283 h 8446843"/>
                  <a:gd name="connsiteX1241" fmla="*/ 1775454 w 1849847"/>
                  <a:gd name="connsiteY1241" fmla="*/ 1029109 h 8446843"/>
                  <a:gd name="connsiteX1242" fmla="*/ 1775454 w 1849847"/>
                  <a:gd name="connsiteY1242" fmla="*/ 586105 h 8446843"/>
                  <a:gd name="connsiteX1243" fmla="*/ 1774756 w 1849847"/>
                  <a:gd name="connsiteY1243" fmla="*/ 546111 h 8446843"/>
                  <a:gd name="connsiteX1244" fmla="*/ 1764582 w 1849847"/>
                  <a:gd name="connsiteY1244" fmla="*/ 536286 h 8446843"/>
                  <a:gd name="connsiteX1245" fmla="*/ 1705832 w 1849847"/>
                  <a:gd name="connsiteY1245" fmla="*/ 537312 h 8446843"/>
                  <a:gd name="connsiteX1246" fmla="*/ 1696007 w 1849847"/>
                  <a:gd name="connsiteY1246" fmla="*/ 547486 h 8446843"/>
                  <a:gd name="connsiteX1247" fmla="*/ 1696705 w 1849847"/>
                  <a:gd name="connsiteY1247" fmla="*/ 587480 h 8446843"/>
                  <a:gd name="connsiteX1248" fmla="*/ 1706879 w 1849847"/>
                  <a:gd name="connsiteY1248" fmla="*/ 597305 h 8446843"/>
                  <a:gd name="connsiteX1249" fmla="*/ 1765629 w 1849847"/>
                  <a:gd name="connsiteY1249" fmla="*/ 596279 h 8446843"/>
                  <a:gd name="connsiteX1250" fmla="*/ 1775454 w 1849847"/>
                  <a:gd name="connsiteY1250" fmla="*/ 586105 h 8446843"/>
                  <a:gd name="connsiteX1251" fmla="*/ 1775454 w 1849847"/>
                  <a:gd name="connsiteY1251" fmla="*/ 497840 h 8446843"/>
                  <a:gd name="connsiteX1252" fmla="*/ 1774756 w 1849847"/>
                  <a:gd name="connsiteY1252" fmla="*/ 457846 h 8446843"/>
                  <a:gd name="connsiteX1253" fmla="*/ 1764582 w 1849847"/>
                  <a:gd name="connsiteY1253" fmla="*/ 448021 h 8446843"/>
                  <a:gd name="connsiteX1254" fmla="*/ 1705832 w 1849847"/>
                  <a:gd name="connsiteY1254" fmla="*/ 449047 h 8446843"/>
                  <a:gd name="connsiteX1255" fmla="*/ 1696007 w 1849847"/>
                  <a:gd name="connsiteY1255" fmla="*/ 459221 h 8446843"/>
                  <a:gd name="connsiteX1256" fmla="*/ 1696705 w 1849847"/>
                  <a:gd name="connsiteY1256" fmla="*/ 499215 h 8446843"/>
                  <a:gd name="connsiteX1257" fmla="*/ 1706879 w 1849847"/>
                  <a:gd name="connsiteY1257" fmla="*/ 509040 h 8446843"/>
                  <a:gd name="connsiteX1258" fmla="*/ 1765629 w 1849847"/>
                  <a:gd name="connsiteY1258" fmla="*/ 508014 h 8446843"/>
                  <a:gd name="connsiteX1259" fmla="*/ 1775454 w 1849847"/>
                  <a:gd name="connsiteY1259" fmla="*/ 497840 h 8446843"/>
                  <a:gd name="connsiteX1260" fmla="*/ 1775454 w 1849847"/>
                  <a:gd name="connsiteY1260" fmla="*/ 409984 h 8446843"/>
                  <a:gd name="connsiteX1261" fmla="*/ 1774756 w 1849847"/>
                  <a:gd name="connsiteY1261" fmla="*/ 369990 h 8446843"/>
                  <a:gd name="connsiteX1262" fmla="*/ 1764582 w 1849847"/>
                  <a:gd name="connsiteY1262" fmla="*/ 360165 h 8446843"/>
                  <a:gd name="connsiteX1263" fmla="*/ 1705832 w 1849847"/>
                  <a:gd name="connsiteY1263" fmla="*/ 361191 h 8446843"/>
                  <a:gd name="connsiteX1264" fmla="*/ 1696007 w 1849847"/>
                  <a:gd name="connsiteY1264" fmla="*/ 371365 h 8446843"/>
                  <a:gd name="connsiteX1265" fmla="*/ 1696705 w 1849847"/>
                  <a:gd name="connsiteY1265" fmla="*/ 411359 h 8446843"/>
                  <a:gd name="connsiteX1266" fmla="*/ 1706879 w 1849847"/>
                  <a:gd name="connsiteY1266" fmla="*/ 421184 h 8446843"/>
                  <a:gd name="connsiteX1267" fmla="*/ 1765629 w 1849847"/>
                  <a:gd name="connsiteY1267" fmla="*/ 420158 h 8446843"/>
                  <a:gd name="connsiteX1268" fmla="*/ 1775454 w 1849847"/>
                  <a:gd name="connsiteY1268" fmla="*/ 409984 h 8446843"/>
                  <a:gd name="connsiteX1269" fmla="*/ 1775454 w 1849847"/>
                  <a:gd name="connsiteY1269" fmla="*/ 321084 h 8446843"/>
                  <a:gd name="connsiteX1270" fmla="*/ 1774756 w 1849847"/>
                  <a:gd name="connsiteY1270" fmla="*/ 281090 h 8446843"/>
                  <a:gd name="connsiteX1271" fmla="*/ 1764582 w 1849847"/>
                  <a:gd name="connsiteY1271" fmla="*/ 271265 h 8446843"/>
                  <a:gd name="connsiteX1272" fmla="*/ 1705832 w 1849847"/>
                  <a:gd name="connsiteY1272" fmla="*/ 272291 h 8446843"/>
                  <a:gd name="connsiteX1273" fmla="*/ 1696007 w 1849847"/>
                  <a:gd name="connsiteY1273" fmla="*/ 282465 h 8446843"/>
                  <a:gd name="connsiteX1274" fmla="*/ 1696705 w 1849847"/>
                  <a:gd name="connsiteY1274" fmla="*/ 322459 h 8446843"/>
                  <a:gd name="connsiteX1275" fmla="*/ 1706879 w 1849847"/>
                  <a:gd name="connsiteY1275" fmla="*/ 332284 h 8446843"/>
                  <a:gd name="connsiteX1276" fmla="*/ 1765629 w 1849847"/>
                  <a:gd name="connsiteY1276" fmla="*/ 331258 h 8446843"/>
                  <a:gd name="connsiteX1277" fmla="*/ 1775454 w 1849847"/>
                  <a:gd name="connsiteY1277" fmla="*/ 321084 h 8446843"/>
                  <a:gd name="connsiteX1278" fmla="*/ 1776353 w 1849847"/>
                  <a:gd name="connsiteY1278" fmla="*/ 7993486 h 8446843"/>
                  <a:gd name="connsiteX1279" fmla="*/ 1775655 w 1849847"/>
                  <a:gd name="connsiteY1279" fmla="*/ 7953492 h 8446843"/>
                  <a:gd name="connsiteX1280" fmla="*/ 1765481 w 1849847"/>
                  <a:gd name="connsiteY1280" fmla="*/ 7943667 h 8446843"/>
                  <a:gd name="connsiteX1281" fmla="*/ 1706731 w 1849847"/>
                  <a:gd name="connsiteY1281" fmla="*/ 7944692 h 8446843"/>
                  <a:gd name="connsiteX1282" fmla="*/ 1696906 w 1849847"/>
                  <a:gd name="connsiteY1282" fmla="*/ 7954866 h 8446843"/>
                  <a:gd name="connsiteX1283" fmla="*/ 1697604 w 1849847"/>
                  <a:gd name="connsiteY1283" fmla="*/ 7994860 h 8446843"/>
                  <a:gd name="connsiteX1284" fmla="*/ 1707778 w 1849847"/>
                  <a:gd name="connsiteY1284" fmla="*/ 8004685 h 8446843"/>
                  <a:gd name="connsiteX1285" fmla="*/ 1766528 w 1849847"/>
                  <a:gd name="connsiteY1285" fmla="*/ 8003660 h 8446843"/>
                  <a:gd name="connsiteX1286" fmla="*/ 1776353 w 1849847"/>
                  <a:gd name="connsiteY1286" fmla="*/ 7993486 h 8446843"/>
                  <a:gd name="connsiteX1287" fmla="*/ 1776353 w 1849847"/>
                  <a:gd name="connsiteY1287" fmla="*/ 7905221 h 8446843"/>
                  <a:gd name="connsiteX1288" fmla="*/ 1775655 w 1849847"/>
                  <a:gd name="connsiteY1288" fmla="*/ 7865227 h 8446843"/>
                  <a:gd name="connsiteX1289" fmla="*/ 1765481 w 1849847"/>
                  <a:gd name="connsiteY1289" fmla="*/ 7855402 h 8446843"/>
                  <a:gd name="connsiteX1290" fmla="*/ 1706731 w 1849847"/>
                  <a:gd name="connsiteY1290" fmla="*/ 7856427 h 8446843"/>
                  <a:gd name="connsiteX1291" fmla="*/ 1696906 w 1849847"/>
                  <a:gd name="connsiteY1291" fmla="*/ 7866601 h 8446843"/>
                  <a:gd name="connsiteX1292" fmla="*/ 1697604 w 1849847"/>
                  <a:gd name="connsiteY1292" fmla="*/ 7906595 h 8446843"/>
                  <a:gd name="connsiteX1293" fmla="*/ 1707778 w 1849847"/>
                  <a:gd name="connsiteY1293" fmla="*/ 7916420 h 8446843"/>
                  <a:gd name="connsiteX1294" fmla="*/ 1766528 w 1849847"/>
                  <a:gd name="connsiteY1294" fmla="*/ 7915395 h 8446843"/>
                  <a:gd name="connsiteX1295" fmla="*/ 1776353 w 1849847"/>
                  <a:gd name="connsiteY1295" fmla="*/ 7905221 h 8446843"/>
                  <a:gd name="connsiteX1296" fmla="*/ 1776353 w 1849847"/>
                  <a:gd name="connsiteY1296" fmla="*/ 7817365 h 8446843"/>
                  <a:gd name="connsiteX1297" fmla="*/ 1775655 w 1849847"/>
                  <a:gd name="connsiteY1297" fmla="*/ 7777371 h 8446843"/>
                  <a:gd name="connsiteX1298" fmla="*/ 1765481 w 1849847"/>
                  <a:gd name="connsiteY1298" fmla="*/ 7767546 h 8446843"/>
                  <a:gd name="connsiteX1299" fmla="*/ 1706731 w 1849847"/>
                  <a:gd name="connsiteY1299" fmla="*/ 7768571 h 8446843"/>
                  <a:gd name="connsiteX1300" fmla="*/ 1696906 w 1849847"/>
                  <a:gd name="connsiteY1300" fmla="*/ 7778745 h 8446843"/>
                  <a:gd name="connsiteX1301" fmla="*/ 1697604 w 1849847"/>
                  <a:gd name="connsiteY1301" fmla="*/ 7818739 h 8446843"/>
                  <a:gd name="connsiteX1302" fmla="*/ 1707778 w 1849847"/>
                  <a:gd name="connsiteY1302" fmla="*/ 7828564 h 8446843"/>
                  <a:gd name="connsiteX1303" fmla="*/ 1766528 w 1849847"/>
                  <a:gd name="connsiteY1303" fmla="*/ 7827539 h 8446843"/>
                  <a:gd name="connsiteX1304" fmla="*/ 1776353 w 1849847"/>
                  <a:gd name="connsiteY1304" fmla="*/ 7817365 h 8446843"/>
                  <a:gd name="connsiteX1305" fmla="*/ 1776353 w 1849847"/>
                  <a:gd name="connsiteY1305" fmla="*/ 7728465 h 8446843"/>
                  <a:gd name="connsiteX1306" fmla="*/ 1775655 w 1849847"/>
                  <a:gd name="connsiteY1306" fmla="*/ 7688471 h 8446843"/>
                  <a:gd name="connsiteX1307" fmla="*/ 1765481 w 1849847"/>
                  <a:gd name="connsiteY1307" fmla="*/ 7678646 h 8446843"/>
                  <a:gd name="connsiteX1308" fmla="*/ 1706731 w 1849847"/>
                  <a:gd name="connsiteY1308" fmla="*/ 7679671 h 8446843"/>
                  <a:gd name="connsiteX1309" fmla="*/ 1696906 w 1849847"/>
                  <a:gd name="connsiteY1309" fmla="*/ 7689845 h 8446843"/>
                  <a:gd name="connsiteX1310" fmla="*/ 1697604 w 1849847"/>
                  <a:gd name="connsiteY1310" fmla="*/ 7729839 h 8446843"/>
                  <a:gd name="connsiteX1311" fmla="*/ 1707778 w 1849847"/>
                  <a:gd name="connsiteY1311" fmla="*/ 7739664 h 8446843"/>
                  <a:gd name="connsiteX1312" fmla="*/ 1766528 w 1849847"/>
                  <a:gd name="connsiteY1312" fmla="*/ 7738639 h 8446843"/>
                  <a:gd name="connsiteX1313" fmla="*/ 1776353 w 1849847"/>
                  <a:gd name="connsiteY1313" fmla="*/ 7728465 h 8446843"/>
                  <a:gd name="connsiteX1314" fmla="*/ 1776353 w 1849847"/>
                  <a:gd name="connsiteY1314" fmla="*/ 7285461 h 8446843"/>
                  <a:gd name="connsiteX1315" fmla="*/ 1775655 w 1849847"/>
                  <a:gd name="connsiteY1315" fmla="*/ 7245467 h 8446843"/>
                  <a:gd name="connsiteX1316" fmla="*/ 1765481 w 1849847"/>
                  <a:gd name="connsiteY1316" fmla="*/ 7235642 h 8446843"/>
                  <a:gd name="connsiteX1317" fmla="*/ 1706731 w 1849847"/>
                  <a:gd name="connsiteY1317" fmla="*/ 7236667 h 8446843"/>
                  <a:gd name="connsiteX1318" fmla="*/ 1696906 w 1849847"/>
                  <a:gd name="connsiteY1318" fmla="*/ 7246841 h 8446843"/>
                  <a:gd name="connsiteX1319" fmla="*/ 1697604 w 1849847"/>
                  <a:gd name="connsiteY1319" fmla="*/ 7286835 h 8446843"/>
                  <a:gd name="connsiteX1320" fmla="*/ 1707778 w 1849847"/>
                  <a:gd name="connsiteY1320" fmla="*/ 7296660 h 8446843"/>
                  <a:gd name="connsiteX1321" fmla="*/ 1766528 w 1849847"/>
                  <a:gd name="connsiteY1321" fmla="*/ 7295635 h 8446843"/>
                  <a:gd name="connsiteX1322" fmla="*/ 1776353 w 1849847"/>
                  <a:gd name="connsiteY1322" fmla="*/ 7285461 h 8446843"/>
                  <a:gd name="connsiteX1323" fmla="*/ 1776353 w 1849847"/>
                  <a:gd name="connsiteY1323" fmla="*/ 7197196 h 8446843"/>
                  <a:gd name="connsiteX1324" fmla="*/ 1775655 w 1849847"/>
                  <a:gd name="connsiteY1324" fmla="*/ 7157202 h 8446843"/>
                  <a:gd name="connsiteX1325" fmla="*/ 1765481 w 1849847"/>
                  <a:gd name="connsiteY1325" fmla="*/ 7147377 h 8446843"/>
                  <a:gd name="connsiteX1326" fmla="*/ 1706731 w 1849847"/>
                  <a:gd name="connsiteY1326" fmla="*/ 7148402 h 8446843"/>
                  <a:gd name="connsiteX1327" fmla="*/ 1696906 w 1849847"/>
                  <a:gd name="connsiteY1327" fmla="*/ 7158576 h 8446843"/>
                  <a:gd name="connsiteX1328" fmla="*/ 1697604 w 1849847"/>
                  <a:gd name="connsiteY1328" fmla="*/ 7198570 h 8446843"/>
                  <a:gd name="connsiteX1329" fmla="*/ 1707778 w 1849847"/>
                  <a:gd name="connsiteY1329" fmla="*/ 7208395 h 8446843"/>
                  <a:gd name="connsiteX1330" fmla="*/ 1766528 w 1849847"/>
                  <a:gd name="connsiteY1330" fmla="*/ 7207370 h 8446843"/>
                  <a:gd name="connsiteX1331" fmla="*/ 1776353 w 1849847"/>
                  <a:gd name="connsiteY1331" fmla="*/ 7197196 h 8446843"/>
                  <a:gd name="connsiteX1332" fmla="*/ 1776353 w 1849847"/>
                  <a:gd name="connsiteY1332" fmla="*/ 7109340 h 8446843"/>
                  <a:gd name="connsiteX1333" fmla="*/ 1775655 w 1849847"/>
                  <a:gd name="connsiteY1333" fmla="*/ 7069346 h 8446843"/>
                  <a:gd name="connsiteX1334" fmla="*/ 1765481 w 1849847"/>
                  <a:gd name="connsiteY1334" fmla="*/ 7059521 h 8446843"/>
                  <a:gd name="connsiteX1335" fmla="*/ 1706731 w 1849847"/>
                  <a:gd name="connsiteY1335" fmla="*/ 7060546 h 8446843"/>
                  <a:gd name="connsiteX1336" fmla="*/ 1696906 w 1849847"/>
                  <a:gd name="connsiteY1336" fmla="*/ 7070720 h 8446843"/>
                  <a:gd name="connsiteX1337" fmla="*/ 1697604 w 1849847"/>
                  <a:gd name="connsiteY1337" fmla="*/ 7110714 h 8446843"/>
                  <a:gd name="connsiteX1338" fmla="*/ 1707778 w 1849847"/>
                  <a:gd name="connsiteY1338" fmla="*/ 7120539 h 8446843"/>
                  <a:gd name="connsiteX1339" fmla="*/ 1766528 w 1849847"/>
                  <a:gd name="connsiteY1339" fmla="*/ 7119514 h 8446843"/>
                  <a:gd name="connsiteX1340" fmla="*/ 1776353 w 1849847"/>
                  <a:gd name="connsiteY1340" fmla="*/ 7109340 h 8446843"/>
                  <a:gd name="connsiteX1341" fmla="*/ 1776353 w 1849847"/>
                  <a:gd name="connsiteY1341" fmla="*/ 7020440 h 8446843"/>
                  <a:gd name="connsiteX1342" fmla="*/ 1775655 w 1849847"/>
                  <a:gd name="connsiteY1342" fmla="*/ 6980446 h 8446843"/>
                  <a:gd name="connsiteX1343" fmla="*/ 1765481 w 1849847"/>
                  <a:gd name="connsiteY1343" fmla="*/ 6970621 h 8446843"/>
                  <a:gd name="connsiteX1344" fmla="*/ 1706731 w 1849847"/>
                  <a:gd name="connsiteY1344" fmla="*/ 6971646 h 8446843"/>
                  <a:gd name="connsiteX1345" fmla="*/ 1696906 w 1849847"/>
                  <a:gd name="connsiteY1345" fmla="*/ 6981820 h 8446843"/>
                  <a:gd name="connsiteX1346" fmla="*/ 1697604 w 1849847"/>
                  <a:gd name="connsiteY1346" fmla="*/ 7021814 h 8446843"/>
                  <a:gd name="connsiteX1347" fmla="*/ 1707778 w 1849847"/>
                  <a:gd name="connsiteY1347" fmla="*/ 7031639 h 8446843"/>
                  <a:gd name="connsiteX1348" fmla="*/ 1766528 w 1849847"/>
                  <a:gd name="connsiteY1348" fmla="*/ 7030614 h 8446843"/>
                  <a:gd name="connsiteX1349" fmla="*/ 1776353 w 1849847"/>
                  <a:gd name="connsiteY1349" fmla="*/ 7020440 h 8446843"/>
                  <a:gd name="connsiteX1350" fmla="*/ 1776353 w 1849847"/>
                  <a:gd name="connsiteY1350" fmla="*/ 6580611 h 8446843"/>
                  <a:gd name="connsiteX1351" fmla="*/ 1775655 w 1849847"/>
                  <a:gd name="connsiteY1351" fmla="*/ 6540617 h 8446843"/>
                  <a:gd name="connsiteX1352" fmla="*/ 1765481 w 1849847"/>
                  <a:gd name="connsiteY1352" fmla="*/ 6530792 h 8446843"/>
                  <a:gd name="connsiteX1353" fmla="*/ 1706731 w 1849847"/>
                  <a:gd name="connsiteY1353" fmla="*/ 6531817 h 8446843"/>
                  <a:gd name="connsiteX1354" fmla="*/ 1696906 w 1849847"/>
                  <a:gd name="connsiteY1354" fmla="*/ 6541991 h 8446843"/>
                  <a:gd name="connsiteX1355" fmla="*/ 1697604 w 1849847"/>
                  <a:gd name="connsiteY1355" fmla="*/ 6581985 h 8446843"/>
                  <a:gd name="connsiteX1356" fmla="*/ 1707778 w 1849847"/>
                  <a:gd name="connsiteY1356" fmla="*/ 6591810 h 8446843"/>
                  <a:gd name="connsiteX1357" fmla="*/ 1766528 w 1849847"/>
                  <a:gd name="connsiteY1357" fmla="*/ 6590785 h 8446843"/>
                  <a:gd name="connsiteX1358" fmla="*/ 1776353 w 1849847"/>
                  <a:gd name="connsiteY1358" fmla="*/ 6580611 h 8446843"/>
                  <a:gd name="connsiteX1359" fmla="*/ 1776353 w 1849847"/>
                  <a:gd name="connsiteY1359" fmla="*/ 6492346 h 8446843"/>
                  <a:gd name="connsiteX1360" fmla="*/ 1775655 w 1849847"/>
                  <a:gd name="connsiteY1360" fmla="*/ 6452352 h 8446843"/>
                  <a:gd name="connsiteX1361" fmla="*/ 1765481 w 1849847"/>
                  <a:gd name="connsiteY1361" fmla="*/ 6442527 h 8446843"/>
                  <a:gd name="connsiteX1362" fmla="*/ 1706731 w 1849847"/>
                  <a:gd name="connsiteY1362" fmla="*/ 6443552 h 8446843"/>
                  <a:gd name="connsiteX1363" fmla="*/ 1696906 w 1849847"/>
                  <a:gd name="connsiteY1363" fmla="*/ 6453726 h 8446843"/>
                  <a:gd name="connsiteX1364" fmla="*/ 1697604 w 1849847"/>
                  <a:gd name="connsiteY1364" fmla="*/ 6493720 h 8446843"/>
                  <a:gd name="connsiteX1365" fmla="*/ 1707778 w 1849847"/>
                  <a:gd name="connsiteY1365" fmla="*/ 6503545 h 8446843"/>
                  <a:gd name="connsiteX1366" fmla="*/ 1766528 w 1849847"/>
                  <a:gd name="connsiteY1366" fmla="*/ 6502520 h 8446843"/>
                  <a:gd name="connsiteX1367" fmla="*/ 1776353 w 1849847"/>
                  <a:gd name="connsiteY1367" fmla="*/ 6492346 h 8446843"/>
                  <a:gd name="connsiteX1368" fmla="*/ 1776353 w 1849847"/>
                  <a:gd name="connsiteY1368" fmla="*/ 6404490 h 8446843"/>
                  <a:gd name="connsiteX1369" fmla="*/ 1775655 w 1849847"/>
                  <a:gd name="connsiteY1369" fmla="*/ 6364496 h 8446843"/>
                  <a:gd name="connsiteX1370" fmla="*/ 1765481 w 1849847"/>
                  <a:gd name="connsiteY1370" fmla="*/ 6354671 h 8446843"/>
                  <a:gd name="connsiteX1371" fmla="*/ 1706731 w 1849847"/>
                  <a:gd name="connsiteY1371" fmla="*/ 6355696 h 8446843"/>
                  <a:gd name="connsiteX1372" fmla="*/ 1696906 w 1849847"/>
                  <a:gd name="connsiteY1372" fmla="*/ 6365870 h 8446843"/>
                  <a:gd name="connsiteX1373" fmla="*/ 1697604 w 1849847"/>
                  <a:gd name="connsiteY1373" fmla="*/ 6405864 h 8446843"/>
                  <a:gd name="connsiteX1374" fmla="*/ 1707778 w 1849847"/>
                  <a:gd name="connsiteY1374" fmla="*/ 6415689 h 8446843"/>
                  <a:gd name="connsiteX1375" fmla="*/ 1766528 w 1849847"/>
                  <a:gd name="connsiteY1375" fmla="*/ 6414664 h 8446843"/>
                  <a:gd name="connsiteX1376" fmla="*/ 1776353 w 1849847"/>
                  <a:gd name="connsiteY1376" fmla="*/ 6404490 h 8446843"/>
                  <a:gd name="connsiteX1377" fmla="*/ 1776353 w 1849847"/>
                  <a:gd name="connsiteY1377" fmla="*/ 6315590 h 8446843"/>
                  <a:gd name="connsiteX1378" fmla="*/ 1775655 w 1849847"/>
                  <a:gd name="connsiteY1378" fmla="*/ 6275596 h 8446843"/>
                  <a:gd name="connsiteX1379" fmla="*/ 1765481 w 1849847"/>
                  <a:gd name="connsiteY1379" fmla="*/ 6265771 h 8446843"/>
                  <a:gd name="connsiteX1380" fmla="*/ 1706731 w 1849847"/>
                  <a:gd name="connsiteY1380" fmla="*/ 6266796 h 8446843"/>
                  <a:gd name="connsiteX1381" fmla="*/ 1696906 w 1849847"/>
                  <a:gd name="connsiteY1381" fmla="*/ 6276970 h 8446843"/>
                  <a:gd name="connsiteX1382" fmla="*/ 1697604 w 1849847"/>
                  <a:gd name="connsiteY1382" fmla="*/ 6316964 h 8446843"/>
                  <a:gd name="connsiteX1383" fmla="*/ 1707778 w 1849847"/>
                  <a:gd name="connsiteY1383" fmla="*/ 6326789 h 8446843"/>
                  <a:gd name="connsiteX1384" fmla="*/ 1766528 w 1849847"/>
                  <a:gd name="connsiteY1384" fmla="*/ 6325764 h 8446843"/>
                  <a:gd name="connsiteX1385" fmla="*/ 1776353 w 1849847"/>
                  <a:gd name="connsiteY1385" fmla="*/ 6315590 h 8446843"/>
                  <a:gd name="connsiteX1386" fmla="*/ 1776353 w 1849847"/>
                  <a:gd name="connsiteY1386" fmla="*/ 5872586 h 8446843"/>
                  <a:gd name="connsiteX1387" fmla="*/ 1775655 w 1849847"/>
                  <a:gd name="connsiteY1387" fmla="*/ 5832592 h 8446843"/>
                  <a:gd name="connsiteX1388" fmla="*/ 1765481 w 1849847"/>
                  <a:gd name="connsiteY1388" fmla="*/ 5822767 h 8446843"/>
                  <a:gd name="connsiteX1389" fmla="*/ 1706731 w 1849847"/>
                  <a:gd name="connsiteY1389" fmla="*/ 5823792 h 8446843"/>
                  <a:gd name="connsiteX1390" fmla="*/ 1696906 w 1849847"/>
                  <a:gd name="connsiteY1390" fmla="*/ 5833966 h 8446843"/>
                  <a:gd name="connsiteX1391" fmla="*/ 1697604 w 1849847"/>
                  <a:gd name="connsiteY1391" fmla="*/ 5873960 h 8446843"/>
                  <a:gd name="connsiteX1392" fmla="*/ 1707778 w 1849847"/>
                  <a:gd name="connsiteY1392" fmla="*/ 5883785 h 8446843"/>
                  <a:gd name="connsiteX1393" fmla="*/ 1766528 w 1849847"/>
                  <a:gd name="connsiteY1393" fmla="*/ 5882760 h 8446843"/>
                  <a:gd name="connsiteX1394" fmla="*/ 1776353 w 1849847"/>
                  <a:gd name="connsiteY1394" fmla="*/ 5872586 h 8446843"/>
                  <a:gd name="connsiteX1395" fmla="*/ 1776353 w 1849847"/>
                  <a:gd name="connsiteY1395" fmla="*/ 5784321 h 8446843"/>
                  <a:gd name="connsiteX1396" fmla="*/ 1775655 w 1849847"/>
                  <a:gd name="connsiteY1396" fmla="*/ 5744327 h 8446843"/>
                  <a:gd name="connsiteX1397" fmla="*/ 1765481 w 1849847"/>
                  <a:gd name="connsiteY1397" fmla="*/ 5734502 h 8446843"/>
                  <a:gd name="connsiteX1398" fmla="*/ 1706731 w 1849847"/>
                  <a:gd name="connsiteY1398" fmla="*/ 5735527 h 8446843"/>
                  <a:gd name="connsiteX1399" fmla="*/ 1696906 w 1849847"/>
                  <a:gd name="connsiteY1399" fmla="*/ 5745701 h 8446843"/>
                  <a:gd name="connsiteX1400" fmla="*/ 1697604 w 1849847"/>
                  <a:gd name="connsiteY1400" fmla="*/ 5785695 h 8446843"/>
                  <a:gd name="connsiteX1401" fmla="*/ 1707778 w 1849847"/>
                  <a:gd name="connsiteY1401" fmla="*/ 5795520 h 8446843"/>
                  <a:gd name="connsiteX1402" fmla="*/ 1766528 w 1849847"/>
                  <a:gd name="connsiteY1402" fmla="*/ 5794495 h 8446843"/>
                  <a:gd name="connsiteX1403" fmla="*/ 1776353 w 1849847"/>
                  <a:gd name="connsiteY1403" fmla="*/ 5784321 h 8446843"/>
                  <a:gd name="connsiteX1404" fmla="*/ 1776353 w 1849847"/>
                  <a:gd name="connsiteY1404" fmla="*/ 5696465 h 8446843"/>
                  <a:gd name="connsiteX1405" fmla="*/ 1775655 w 1849847"/>
                  <a:gd name="connsiteY1405" fmla="*/ 5656471 h 8446843"/>
                  <a:gd name="connsiteX1406" fmla="*/ 1765481 w 1849847"/>
                  <a:gd name="connsiteY1406" fmla="*/ 5646646 h 8446843"/>
                  <a:gd name="connsiteX1407" fmla="*/ 1706731 w 1849847"/>
                  <a:gd name="connsiteY1407" fmla="*/ 5647671 h 8446843"/>
                  <a:gd name="connsiteX1408" fmla="*/ 1696906 w 1849847"/>
                  <a:gd name="connsiteY1408" fmla="*/ 5657845 h 8446843"/>
                  <a:gd name="connsiteX1409" fmla="*/ 1697604 w 1849847"/>
                  <a:gd name="connsiteY1409" fmla="*/ 5697839 h 8446843"/>
                  <a:gd name="connsiteX1410" fmla="*/ 1707778 w 1849847"/>
                  <a:gd name="connsiteY1410" fmla="*/ 5707664 h 8446843"/>
                  <a:gd name="connsiteX1411" fmla="*/ 1766528 w 1849847"/>
                  <a:gd name="connsiteY1411" fmla="*/ 5706639 h 8446843"/>
                  <a:gd name="connsiteX1412" fmla="*/ 1776353 w 1849847"/>
                  <a:gd name="connsiteY1412" fmla="*/ 5696465 h 8446843"/>
                  <a:gd name="connsiteX1413" fmla="*/ 1776353 w 1849847"/>
                  <a:gd name="connsiteY1413" fmla="*/ 5607565 h 8446843"/>
                  <a:gd name="connsiteX1414" fmla="*/ 1775655 w 1849847"/>
                  <a:gd name="connsiteY1414" fmla="*/ 5567571 h 8446843"/>
                  <a:gd name="connsiteX1415" fmla="*/ 1765481 w 1849847"/>
                  <a:gd name="connsiteY1415" fmla="*/ 5557746 h 8446843"/>
                  <a:gd name="connsiteX1416" fmla="*/ 1706731 w 1849847"/>
                  <a:gd name="connsiteY1416" fmla="*/ 5558771 h 8446843"/>
                  <a:gd name="connsiteX1417" fmla="*/ 1696906 w 1849847"/>
                  <a:gd name="connsiteY1417" fmla="*/ 5568945 h 8446843"/>
                  <a:gd name="connsiteX1418" fmla="*/ 1697604 w 1849847"/>
                  <a:gd name="connsiteY1418" fmla="*/ 5608939 h 8446843"/>
                  <a:gd name="connsiteX1419" fmla="*/ 1707778 w 1849847"/>
                  <a:gd name="connsiteY1419" fmla="*/ 5618764 h 8446843"/>
                  <a:gd name="connsiteX1420" fmla="*/ 1766528 w 1849847"/>
                  <a:gd name="connsiteY1420" fmla="*/ 5617739 h 8446843"/>
                  <a:gd name="connsiteX1421" fmla="*/ 1776353 w 1849847"/>
                  <a:gd name="connsiteY1421" fmla="*/ 5607565 h 8446843"/>
                  <a:gd name="connsiteX1422" fmla="*/ 1776353 w 1849847"/>
                  <a:gd name="connsiteY1422" fmla="*/ 5174088 h 8446843"/>
                  <a:gd name="connsiteX1423" fmla="*/ 1775655 w 1849847"/>
                  <a:gd name="connsiteY1423" fmla="*/ 5134094 h 8446843"/>
                  <a:gd name="connsiteX1424" fmla="*/ 1765481 w 1849847"/>
                  <a:gd name="connsiteY1424" fmla="*/ 5124269 h 8446843"/>
                  <a:gd name="connsiteX1425" fmla="*/ 1706731 w 1849847"/>
                  <a:gd name="connsiteY1425" fmla="*/ 5125294 h 8446843"/>
                  <a:gd name="connsiteX1426" fmla="*/ 1696906 w 1849847"/>
                  <a:gd name="connsiteY1426" fmla="*/ 5135468 h 8446843"/>
                  <a:gd name="connsiteX1427" fmla="*/ 1697604 w 1849847"/>
                  <a:gd name="connsiteY1427" fmla="*/ 5175462 h 8446843"/>
                  <a:gd name="connsiteX1428" fmla="*/ 1707778 w 1849847"/>
                  <a:gd name="connsiteY1428" fmla="*/ 5185287 h 8446843"/>
                  <a:gd name="connsiteX1429" fmla="*/ 1766528 w 1849847"/>
                  <a:gd name="connsiteY1429" fmla="*/ 5184262 h 8446843"/>
                  <a:gd name="connsiteX1430" fmla="*/ 1776353 w 1849847"/>
                  <a:gd name="connsiteY1430" fmla="*/ 5174088 h 8446843"/>
                  <a:gd name="connsiteX1431" fmla="*/ 1776353 w 1849847"/>
                  <a:gd name="connsiteY1431" fmla="*/ 5085823 h 8446843"/>
                  <a:gd name="connsiteX1432" fmla="*/ 1775655 w 1849847"/>
                  <a:gd name="connsiteY1432" fmla="*/ 5045829 h 8446843"/>
                  <a:gd name="connsiteX1433" fmla="*/ 1765481 w 1849847"/>
                  <a:gd name="connsiteY1433" fmla="*/ 5036004 h 8446843"/>
                  <a:gd name="connsiteX1434" fmla="*/ 1706731 w 1849847"/>
                  <a:gd name="connsiteY1434" fmla="*/ 5037029 h 8446843"/>
                  <a:gd name="connsiteX1435" fmla="*/ 1696906 w 1849847"/>
                  <a:gd name="connsiteY1435" fmla="*/ 5047203 h 8446843"/>
                  <a:gd name="connsiteX1436" fmla="*/ 1697604 w 1849847"/>
                  <a:gd name="connsiteY1436" fmla="*/ 5087197 h 8446843"/>
                  <a:gd name="connsiteX1437" fmla="*/ 1707778 w 1849847"/>
                  <a:gd name="connsiteY1437" fmla="*/ 5097022 h 8446843"/>
                  <a:gd name="connsiteX1438" fmla="*/ 1766528 w 1849847"/>
                  <a:gd name="connsiteY1438" fmla="*/ 5095997 h 8446843"/>
                  <a:gd name="connsiteX1439" fmla="*/ 1776353 w 1849847"/>
                  <a:gd name="connsiteY1439" fmla="*/ 5085823 h 8446843"/>
                  <a:gd name="connsiteX1440" fmla="*/ 1776353 w 1849847"/>
                  <a:gd name="connsiteY1440" fmla="*/ 4997967 h 8446843"/>
                  <a:gd name="connsiteX1441" fmla="*/ 1775655 w 1849847"/>
                  <a:gd name="connsiteY1441" fmla="*/ 4957973 h 8446843"/>
                  <a:gd name="connsiteX1442" fmla="*/ 1765481 w 1849847"/>
                  <a:gd name="connsiteY1442" fmla="*/ 4948148 h 8446843"/>
                  <a:gd name="connsiteX1443" fmla="*/ 1706731 w 1849847"/>
                  <a:gd name="connsiteY1443" fmla="*/ 4949173 h 8446843"/>
                  <a:gd name="connsiteX1444" fmla="*/ 1696906 w 1849847"/>
                  <a:gd name="connsiteY1444" fmla="*/ 4959347 h 8446843"/>
                  <a:gd name="connsiteX1445" fmla="*/ 1697604 w 1849847"/>
                  <a:gd name="connsiteY1445" fmla="*/ 4999341 h 8446843"/>
                  <a:gd name="connsiteX1446" fmla="*/ 1707778 w 1849847"/>
                  <a:gd name="connsiteY1446" fmla="*/ 5009166 h 8446843"/>
                  <a:gd name="connsiteX1447" fmla="*/ 1766528 w 1849847"/>
                  <a:gd name="connsiteY1447" fmla="*/ 5008141 h 8446843"/>
                  <a:gd name="connsiteX1448" fmla="*/ 1776353 w 1849847"/>
                  <a:gd name="connsiteY1448" fmla="*/ 4997967 h 8446843"/>
                  <a:gd name="connsiteX1449" fmla="*/ 1776353 w 1849847"/>
                  <a:gd name="connsiteY1449" fmla="*/ 4909067 h 8446843"/>
                  <a:gd name="connsiteX1450" fmla="*/ 1775655 w 1849847"/>
                  <a:gd name="connsiteY1450" fmla="*/ 4869073 h 8446843"/>
                  <a:gd name="connsiteX1451" fmla="*/ 1765481 w 1849847"/>
                  <a:gd name="connsiteY1451" fmla="*/ 4859248 h 8446843"/>
                  <a:gd name="connsiteX1452" fmla="*/ 1706731 w 1849847"/>
                  <a:gd name="connsiteY1452" fmla="*/ 4860273 h 8446843"/>
                  <a:gd name="connsiteX1453" fmla="*/ 1696906 w 1849847"/>
                  <a:gd name="connsiteY1453" fmla="*/ 4870447 h 8446843"/>
                  <a:gd name="connsiteX1454" fmla="*/ 1697604 w 1849847"/>
                  <a:gd name="connsiteY1454" fmla="*/ 4910441 h 8446843"/>
                  <a:gd name="connsiteX1455" fmla="*/ 1707778 w 1849847"/>
                  <a:gd name="connsiteY1455" fmla="*/ 4920266 h 8446843"/>
                  <a:gd name="connsiteX1456" fmla="*/ 1766528 w 1849847"/>
                  <a:gd name="connsiteY1456" fmla="*/ 4919241 h 8446843"/>
                  <a:gd name="connsiteX1457" fmla="*/ 1776353 w 1849847"/>
                  <a:gd name="connsiteY1457" fmla="*/ 4909067 h 8446843"/>
                  <a:gd name="connsiteX1458" fmla="*/ 1776353 w 1849847"/>
                  <a:gd name="connsiteY1458" fmla="*/ 4466063 h 8446843"/>
                  <a:gd name="connsiteX1459" fmla="*/ 1775655 w 1849847"/>
                  <a:gd name="connsiteY1459" fmla="*/ 4426069 h 8446843"/>
                  <a:gd name="connsiteX1460" fmla="*/ 1765481 w 1849847"/>
                  <a:gd name="connsiteY1460" fmla="*/ 4416244 h 8446843"/>
                  <a:gd name="connsiteX1461" fmla="*/ 1706731 w 1849847"/>
                  <a:gd name="connsiteY1461" fmla="*/ 4417269 h 8446843"/>
                  <a:gd name="connsiteX1462" fmla="*/ 1696906 w 1849847"/>
                  <a:gd name="connsiteY1462" fmla="*/ 4427443 h 8446843"/>
                  <a:gd name="connsiteX1463" fmla="*/ 1697604 w 1849847"/>
                  <a:gd name="connsiteY1463" fmla="*/ 4467437 h 8446843"/>
                  <a:gd name="connsiteX1464" fmla="*/ 1707778 w 1849847"/>
                  <a:gd name="connsiteY1464" fmla="*/ 4477262 h 8446843"/>
                  <a:gd name="connsiteX1465" fmla="*/ 1766528 w 1849847"/>
                  <a:gd name="connsiteY1465" fmla="*/ 4476237 h 8446843"/>
                  <a:gd name="connsiteX1466" fmla="*/ 1776353 w 1849847"/>
                  <a:gd name="connsiteY1466" fmla="*/ 4466063 h 8446843"/>
                  <a:gd name="connsiteX1467" fmla="*/ 1776353 w 1849847"/>
                  <a:gd name="connsiteY1467" fmla="*/ 4377798 h 8446843"/>
                  <a:gd name="connsiteX1468" fmla="*/ 1775655 w 1849847"/>
                  <a:gd name="connsiteY1468" fmla="*/ 4337804 h 8446843"/>
                  <a:gd name="connsiteX1469" fmla="*/ 1765481 w 1849847"/>
                  <a:gd name="connsiteY1469" fmla="*/ 4327979 h 8446843"/>
                  <a:gd name="connsiteX1470" fmla="*/ 1706731 w 1849847"/>
                  <a:gd name="connsiteY1470" fmla="*/ 4329004 h 8446843"/>
                  <a:gd name="connsiteX1471" fmla="*/ 1696906 w 1849847"/>
                  <a:gd name="connsiteY1471" fmla="*/ 4339178 h 8446843"/>
                  <a:gd name="connsiteX1472" fmla="*/ 1697604 w 1849847"/>
                  <a:gd name="connsiteY1472" fmla="*/ 4379172 h 8446843"/>
                  <a:gd name="connsiteX1473" fmla="*/ 1707778 w 1849847"/>
                  <a:gd name="connsiteY1473" fmla="*/ 4388997 h 8446843"/>
                  <a:gd name="connsiteX1474" fmla="*/ 1766528 w 1849847"/>
                  <a:gd name="connsiteY1474" fmla="*/ 4387972 h 8446843"/>
                  <a:gd name="connsiteX1475" fmla="*/ 1776353 w 1849847"/>
                  <a:gd name="connsiteY1475" fmla="*/ 4377798 h 8446843"/>
                  <a:gd name="connsiteX1476" fmla="*/ 1776353 w 1849847"/>
                  <a:gd name="connsiteY1476" fmla="*/ 4289942 h 8446843"/>
                  <a:gd name="connsiteX1477" fmla="*/ 1775655 w 1849847"/>
                  <a:gd name="connsiteY1477" fmla="*/ 4249948 h 8446843"/>
                  <a:gd name="connsiteX1478" fmla="*/ 1765481 w 1849847"/>
                  <a:gd name="connsiteY1478" fmla="*/ 4240123 h 8446843"/>
                  <a:gd name="connsiteX1479" fmla="*/ 1706731 w 1849847"/>
                  <a:gd name="connsiteY1479" fmla="*/ 4241148 h 8446843"/>
                  <a:gd name="connsiteX1480" fmla="*/ 1696906 w 1849847"/>
                  <a:gd name="connsiteY1480" fmla="*/ 4251322 h 8446843"/>
                  <a:gd name="connsiteX1481" fmla="*/ 1697604 w 1849847"/>
                  <a:gd name="connsiteY1481" fmla="*/ 4291316 h 8446843"/>
                  <a:gd name="connsiteX1482" fmla="*/ 1707778 w 1849847"/>
                  <a:gd name="connsiteY1482" fmla="*/ 4301141 h 8446843"/>
                  <a:gd name="connsiteX1483" fmla="*/ 1766528 w 1849847"/>
                  <a:gd name="connsiteY1483" fmla="*/ 4300116 h 8446843"/>
                  <a:gd name="connsiteX1484" fmla="*/ 1776353 w 1849847"/>
                  <a:gd name="connsiteY1484" fmla="*/ 4289942 h 8446843"/>
                  <a:gd name="connsiteX1485" fmla="*/ 1776353 w 1849847"/>
                  <a:gd name="connsiteY1485" fmla="*/ 4201042 h 8446843"/>
                  <a:gd name="connsiteX1486" fmla="*/ 1775655 w 1849847"/>
                  <a:gd name="connsiteY1486" fmla="*/ 4161048 h 8446843"/>
                  <a:gd name="connsiteX1487" fmla="*/ 1765481 w 1849847"/>
                  <a:gd name="connsiteY1487" fmla="*/ 4151223 h 8446843"/>
                  <a:gd name="connsiteX1488" fmla="*/ 1706731 w 1849847"/>
                  <a:gd name="connsiteY1488" fmla="*/ 4152248 h 8446843"/>
                  <a:gd name="connsiteX1489" fmla="*/ 1696906 w 1849847"/>
                  <a:gd name="connsiteY1489" fmla="*/ 4162422 h 8446843"/>
                  <a:gd name="connsiteX1490" fmla="*/ 1697604 w 1849847"/>
                  <a:gd name="connsiteY1490" fmla="*/ 4202416 h 8446843"/>
                  <a:gd name="connsiteX1491" fmla="*/ 1707778 w 1849847"/>
                  <a:gd name="connsiteY1491" fmla="*/ 4212241 h 8446843"/>
                  <a:gd name="connsiteX1492" fmla="*/ 1766528 w 1849847"/>
                  <a:gd name="connsiteY1492" fmla="*/ 4211216 h 8446843"/>
                  <a:gd name="connsiteX1493" fmla="*/ 1776353 w 1849847"/>
                  <a:gd name="connsiteY1493" fmla="*/ 4201042 h 8446843"/>
                  <a:gd name="connsiteX1494" fmla="*/ 1776353 w 1849847"/>
                  <a:gd name="connsiteY1494" fmla="*/ 3761212 h 8446843"/>
                  <a:gd name="connsiteX1495" fmla="*/ 1775655 w 1849847"/>
                  <a:gd name="connsiteY1495" fmla="*/ 3721218 h 8446843"/>
                  <a:gd name="connsiteX1496" fmla="*/ 1765481 w 1849847"/>
                  <a:gd name="connsiteY1496" fmla="*/ 3711393 h 8446843"/>
                  <a:gd name="connsiteX1497" fmla="*/ 1706731 w 1849847"/>
                  <a:gd name="connsiteY1497" fmla="*/ 3712419 h 8446843"/>
                  <a:gd name="connsiteX1498" fmla="*/ 1696906 w 1849847"/>
                  <a:gd name="connsiteY1498" fmla="*/ 3722593 h 8446843"/>
                  <a:gd name="connsiteX1499" fmla="*/ 1697604 w 1849847"/>
                  <a:gd name="connsiteY1499" fmla="*/ 3762587 h 8446843"/>
                  <a:gd name="connsiteX1500" fmla="*/ 1707778 w 1849847"/>
                  <a:gd name="connsiteY1500" fmla="*/ 3772412 h 8446843"/>
                  <a:gd name="connsiteX1501" fmla="*/ 1766528 w 1849847"/>
                  <a:gd name="connsiteY1501" fmla="*/ 3771386 h 8446843"/>
                  <a:gd name="connsiteX1502" fmla="*/ 1776353 w 1849847"/>
                  <a:gd name="connsiteY1502" fmla="*/ 3761212 h 8446843"/>
                  <a:gd name="connsiteX1503" fmla="*/ 1776353 w 1849847"/>
                  <a:gd name="connsiteY1503" fmla="*/ 3672947 h 8446843"/>
                  <a:gd name="connsiteX1504" fmla="*/ 1775655 w 1849847"/>
                  <a:gd name="connsiteY1504" fmla="*/ 3632953 h 8446843"/>
                  <a:gd name="connsiteX1505" fmla="*/ 1765481 w 1849847"/>
                  <a:gd name="connsiteY1505" fmla="*/ 3623128 h 8446843"/>
                  <a:gd name="connsiteX1506" fmla="*/ 1706731 w 1849847"/>
                  <a:gd name="connsiteY1506" fmla="*/ 3624154 h 8446843"/>
                  <a:gd name="connsiteX1507" fmla="*/ 1696906 w 1849847"/>
                  <a:gd name="connsiteY1507" fmla="*/ 3634328 h 8446843"/>
                  <a:gd name="connsiteX1508" fmla="*/ 1697604 w 1849847"/>
                  <a:gd name="connsiteY1508" fmla="*/ 3674322 h 8446843"/>
                  <a:gd name="connsiteX1509" fmla="*/ 1707778 w 1849847"/>
                  <a:gd name="connsiteY1509" fmla="*/ 3684147 h 8446843"/>
                  <a:gd name="connsiteX1510" fmla="*/ 1766528 w 1849847"/>
                  <a:gd name="connsiteY1510" fmla="*/ 3683121 h 8446843"/>
                  <a:gd name="connsiteX1511" fmla="*/ 1776353 w 1849847"/>
                  <a:gd name="connsiteY1511" fmla="*/ 3672947 h 8446843"/>
                  <a:gd name="connsiteX1512" fmla="*/ 1776353 w 1849847"/>
                  <a:gd name="connsiteY1512" fmla="*/ 3585091 h 8446843"/>
                  <a:gd name="connsiteX1513" fmla="*/ 1775655 w 1849847"/>
                  <a:gd name="connsiteY1513" fmla="*/ 3545097 h 8446843"/>
                  <a:gd name="connsiteX1514" fmla="*/ 1765481 w 1849847"/>
                  <a:gd name="connsiteY1514" fmla="*/ 3535272 h 8446843"/>
                  <a:gd name="connsiteX1515" fmla="*/ 1706731 w 1849847"/>
                  <a:gd name="connsiteY1515" fmla="*/ 3536298 h 8446843"/>
                  <a:gd name="connsiteX1516" fmla="*/ 1696906 w 1849847"/>
                  <a:gd name="connsiteY1516" fmla="*/ 3546472 h 8446843"/>
                  <a:gd name="connsiteX1517" fmla="*/ 1697604 w 1849847"/>
                  <a:gd name="connsiteY1517" fmla="*/ 3586466 h 8446843"/>
                  <a:gd name="connsiteX1518" fmla="*/ 1707778 w 1849847"/>
                  <a:gd name="connsiteY1518" fmla="*/ 3596291 h 8446843"/>
                  <a:gd name="connsiteX1519" fmla="*/ 1766528 w 1849847"/>
                  <a:gd name="connsiteY1519" fmla="*/ 3595265 h 8446843"/>
                  <a:gd name="connsiteX1520" fmla="*/ 1776353 w 1849847"/>
                  <a:gd name="connsiteY1520" fmla="*/ 3585091 h 8446843"/>
                  <a:gd name="connsiteX1521" fmla="*/ 1776353 w 1849847"/>
                  <a:gd name="connsiteY1521" fmla="*/ 3496191 h 8446843"/>
                  <a:gd name="connsiteX1522" fmla="*/ 1775655 w 1849847"/>
                  <a:gd name="connsiteY1522" fmla="*/ 3456197 h 8446843"/>
                  <a:gd name="connsiteX1523" fmla="*/ 1765481 w 1849847"/>
                  <a:gd name="connsiteY1523" fmla="*/ 3446372 h 8446843"/>
                  <a:gd name="connsiteX1524" fmla="*/ 1706731 w 1849847"/>
                  <a:gd name="connsiteY1524" fmla="*/ 3447398 h 8446843"/>
                  <a:gd name="connsiteX1525" fmla="*/ 1696906 w 1849847"/>
                  <a:gd name="connsiteY1525" fmla="*/ 3457572 h 8446843"/>
                  <a:gd name="connsiteX1526" fmla="*/ 1697604 w 1849847"/>
                  <a:gd name="connsiteY1526" fmla="*/ 3497566 h 8446843"/>
                  <a:gd name="connsiteX1527" fmla="*/ 1707778 w 1849847"/>
                  <a:gd name="connsiteY1527" fmla="*/ 3507391 h 8446843"/>
                  <a:gd name="connsiteX1528" fmla="*/ 1766528 w 1849847"/>
                  <a:gd name="connsiteY1528" fmla="*/ 3506365 h 8446843"/>
                  <a:gd name="connsiteX1529" fmla="*/ 1776353 w 1849847"/>
                  <a:gd name="connsiteY1529" fmla="*/ 3496191 h 8446843"/>
                  <a:gd name="connsiteX1530" fmla="*/ 1776353 w 1849847"/>
                  <a:gd name="connsiteY1530" fmla="*/ 3053187 h 8446843"/>
                  <a:gd name="connsiteX1531" fmla="*/ 1775655 w 1849847"/>
                  <a:gd name="connsiteY1531" fmla="*/ 3013193 h 8446843"/>
                  <a:gd name="connsiteX1532" fmla="*/ 1765481 w 1849847"/>
                  <a:gd name="connsiteY1532" fmla="*/ 3003368 h 8446843"/>
                  <a:gd name="connsiteX1533" fmla="*/ 1706731 w 1849847"/>
                  <a:gd name="connsiteY1533" fmla="*/ 3004394 h 8446843"/>
                  <a:gd name="connsiteX1534" fmla="*/ 1696906 w 1849847"/>
                  <a:gd name="connsiteY1534" fmla="*/ 3014568 h 8446843"/>
                  <a:gd name="connsiteX1535" fmla="*/ 1697604 w 1849847"/>
                  <a:gd name="connsiteY1535" fmla="*/ 3054562 h 8446843"/>
                  <a:gd name="connsiteX1536" fmla="*/ 1707778 w 1849847"/>
                  <a:gd name="connsiteY1536" fmla="*/ 3064387 h 8446843"/>
                  <a:gd name="connsiteX1537" fmla="*/ 1766528 w 1849847"/>
                  <a:gd name="connsiteY1537" fmla="*/ 3063361 h 8446843"/>
                  <a:gd name="connsiteX1538" fmla="*/ 1776353 w 1849847"/>
                  <a:gd name="connsiteY1538" fmla="*/ 3053187 h 8446843"/>
                  <a:gd name="connsiteX1539" fmla="*/ 1776353 w 1849847"/>
                  <a:gd name="connsiteY1539" fmla="*/ 2964922 h 8446843"/>
                  <a:gd name="connsiteX1540" fmla="*/ 1775655 w 1849847"/>
                  <a:gd name="connsiteY1540" fmla="*/ 2924928 h 8446843"/>
                  <a:gd name="connsiteX1541" fmla="*/ 1765481 w 1849847"/>
                  <a:gd name="connsiteY1541" fmla="*/ 2915103 h 8446843"/>
                  <a:gd name="connsiteX1542" fmla="*/ 1706731 w 1849847"/>
                  <a:gd name="connsiteY1542" fmla="*/ 2916129 h 8446843"/>
                  <a:gd name="connsiteX1543" fmla="*/ 1696906 w 1849847"/>
                  <a:gd name="connsiteY1543" fmla="*/ 2926303 h 8446843"/>
                  <a:gd name="connsiteX1544" fmla="*/ 1697604 w 1849847"/>
                  <a:gd name="connsiteY1544" fmla="*/ 2966297 h 8446843"/>
                  <a:gd name="connsiteX1545" fmla="*/ 1707778 w 1849847"/>
                  <a:gd name="connsiteY1545" fmla="*/ 2976122 h 8446843"/>
                  <a:gd name="connsiteX1546" fmla="*/ 1766528 w 1849847"/>
                  <a:gd name="connsiteY1546" fmla="*/ 2975096 h 8446843"/>
                  <a:gd name="connsiteX1547" fmla="*/ 1776353 w 1849847"/>
                  <a:gd name="connsiteY1547" fmla="*/ 2964922 h 8446843"/>
                  <a:gd name="connsiteX1548" fmla="*/ 1776353 w 1849847"/>
                  <a:gd name="connsiteY1548" fmla="*/ 2877066 h 8446843"/>
                  <a:gd name="connsiteX1549" fmla="*/ 1775655 w 1849847"/>
                  <a:gd name="connsiteY1549" fmla="*/ 2837072 h 8446843"/>
                  <a:gd name="connsiteX1550" fmla="*/ 1765481 w 1849847"/>
                  <a:gd name="connsiteY1550" fmla="*/ 2827247 h 8446843"/>
                  <a:gd name="connsiteX1551" fmla="*/ 1706731 w 1849847"/>
                  <a:gd name="connsiteY1551" fmla="*/ 2828273 h 8446843"/>
                  <a:gd name="connsiteX1552" fmla="*/ 1696906 w 1849847"/>
                  <a:gd name="connsiteY1552" fmla="*/ 2838447 h 8446843"/>
                  <a:gd name="connsiteX1553" fmla="*/ 1697604 w 1849847"/>
                  <a:gd name="connsiteY1553" fmla="*/ 2878441 h 8446843"/>
                  <a:gd name="connsiteX1554" fmla="*/ 1707778 w 1849847"/>
                  <a:gd name="connsiteY1554" fmla="*/ 2888266 h 8446843"/>
                  <a:gd name="connsiteX1555" fmla="*/ 1766528 w 1849847"/>
                  <a:gd name="connsiteY1555" fmla="*/ 2887240 h 8446843"/>
                  <a:gd name="connsiteX1556" fmla="*/ 1776353 w 1849847"/>
                  <a:gd name="connsiteY1556" fmla="*/ 2877066 h 8446843"/>
                  <a:gd name="connsiteX1557" fmla="*/ 1776353 w 1849847"/>
                  <a:gd name="connsiteY1557" fmla="*/ 2788166 h 8446843"/>
                  <a:gd name="connsiteX1558" fmla="*/ 1775655 w 1849847"/>
                  <a:gd name="connsiteY1558" fmla="*/ 2748172 h 8446843"/>
                  <a:gd name="connsiteX1559" fmla="*/ 1765481 w 1849847"/>
                  <a:gd name="connsiteY1559" fmla="*/ 2738347 h 8446843"/>
                  <a:gd name="connsiteX1560" fmla="*/ 1706731 w 1849847"/>
                  <a:gd name="connsiteY1560" fmla="*/ 2739373 h 8446843"/>
                  <a:gd name="connsiteX1561" fmla="*/ 1696906 w 1849847"/>
                  <a:gd name="connsiteY1561" fmla="*/ 2749547 h 8446843"/>
                  <a:gd name="connsiteX1562" fmla="*/ 1697604 w 1849847"/>
                  <a:gd name="connsiteY1562" fmla="*/ 2789541 h 8446843"/>
                  <a:gd name="connsiteX1563" fmla="*/ 1707778 w 1849847"/>
                  <a:gd name="connsiteY1563" fmla="*/ 2799366 h 8446843"/>
                  <a:gd name="connsiteX1564" fmla="*/ 1766528 w 1849847"/>
                  <a:gd name="connsiteY1564" fmla="*/ 2798340 h 8446843"/>
                  <a:gd name="connsiteX1565" fmla="*/ 1776353 w 1849847"/>
                  <a:gd name="connsiteY1565" fmla="*/ 2788166 h 8446843"/>
                  <a:gd name="connsiteX1566" fmla="*/ 1776353 w 1849847"/>
                  <a:gd name="connsiteY1566" fmla="*/ 2353896 h 8446843"/>
                  <a:gd name="connsiteX1567" fmla="*/ 1775655 w 1849847"/>
                  <a:gd name="connsiteY1567" fmla="*/ 2313902 h 8446843"/>
                  <a:gd name="connsiteX1568" fmla="*/ 1765481 w 1849847"/>
                  <a:gd name="connsiteY1568" fmla="*/ 2304077 h 8446843"/>
                  <a:gd name="connsiteX1569" fmla="*/ 1706731 w 1849847"/>
                  <a:gd name="connsiteY1569" fmla="*/ 2305103 h 8446843"/>
                  <a:gd name="connsiteX1570" fmla="*/ 1696906 w 1849847"/>
                  <a:gd name="connsiteY1570" fmla="*/ 2315277 h 8446843"/>
                  <a:gd name="connsiteX1571" fmla="*/ 1697604 w 1849847"/>
                  <a:gd name="connsiteY1571" fmla="*/ 2355271 h 8446843"/>
                  <a:gd name="connsiteX1572" fmla="*/ 1707778 w 1849847"/>
                  <a:gd name="connsiteY1572" fmla="*/ 2365096 h 8446843"/>
                  <a:gd name="connsiteX1573" fmla="*/ 1766528 w 1849847"/>
                  <a:gd name="connsiteY1573" fmla="*/ 2364070 h 8446843"/>
                  <a:gd name="connsiteX1574" fmla="*/ 1776353 w 1849847"/>
                  <a:gd name="connsiteY1574" fmla="*/ 2353896 h 8446843"/>
                  <a:gd name="connsiteX1575" fmla="*/ 1776353 w 1849847"/>
                  <a:gd name="connsiteY1575" fmla="*/ 2265631 h 8446843"/>
                  <a:gd name="connsiteX1576" fmla="*/ 1775655 w 1849847"/>
                  <a:gd name="connsiteY1576" fmla="*/ 2225637 h 8446843"/>
                  <a:gd name="connsiteX1577" fmla="*/ 1765481 w 1849847"/>
                  <a:gd name="connsiteY1577" fmla="*/ 2215812 h 8446843"/>
                  <a:gd name="connsiteX1578" fmla="*/ 1706731 w 1849847"/>
                  <a:gd name="connsiteY1578" fmla="*/ 2216838 h 8446843"/>
                  <a:gd name="connsiteX1579" fmla="*/ 1696906 w 1849847"/>
                  <a:gd name="connsiteY1579" fmla="*/ 2227012 h 8446843"/>
                  <a:gd name="connsiteX1580" fmla="*/ 1697604 w 1849847"/>
                  <a:gd name="connsiteY1580" fmla="*/ 2267006 h 8446843"/>
                  <a:gd name="connsiteX1581" fmla="*/ 1707778 w 1849847"/>
                  <a:gd name="connsiteY1581" fmla="*/ 2276831 h 8446843"/>
                  <a:gd name="connsiteX1582" fmla="*/ 1766528 w 1849847"/>
                  <a:gd name="connsiteY1582" fmla="*/ 2275805 h 8446843"/>
                  <a:gd name="connsiteX1583" fmla="*/ 1776353 w 1849847"/>
                  <a:gd name="connsiteY1583" fmla="*/ 2265631 h 8446843"/>
                  <a:gd name="connsiteX1584" fmla="*/ 1776353 w 1849847"/>
                  <a:gd name="connsiteY1584" fmla="*/ 2177775 h 8446843"/>
                  <a:gd name="connsiteX1585" fmla="*/ 1775655 w 1849847"/>
                  <a:gd name="connsiteY1585" fmla="*/ 2137781 h 8446843"/>
                  <a:gd name="connsiteX1586" fmla="*/ 1765481 w 1849847"/>
                  <a:gd name="connsiteY1586" fmla="*/ 2127956 h 8446843"/>
                  <a:gd name="connsiteX1587" fmla="*/ 1706731 w 1849847"/>
                  <a:gd name="connsiteY1587" fmla="*/ 2128982 h 8446843"/>
                  <a:gd name="connsiteX1588" fmla="*/ 1696906 w 1849847"/>
                  <a:gd name="connsiteY1588" fmla="*/ 2139156 h 8446843"/>
                  <a:gd name="connsiteX1589" fmla="*/ 1697604 w 1849847"/>
                  <a:gd name="connsiteY1589" fmla="*/ 2179150 h 8446843"/>
                  <a:gd name="connsiteX1590" fmla="*/ 1707778 w 1849847"/>
                  <a:gd name="connsiteY1590" fmla="*/ 2188975 h 8446843"/>
                  <a:gd name="connsiteX1591" fmla="*/ 1766528 w 1849847"/>
                  <a:gd name="connsiteY1591" fmla="*/ 2187949 h 8446843"/>
                  <a:gd name="connsiteX1592" fmla="*/ 1776353 w 1849847"/>
                  <a:gd name="connsiteY1592" fmla="*/ 2177775 h 8446843"/>
                  <a:gd name="connsiteX1593" fmla="*/ 1776353 w 1849847"/>
                  <a:gd name="connsiteY1593" fmla="*/ 2088875 h 8446843"/>
                  <a:gd name="connsiteX1594" fmla="*/ 1775655 w 1849847"/>
                  <a:gd name="connsiteY1594" fmla="*/ 2048881 h 8446843"/>
                  <a:gd name="connsiteX1595" fmla="*/ 1765481 w 1849847"/>
                  <a:gd name="connsiteY1595" fmla="*/ 2039056 h 8446843"/>
                  <a:gd name="connsiteX1596" fmla="*/ 1706731 w 1849847"/>
                  <a:gd name="connsiteY1596" fmla="*/ 2040082 h 8446843"/>
                  <a:gd name="connsiteX1597" fmla="*/ 1696906 w 1849847"/>
                  <a:gd name="connsiteY1597" fmla="*/ 2050256 h 8446843"/>
                  <a:gd name="connsiteX1598" fmla="*/ 1697604 w 1849847"/>
                  <a:gd name="connsiteY1598" fmla="*/ 2090250 h 8446843"/>
                  <a:gd name="connsiteX1599" fmla="*/ 1707778 w 1849847"/>
                  <a:gd name="connsiteY1599" fmla="*/ 2100075 h 8446843"/>
                  <a:gd name="connsiteX1600" fmla="*/ 1766528 w 1849847"/>
                  <a:gd name="connsiteY1600" fmla="*/ 2099049 h 8446843"/>
                  <a:gd name="connsiteX1601" fmla="*/ 1776353 w 1849847"/>
                  <a:gd name="connsiteY1601" fmla="*/ 2088875 h 8446843"/>
                  <a:gd name="connsiteX1602" fmla="*/ 1776353 w 1849847"/>
                  <a:gd name="connsiteY1602" fmla="*/ 1645871 h 8446843"/>
                  <a:gd name="connsiteX1603" fmla="*/ 1775655 w 1849847"/>
                  <a:gd name="connsiteY1603" fmla="*/ 1605877 h 8446843"/>
                  <a:gd name="connsiteX1604" fmla="*/ 1765481 w 1849847"/>
                  <a:gd name="connsiteY1604" fmla="*/ 1596052 h 8446843"/>
                  <a:gd name="connsiteX1605" fmla="*/ 1706731 w 1849847"/>
                  <a:gd name="connsiteY1605" fmla="*/ 1597078 h 8446843"/>
                  <a:gd name="connsiteX1606" fmla="*/ 1696906 w 1849847"/>
                  <a:gd name="connsiteY1606" fmla="*/ 1607252 h 8446843"/>
                  <a:gd name="connsiteX1607" fmla="*/ 1697604 w 1849847"/>
                  <a:gd name="connsiteY1607" fmla="*/ 1647246 h 8446843"/>
                  <a:gd name="connsiteX1608" fmla="*/ 1707778 w 1849847"/>
                  <a:gd name="connsiteY1608" fmla="*/ 1657071 h 8446843"/>
                  <a:gd name="connsiteX1609" fmla="*/ 1766528 w 1849847"/>
                  <a:gd name="connsiteY1609" fmla="*/ 1656045 h 8446843"/>
                  <a:gd name="connsiteX1610" fmla="*/ 1776353 w 1849847"/>
                  <a:gd name="connsiteY1610" fmla="*/ 1645871 h 8446843"/>
                  <a:gd name="connsiteX1611" fmla="*/ 1776353 w 1849847"/>
                  <a:gd name="connsiteY1611" fmla="*/ 1557606 h 8446843"/>
                  <a:gd name="connsiteX1612" fmla="*/ 1775655 w 1849847"/>
                  <a:gd name="connsiteY1612" fmla="*/ 1517612 h 8446843"/>
                  <a:gd name="connsiteX1613" fmla="*/ 1765481 w 1849847"/>
                  <a:gd name="connsiteY1613" fmla="*/ 1507787 h 8446843"/>
                  <a:gd name="connsiteX1614" fmla="*/ 1706731 w 1849847"/>
                  <a:gd name="connsiteY1614" fmla="*/ 1508813 h 8446843"/>
                  <a:gd name="connsiteX1615" fmla="*/ 1696906 w 1849847"/>
                  <a:gd name="connsiteY1615" fmla="*/ 1518987 h 8446843"/>
                  <a:gd name="connsiteX1616" fmla="*/ 1697604 w 1849847"/>
                  <a:gd name="connsiteY1616" fmla="*/ 1558981 h 8446843"/>
                  <a:gd name="connsiteX1617" fmla="*/ 1707778 w 1849847"/>
                  <a:gd name="connsiteY1617" fmla="*/ 1568806 h 8446843"/>
                  <a:gd name="connsiteX1618" fmla="*/ 1766528 w 1849847"/>
                  <a:gd name="connsiteY1618" fmla="*/ 1567780 h 8446843"/>
                  <a:gd name="connsiteX1619" fmla="*/ 1776353 w 1849847"/>
                  <a:gd name="connsiteY1619" fmla="*/ 1557606 h 8446843"/>
                  <a:gd name="connsiteX1620" fmla="*/ 1776353 w 1849847"/>
                  <a:gd name="connsiteY1620" fmla="*/ 1469750 h 8446843"/>
                  <a:gd name="connsiteX1621" fmla="*/ 1775655 w 1849847"/>
                  <a:gd name="connsiteY1621" fmla="*/ 1429756 h 8446843"/>
                  <a:gd name="connsiteX1622" fmla="*/ 1765481 w 1849847"/>
                  <a:gd name="connsiteY1622" fmla="*/ 1419931 h 8446843"/>
                  <a:gd name="connsiteX1623" fmla="*/ 1706731 w 1849847"/>
                  <a:gd name="connsiteY1623" fmla="*/ 1420957 h 8446843"/>
                  <a:gd name="connsiteX1624" fmla="*/ 1696906 w 1849847"/>
                  <a:gd name="connsiteY1624" fmla="*/ 1431131 h 8446843"/>
                  <a:gd name="connsiteX1625" fmla="*/ 1697604 w 1849847"/>
                  <a:gd name="connsiteY1625" fmla="*/ 1471125 h 8446843"/>
                  <a:gd name="connsiteX1626" fmla="*/ 1707778 w 1849847"/>
                  <a:gd name="connsiteY1626" fmla="*/ 1480950 h 8446843"/>
                  <a:gd name="connsiteX1627" fmla="*/ 1766528 w 1849847"/>
                  <a:gd name="connsiteY1627" fmla="*/ 1479924 h 8446843"/>
                  <a:gd name="connsiteX1628" fmla="*/ 1776353 w 1849847"/>
                  <a:gd name="connsiteY1628" fmla="*/ 1469750 h 8446843"/>
                  <a:gd name="connsiteX1629" fmla="*/ 1776353 w 1849847"/>
                  <a:gd name="connsiteY1629" fmla="*/ 1380850 h 8446843"/>
                  <a:gd name="connsiteX1630" fmla="*/ 1775655 w 1849847"/>
                  <a:gd name="connsiteY1630" fmla="*/ 1340856 h 8446843"/>
                  <a:gd name="connsiteX1631" fmla="*/ 1765481 w 1849847"/>
                  <a:gd name="connsiteY1631" fmla="*/ 1331031 h 8446843"/>
                  <a:gd name="connsiteX1632" fmla="*/ 1706731 w 1849847"/>
                  <a:gd name="connsiteY1632" fmla="*/ 1332057 h 8446843"/>
                  <a:gd name="connsiteX1633" fmla="*/ 1696906 w 1849847"/>
                  <a:gd name="connsiteY1633" fmla="*/ 1342231 h 8446843"/>
                  <a:gd name="connsiteX1634" fmla="*/ 1697604 w 1849847"/>
                  <a:gd name="connsiteY1634" fmla="*/ 1382225 h 8446843"/>
                  <a:gd name="connsiteX1635" fmla="*/ 1707778 w 1849847"/>
                  <a:gd name="connsiteY1635" fmla="*/ 1392050 h 8446843"/>
                  <a:gd name="connsiteX1636" fmla="*/ 1766528 w 1849847"/>
                  <a:gd name="connsiteY1636" fmla="*/ 1391024 h 8446843"/>
                  <a:gd name="connsiteX1637" fmla="*/ 1776353 w 1849847"/>
                  <a:gd name="connsiteY1637" fmla="*/ 1380850 h 8446843"/>
                  <a:gd name="connsiteX1638" fmla="*/ 1776353 w 1849847"/>
                  <a:gd name="connsiteY1638" fmla="*/ 941021 h 8446843"/>
                  <a:gd name="connsiteX1639" fmla="*/ 1775655 w 1849847"/>
                  <a:gd name="connsiteY1639" fmla="*/ 901027 h 8446843"/>
                  <a:gd name="connsiteX1640" fmla="*/ 1765481 w 1849847"/>
                  <a:gd name="connsiteY1640" fmla="*/ 891202 h 8446843"/>
                  <a:gd name="connsiteX1641" fmla="*/ 1706731 w 1849847"/>
                  <a:gd name="connsiteY1641" fmla="*/ 892228 h 8446843"/>
                  <a:gd name="connsiteX1642" fmla="*/ 1696906 w 1849847"/>
                  <a:gd name="connsiteY1642" fmla="*/ 902402 h 8446843"/>
                  <a:gd name="connsiteX1643" fmla="*/ 1697604 w 1849847"/>
                  <a:gd name="connsiteY1643" fmla="*/ 942396 h 8446843"/>
                  <a:gd name="connsiteX1644" fmla="*/ 1707778 w 1849847"/>
                  <a:gd name="connsiteY1644" fmla="*/ 952221 h 8446843"/>
                  <a:gd name="connsiteX1645" fmla="*/ 1766528 w 1849847"/>
                  <a:gd name="connsiteY1645" fmla="*/ 951195 h 8446843"/>
                  <a:gd name="connsiteX1646" fmla="*/ 1776353 w 1849847"/>
                  <a:gd name="connsiteY1646" fmla="*/ 941021 h 8446843"/>
                  <a:gd name="connsiteX1647" fmla="*/ 1776353 w 1849847"/>
                  <a:gd name="connsiteY1647" fmla="*/ 852756 h 8446843"/>
                  <a:gd name="connsiteX1648" fmla="*/ 1775655 w 1849847"/>
                  <a:gd name="connsiteY1648" fmla="*/ 812762 h 8446843"/>
                  <a:gd name="connsiteX1649" fmla="*/ 1765481 w 1849847"/>
                  <a:gd name="connsiteY1649" fmla="*/ 802937 h 8446843"/>
                  <a:gd name="connsiteX1650" fmla="*/ 1706731 w 1849847"/>
                  <a:gd name="connsiteY1650" fmla="*/ 803963 h 8446843"/>
                  <a:gd name="connsiteX1651" fmla="*/ 1696906 w 1849847"/>
                  <a:gd name="connsiteY1651" fmla="*/ 814137 h 8446843"/>
                  <a:gd name="connsiteX1652" fmla="*/ 1697604 w 1849847"/>
                  <a:gd name="connsiteY1652" fmla="*/ 854131 h 8446843"/>
                  <a:gd name="connsiteX1653" fmla="*/ 1707778 w 1849847"/>
                  <a:gd name="connsiteY1653" fmla="*/ 863956 h 8446843"/>
                  <a:gd name="connsiteX1654" fmla="*/ 1766528 w 1849847"/>
                  <a:gd name="connsiteY1654" fmla="*/ 862930 h 8446843"/>
                  <a:gd name="connsiteX1655" fmla="*/ 1776353 w 1849847"/>
                  <a:gd name="connsiteY1655" fmla="*/ 852756 h 8446843"/>
                  <a:gd name="connsiteX1656" fmla="*/ 1776353 w 1849847"/>
                  <a:gd name="connsiteY1656" fmla="*/ 764900 h 8446843"/>
                  <a:gd name="connsiteX1657" fmla="*/ 1775655 w 1849847"/>
                  <a:gd name="connsiteY1657" fmla="*/ 724906 h 8446843"/>
                  <a:gd name="connsiteX1658" fmla="*/ 1765481 w 1849847"/>
                  <a:gd name="connsiteY1658" fmla="*/ 715081 h 8446843"/>
                  <a:gd name="connsiteX1659" fmla="*/ 1706731 w 1849847"/>
                  <a:gd name="connsiteY1659" fmla="*/ 716107 h 8446843"/>
                  <a:gd name="connsiteX1660" fmla="*/ 1696906 w 1849847"/>
                  <a:gd name="connsiteY1660" fmla="*/ 726281 h 8446843"/>
                  <a:gd name="connsiteX1661" fmla="*/ 1697604 w 1849847"/>
                  <a:gd name="connsiteY1661" fmla="*/ 766275 h 8446843"/>
                  <a:gd name="connsiteX1662" fmla="*/ 1707778 w 1849847"/>
                  <a:gd name="connsiteY1662" fmla="*/ 776100 h 8446843"/>
                  <a:gd name="connsiteX1663" fmla="*/ 1766528 w 1849847"/>
                  <a:gd name="connsiteY1663" fmla="*/ 775074 h 8446843"/>
                  <a:gd name="connsiteX1664" fmla="*/ 1776353 w 1849847"/>
                  <a:gd name="connsiteY1664" fmla="*/ 764900 h 8446843"/>
                  <a:gd name="connsiteX1665" fmla="*/ 1776353 w 1849847"/>
                  <a:gd name="connsiteY1665" fmla="*/ 676000 h 8446843"/>
                  <a:gd name="connsiteX1666" fmla="*/ 1775655 w 1849847"/>
                  <a:gd name="connsiteY1666" fmla="*/ 636006 h 8446843"/>
                  <a:gd name="connsiteX1667" fmla="*/ 1765481 w 1849847"/>
                  <a:gd name="connsiteY1667" fmla="*/ 626181 h 8446843"/>
                  <a:gd name="connsiteX1668" fmla="*/ 1706731 w 1849847"/>
                  <a:gd name="connsiteY1668" fmla="*/ 627207 h 8446843"/>
                  <a:gd name="connsiteX1669" fmla="*/ 1696906 w 1849847"/>
                  <a:gd name="connsiteY1669" fmla="*/ 637381 h 8446843"/>
                  <a:gd name="connsiteX1670" fmla="*/ 1697604 w 1849847"/>
                  <a:gd name="connsiteY1670" fmla="*/ 677375 h 8446843"/>
                  <a:gd name="connsiteX1671" fmla="*/ 1707778 w 1849847"/>
                  <a:gd name="connsiteY1671" fmla="*/ 687200 h 8446843"/>
                  <a:gd name="connsiteX1672" fmla="*/ 1766528 w 1849847"/>
                  <a:gd name="connsiteY1672" fmla="*/ 686174 h 8446843"/>
                  <a:gd name="connsiteX1673" fmla="*/ 1776353 w 1849847"/>
                  <a:gd name="connsiteY1673" fmla="*/ 676000 h 8446843"/>
                  <a:gd name="connsiteX1674" fmla="*/ 1776353 w 1849847"/>
                  <a:gd name="connsiteY1674" fmla="*/ 232996 h 8446843"/>
                  <a:gd name="connsiteX1675" fmla="*/ 1775655 w 1849847"/>
                  <a:gd name="connsiteY1675" fmla="*/ 193002 h 8446843"/>
                  <a:gd name="connsiteX1676" fmla="*/ 1765481 w 1849847"/>
                  <a:gd name="connsiteY1676" fmla="*/ 183177 h 8446843"/>
                  <a:gd name="connsiteX1677" fmla="*/ 1706731 w 1849847"/>
                  <a:gd name="connsiteY1677" fmla="*/ 184203 h 8446843"/>
                  <a:gd name="connsiteX1678" fmla="*/ 1696906 w 1849847"/>
                  <a:gd name="connsiteY1678" fmla="*/ 194377 h 8446843"/>
                  <a:gd name="connsiteX1679" fmla="*/ 1697604 w 1849847"/>
                  <a:gd name="connsiteY1679" fmla="*/ 234371 h 8446843"/>
                  <a:gd name="connsiteX1680" fmla="*/ 1707778 w 1849847"/>
                  <a:gd name="connsiteY1680" fmla="*/ 244196 h 8446843"/>
                  <a:gd name="connsiteX1681" fmla="*/ 1766528 w 1849847"/>
                  <a:gd name="connsiteY1681" fmla="*/ 243170 h 8446843"/>
                  <a:gd name="connsiteX1682" fmla="*/ 1776353 w 1849847"/>
                  <a:gd name="connsiteY1682" fmla="*/ 232996 h 8446843"/>
                  <a:gd name="connsiteX1683" fmla="*/ 1776353 w 1849847"/>
                  <a:gd name="connsiteY1683" fmla="*/ 144731 h 8446843"/>
                  <a:gd name="connsiteX1684" fmla="*/ 1775655 w 1849847"/>
                  <a:gd name="connsiteY1684" fmla="*/ 104737 h 8446843"/>
                  <a:gd name="connsiteX1685" fmla="*/ 1765481 w 1849847"/>
                  <a:gd name="connsiteY1685" fmla="*/ 94912 h 8446843"/>
                  <a:gd name="connsiteX1686" fmla="*/ 1706731 w 1849847"/>
                  <a:gd name="connsiteY1686" fmla="*/ 95938 h 8446843"/>
                  <a:gd name="connsiteX1687" fmla="*/ 1696906 w 1849847"/>
                  <a:gd name="connsiteY1687" fmla="*/ 106112 h 8446843"/>
                  <a:gd name="connsiteX1688" fmla="*/ 1697604 w 1849847"/>
                  <a:gd name="connsiteY1688" fmla="*/ 146106 h 8446843"/>
                  <a:gd name="connsiteX1689" fmla="*/ 1707778 w 1849847"/>
                  <a:gd name="connsiteY1689" fmla="*/ 155931 h 8446843"/>
                  <a:gd name="connsiteX1690" fmla="*/ 1766528 w 1849847"/>
                  <a:gd name="connsiteY1690" fmla="*/ 154905 h 8446843"/>
                  <a:gd name="connsiteX1691" fmla="*/ 1776353 w 1849847"/>
                  <a:gd name="connsiteY1691" fmla="*/ 144731 h 8446843"/>
                  <a:gd name="connsiteX1692" fmla="*/ 1849847 w 1849847"/>
                  <a:gd name="connsiteY1692" fmla="*/ 1 h 8446843"/>
                  <a:gd name="connsiteX1693" fmla="*/ 1849847 w 1849847"/>
                  <a:gd name="connsiteY1693" fmla="*/ 8446843 h 8446843"/>
                  <a:gd name="connsiteX1694" fmla="*/ 0 w 1849847"/>
                  <a:gd name="connsiteY1694" fmla="*/ 8446843 h 8446843"/>
                  <a:gd name="connsiteX1695" fmla="*/ 0 w 1849847"/>
                  <a:gd name="connsiteY1695" fmla="*/ 0 h 8446843"/>
                  <a:gd name="connsiteX1696" fmla="*/ 1849847 w 1849847"/>
                  <a:gd name="connsiteY1696" fmla="*/ 1 h 8446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Lst>
                <a:rect l="l" t="t" r="r" b="b"/>
                <a:pathLst>
                  <a:path w="1849847" h="8446843">
                    <a:moveTo>
                      <a:pt x="144774" y="8131623"/>
                    </a:moveTo>
                    <a:cubicBezTo>
                      <a:pt x="144870" y="8126101"/>
                      <a:pt x="140471" y="8121546"/>
                      <a:pt x="134949" y="8121449"/>
                    </a:cubicBezTo>
                    <a:lnTo>
                      <a:pt x="76199" y="8120424"/>
                    </a:lnTo>
                    <a:cubicBezTo>
                      <a:pt x="70677" y="8120327"/>
                      <a:pt x="66121" y="8124726"/>
                      <a:pt x="66025" y="8130249"/>
                    </a:cubicBezTo>
                    <a:cubicBezTo>
                      <a:pt x="65792" y="8143580"/>
                      <a:pt x="65560" y="8156912"/>
                      <a:pt x="65327" y="8170243"/>
                    </a:cubicBezTo>
                    <a:cubicBezTo>
                      <a:pt x="65230" y="8175765"/>
                      <a:pt x="69630" y="8180320"/>
                      <a:pt x="75152" y="8180417"/>
                    </a:cubicBezTo>
                    <a:lnTo>
                      <a:pt x="133902" y="8181442"/>
                    </a:lnTo>
                    <a:cubicBezTo>
                      <a:pt x="139424" y="8181538"/>
                      <a:pt x="143979" y="8177139"/>
                      <a:pt x="144076" y="8171617"/>
                    </a:cubicBezTo>
                    <a:cubicBezTo>
                      <a:pt x="144309" y="8158286"/>
                      <a:pt x="144541" y="8144954"/>
                      <a:pt x="144774" y="8131623"/>
                    </a:cubicBezTo>
                    <a:close/>
                    <a:moveTo>
                      <a:pt x="144774" y="8042723"/>
                    </a:moveTo>
                    <a:cubicBezTo>
                      <a:pt x="144870" y="8037201"/>
                      <a:pt x="140471" y="8032646"/>
                      <a:pt x="134949" y="8032549"/>
                    </a:cubicBezTo>
                    <a:lnTo>
                      <a:pt x="76199" y="8031524"/>
                    </a:lnTo>
                    <a:cubicBezTo>
                      <a:pt x="70677" y="8031428"/>
                      <a:pt x="66121" y="8035827"/>
                      <a:pt x="66025" y="8041349"/>
                    </a:cubicBezTo>
                    <a:cubicBezTo>
                      <a:pt x="65792" y="8054680"/>
                      <a:pt x="65560" y="8068012"/>
                      <a:pt x="65327" y="8081343"/>
                    </a:cubicBezTo>
                    <a:cubicBezTo>
                      <a:pt x="65230" y="8086865"/>
                      <a:pt x="69630" y="8091420"/>
                      <a:pt x="75152" y="8091517"/>
                    </a:cubicBezTo>
                    <a:lnTo>
                      <a:pt x="133902" y="8092542"/>
                    </a:lnTo>
                    <a:cubicBezTo>
                      <a:pt x="139424" y="8092638"/>
                      <a:pt x="143979" y="8088239"/>
                      <a:pt x="144076" y="8082717"/>
                    </a:cubicBezTo>
                    <a:cubicBezTo>
                      <a:pt x="144309" y="8069386"/>
                      <a:pt x="144541" y="8056054"/>
                      <a:pt x="144774" y="8042723"/>
                    </a:cubicBezTo>
                    <a:close/>
                    <a:moveTo>
                      <a:pt x="144774" y="7954867"/>
                    </a:moveTo>
                    <a:cubicBezTo>
                      <a:pt x="144870" y="7949345"/>
                      <a:pt x="140471" y="7944789"/>
                      <a:pt x="134949" y="7944693"/>
                    </a:cubicBezTo>
                    <a:lnTo>
                      <a:pt x="76199" y="7943667"/>
                    </a:lnTo>
                    <a:cubicBezTo>
                      <a:pt x="70677" y="7943571"/>
                      <a:pt x="66121" y="7947970"/>
                      <a:pt x="66025" y="7953492"/>
                    </a:cubicBezTo>
                    <a:cubicBezTo>
                      <a:pt x="65792" y="7966823"/>
                      <a:pt x="65560" y="7980155"/>
                      <a:pt x="65327" y="7993486"/>
                    </a:cubicBezTo>
                    <a:cubicBezTo>
                      <a:pt x="65230" y="7999008"/>
                      <a:pt x="69630" y="8003564"/>
                      <a:pt x="75152" y="8003660"/>
                    </a:cubicBezTo>
                    <a:lnTo>
                      <a:pt x="133902" y="8004686"/>
                    </a:lnTo>
                    <a:cubicBezTo>
                      <a:pt x="139424" y="8004782"/>
                      <a:pt x="143979" y="8000383"/>
                      <a:pt x="144076" y="7994861"/>
                    </a:cubicBezTo>
                    <a:cubicBezTo>
                      <a:pt x="144309" y="7981530"/>
                      <a:pt x="144541" y="7968198"/>
                      <a:pt x="144774" y="7954867"/>
                    </a:cubicBezTo>
                    <a:close/>
                    <a:moveTo>
                      <a:pt x="144774" y="7866602"/>
                    </a:moveTo>
                    <a:cubicBezTo>
                      <a:pt x="144870" y="7861080"/>
                      <a:pt x="140471" y="7856524"/>
                      <a:pt x="134949" y="7856428"/>
                    </a:cubicBezTo>
                    <a:lnTo>
                      <a:pt x="76199" y="7855402"/>
                    </a:lnTo>
                    <a:cubicBezTo>
                      <a:pt x="70677" y="7855306"/>
                      <a:pt x="66121" y="7859705"/>
                      <a:pt x="66025" y="7865227"/>
                    </a:cubicBezTo>
                    <a:cubicBezTo>
                      <a:pt x="65792" y="7878558"/>
                      <a:pt x="65560" y="7891890"/>
                      <a:pt x="65327" y="7905221"/>
                    </a:cubicBezTo>
                    <a:cubicBezTo>
                      <a:pt x="65230" y="7910743"/>
                      <a:pt x="69630" y="7915299"/>
                      <a:pt x="75152" y="7915395"/>
                    </a:cubicBezTo>
                    <a:lnTo>
                      <a:pt x="133902" y="7916421"/>
                    </a:lnTo>
                    <a:cubicBezTo>
                      <a:pt x="139424" y="7916517"/>
                      <a:pt x="143979" y="7912118"/>
                      <a:pt x="144076" y="7906596"/>
                    </a:cubicBezTo>
                    <a:cubicBezTo>
                      <a:pt x="144309" y="7893265"/>
                      <a:pt x="144541" y="7879933"/>
                      <a:pt x="144774" y="7866602"/>
                    </a:cubicBezTo>
                    <a:close/>
                    <a:moveTo>
                      <a:pt x="144774" y="7423598"/>
                    </a:moveTo>
                    <a:cubicBezTo>
                      <a:pt x="144870" y="7418076"/>
                      <a:pt x="140471" y="7413520"/>
                      <a:pt x="134949" y="7413424"/>
                    </a:cubicBezTo>
                    <a:lnTo>
                      <a:pt x="76199" y="7412398"/>
                    </a:lnTo>
                    <a:cubicBezTo>
                      <a:pt x="70677" y="7412302"/>
                      <a:pt x="66121" y="7416701"/>
                      <a:pt x="66025" y="7422223"/>
                    </a:cubicBezTo>
                    <a:cubicBezTo>
                      <a:pt x="65792" y="7435554"/>
                      <a:pt x="65560" y="7448886"/>
                      <a:pt x="65327" y="7462217"/>
                    </a:cubicBezTo>
                    <a:cubicBezTo>
                      <a:pt x="65230" y="7467739"/>
                      <a:pt x="69630" y="7472295"/>
                      <a:pt x="75152" y="7472391"/>
                    </a:cubicBezTo>
                    <a:lnTo>
                      <a:pt x="133902" y="7473417"/>
                    </a:lnTo>
                    <a:cubicBezTo>
                      <a:pt x="139424" y="7473513"/>
                      <a:pt x="143979" y="7469114"/>
                      <a:pt x="144076" y="7463592"/>
                    </a:cubicBezTo>
                    <a:cubicBezTo>
                      <a:pt x="144309" y="7450261"/>
                      <a:pt x="144541" y="7436929"/>
                      <a:pt x="144774" y="7423598"/>
                    </a:cubicBezTo>
                    <a:close/>
                    <a:moveTo>
                      <a:pt x="144774" y="7334698"/>
                    </a:moveTo>
                    <a:cubicBezTo>
                      <a:pt x="144870" y="7329176"/>
                      <a:pt x="140471" y="7324620"/>
                      <a:pt x="134949" y="7324524"/>
                    </a:cubicBezTo>
                    <a:lnTo>
                      <a:pt x="76199" y="7323498"/>
                    </a:lnTo>
                    <a:cubicBezTo>
                      <a:pt x="70677" y="7323402"/>
                      <a:pt x="66121" y="7327801"/>
                      <a:pt x="66025" y="7333323"/>
                    </a:cubicBezTo>
                    <a:cubicBezTo>
                      <a:pt x="65792" y="7346654"/>
                      <a:pt x="65560" y="7359986"/>
                      <a:pt x="65327" y="7373317"/>
                    </a:cubicBezTo>
                    <a:cubicBezTo>
                      <a:pt x="65230" y="7378839"/>
                      <a:pt x="69630" y="7383395"/>
                      <a:pt x="75152" y="7383491"/>
                    </a:cubicBezTo>
                    <a:lnTo>
                      <a:pt x="133902" y="7384517"/>
                    </a:lnTo>
                    <a:cubicBezTo>
                      <a:pt x="139424" y="7384613"/>
                      <a:pt x="143979" y="7380214"/>
                      <a:pt x="144076" y="7374692"/>
                    </a:cubicBezTo>
                    <a:cubicBezTo>
                      <a:pt x="144309" y="7361361"/>
                      <a:pt x="144541" y="7348029"/>
                      <a:pt x="144774" y="7334698"/>
                    </a:cubicBezTo>
                    <a:close/>
                    <a:moveTo>
                      <a:pt x="144774" y="7246842"/>
                    </a:moveTo>
                    <a:cubicBezTo>
                      <a:pt x="144870" y="7241320"/>
                      <a:pt x="140471" y="7236764"/>
                      <a:pt x="134949" y="7236668"/>
                    </a:cubicBezTo>
                    <a:lnTo>
                      <a:pt x="76199" y="7235642"/>
                    </a:lnTo>
                    <a:cubicBezTo>
                      <a:pt x="70677" y="7235546"/>
                      <a:pt x="66121" y="7239945"/>
                      <a:pt x="66025" y="7245467"/>
                    </a:cubicBezTo>
                    <a:cubicBezTo>
                      <a:pt x="65792" y="7258798"/>
                      <a:pt x="65560" y="7272130"/>
                      <a:pt x="65327" y="7285461"/>
                    </a:cubicBezTo>
                    <a:cubicBezTo>
                      <a:pt x="65230" y="7290983"/>
                      <a:pt x="69630" y="7295539"/>
                      <a:pt x="75152" y="7295635"/>
                    </a:cubicBezTo>
                    <a:lnTo>
                      <a:pt x="133902" y="7296661"/>
                    </a:lnTo>
                    <a:cubicBezTo>
                      <a:pt x="139424" y="7296757"/>
                      <a:pt x="143979" y="7292358"/>
                      <a:pt x="144076" y="7286836"/>
                    </a:cubicBezTo>
                    <a:cubicBezTo>
                      <a:pt x="144309" y="7273505"/>
                      <a:pt x="144541" y="7260173"/>
                      <a:pt x="144774" y="7246842"/>
                    </a:cubicBezTo>
                    <a:close/>
                    <a:moveTo>
                      <a:pt x="144774" y="7158577"/>
                    </a:moveTo>
                    <a:cubicBezTo>
                      <a:pt x="144870" y="7153055"/>
                      <a:pt x="140471" y="7148499"/>
                      <a:pt x="134949" y="7148403"/>
                    </a:cubicBezTo>
                    <a:lnTo>
                      <a:pt x="76199" y="7147377"/>
                    </a:lnTo>
                    <a:cubicBezTo>
                      <a:pt x="70677" y="7147281"/>
                      <a:pt x="66121" y="7151680"/>
                      <a:pt x="66025" y="7157202"/>
                    </a:cubicBezTo>
                    <a:cubicBezTo>
                      <a:pt x="65792" y="7170533"/>
                      <a:pt x="65560" y="7183865"/>
                      <a:pt x="65327" y="7197196"/>
                    </a:cubicBezTo>
                    <a:cubicBezTo>
                      <a:pt x="65230" y="7202718"/>
                      <a:pt x="69630" y="7207274"/>
                      <a:pt x="75152" y="7207370"/>
                    </a:cubicBezTo>
                    <a:lnTo>
                      <a:pt x="133902" y="7208396"/>
                    </a:lnTo>
                    <a:cubicBezTo>
                      <a:pt x="139424" y="7208492"/>
                      <a:pt x="143979" y="7204093"/>
                      <a:pt x="144076" y="7198571"/>
                    </a:cubicBezTo>
                    <a:cubicBezTo>
                      <a:pt x="144309" y="7185240"/>
                      <a:pt x="144541" y="7171908"/>
                      <a:pt x="144774" y="7158577"/>
                    </a:cubicBezTo>
                    <a:close/>
                    <a:moveTo>
                      <a:pt x="144774" y="6718748"/>
                    </a:moveTo>
                    <a:cubicBezTo>
                      <a:pt x="144870" y="6713226"/>
                      <a:pt x="140471" y="6708670"/>
                      <a:pt x="134949" y="6708574"/>
                    </a:cubicBezTo>
                    <a:lnTo>
                      <a:pt x="76199" y="6707548"/>
                    </a:lnTo>
                    <a:cubicBezTo>
                      <a:pt x="70677" y="6707452"/>
                      <a:pt x="66121" y="6711851"/>
                      <a:pt x="66025" y="6717373"/>
                    </a:cubicBezTo>
                    <a:cubicBezTo>
                      <a:pt x="65792" y="6730704"/>
                      <a:pt x="65560" y="6744036"/>
                      <a:pt x="65327" y="6757367"/>
                    </a:cubicBezTo>
                    <a:cubicBezTo>
                      <a:pt x="65230" y="6762889"/>
                      <a:pt x="69630" y="6767445"/>
                      <a:pt x="75152" y="6767541"/>
                    </a:cubicBezTo>
                    <a:lnTo>
                      <a:pt x="133902" y="6768567"/>
                    </a:lnTo>
                    <a:cubicBezTo>
                      <a:pt x="139424" y="6768663"/>
                      <a:pt x="143979" y="6764264"/>
                      <a:pt x="144076" y="6758742"/>
                    </a:cubicBezTo>
                    <a:cubicBezTo>
                      <a:pt x="144309" y="6745411"/>
                      <a:pt x="144541" y="6732079"/>
                      <a:pt x="144774" y="6718748"/>
                    </a:cubicBezTo>
                    <a:close/>
                    <a:moveTo>
                      <a:pt x="144774" y="6629848"/>
                    </a:moveTo>
                    <a:cubicBezTo>
                      <a:pt x="144870" y="6624326"/>
                      <a:pt x="140471" y="6619770"/>
                      <a:pt x="134949" y="6619674"/>
                    </a:cubicBezTo>
                    <a:lnTo>
                      <a:pt x="76199" y="6618648"/>
                    </a:lnTo>
                    <a:cubicBezTo>
                      <a:pt x="70677" y="6618552"/>
                      <a:pt x="66121" y="6622951"/>
                      <a:pt x="66025" y="6628473"/>
                    </a:cubicBezTo>
                    <a:cubicBezTo>
                      <a:pt x="65792" y="6641804"/>
                      <a:pt x="65560" y="6655136"/>
                      <a:pt x="65327" y="6668467"/>
                    </a:cubicBezTo>
                    <a:cubicBezTo>
                      <a:pt x="65230" y="6673989"/>
                      <a:pt x="69630" y="6678545"/>
                      <a:pt x="75152" y="6678641"/>
                    </a:cubicBezTo>
                    <a:lnTo>
                      <a:pt x="133902" y="6679667"/>
                    </a:lnTo>
                    <a:cubicBezTo>
                      <a:pt x="139424" y="6679763"/>
                      <a:pt x="143979" y="6675364"/>
                      <a:pt x="144076" y="6669842"/>
                    </a:cubicBezTo>
                    <a:cubicBezTo>
                      <a:pt x="144309" y="6656511"/>
                      <a:pt x="144541" y="6643179"/>
                      <a:pt x="144774" y="6629848"/>
                    </a:cubicBezTo>
                    <a:close/>
                    <a:moveTo>
                      <a:pt x="144774" y="6541992"/>
                    </a:moveTo>
                    <a:cubicBezTo>
                      <a:pt x="144870" y="6536470"/>
                      <a:pt x="140471" y="6531914"/>
                      <a:pt x="134949" y="6531818"/>
                    </a:cubicBezTo>
                    <a:lnTo>
                      <a:pt x="76199" y="6530792"/>
                    </a:lnTo>
                    <a:cubicBezTo>
                      <a:pt x="70677" y="6530696"/>
                      <a:pt x="66121" y="6535095"/>
                      <a:pt x="66025" y="6540617"/>
                    </a:cubicBezTo>
                    <a:cubicBezTo>
                      <a:pt x="65792" y="6553948"/>
                      <a:pt x="65560" y="6567280"/>
                      <a:pt x="65327" y="6580611"/>
                    </a:cubicBezTo>
                    <a:cubicBezTo>
                      <a:pt x="65230" y="6586133"/>
                      <a:pt x="69630" y="6590689"/>
                      <a:pt x="75152" y="6590785"/>
                    </a:cubicBezTo>
                    <a:lnTo>
                      <a:pt x="133902" y="6591811"/>
                    </a:lnTo>
                    <a:cubicBezTo>
                      <a:pt x="139424" y="6591907"/>
                      <a:pt x="143979" y="6587508"/>
                      <a:pt x="144076" y="6581986"/>
                    </a:cubicBezTo>
                    <a:cubicBezTo>
                      <a:pt x="144309" y="6568655"/>
                      <a:pt x="144541" y="6555323"/>
                      <a:pt x="144774" y="6541992"/>
                    </a:cubicBezTo>
                    <a:close/>
                    <a:moveTo>
                      <a:pt x="144774" y="6453727"/>
                    </a:moveTo>
                    <a:cubicBezTo>
                      <a:pt x="144870" y="6448205"/>
                      <a:pt x="140471" y="6443649"/>
                      <a:pt x="134949" y="6443553"/>
                    </a:cubicBezTo>
                    <a:lnTo>
                      <a:pt x="76199" y="6442527"/>
                    </a:lnTo>
                    <a:cubicBezTo>
                      <a:pt x="70677" y="6442431"/>
                      <a:pt x="66121" y="6446830"/>
                      <a:pt x="66025" y="6452352"/>
                    </a:cubicBezTo>
                    <a:cubicBezTo>
                      <a:pt x="65792" y="6465683"/>
                      <a:pt x="65560" y="6479015"/>
                      <a:pt x="65327" y="6492346"/>
                    </a:cubicBezTo>
                    <a:cubicBezTo>
                      <a:pt x="65230" y="6497868"/>
                      <a:pt x="69630" y="6502424"/>
                      <a:pt x="75152" y="6502520"/>
                    </a:cubicBezTo>
                    <a:lnTo>
                      <a:pt x="133902" y="6503546"/>
                    </a:lnTo>
                    <a:cubicBezTo>
                      <a:pt x="139424" y="6503642"/>
                      <a:pt x="143979" y="6499243"/>
                      <a:pt x="144076" y="6493721"/>
                    </a:cubicBezTo>
                    <a:cubicBezTo>
                      <a:pt x="144309" y="6480390"/>
                      <a:pt x="144541" y="6467058"/>
                      <a:pt x="144774" y="6453727"/>
                    </a:cubicBezTo>
                    <a:close/>
                    <a:moveTo>
                      <a:pt x="144774" y="6010723"/>
                    </a:moveTo>
                    <a:cubicBezTo>
                      <a:pt x="144870" y="6005201"/>
                      <a:pt x="140471" y="6000645"/>
                      <a:pt x="134949" y="6000549"/>
                    </a:cubicBezTo>
                    <a:lnTo>
                      <a:pt x="76199" y="5999523"/>
                    </a:lnTo>
                    <a:cubicBezTo>
                      <a:pt x="70677" y="5999427"/>
                      <a:pt x="66121" y="6003826"/>
                      <a:pt x="66025" y="6009348"/>
                    </a:cubicBezTo>
                    <a:cubicBezTo>
                      <a:pt x="65792" y="6022679"/>
                      <a:pt x="65560" y="6036011"/>
                      <a:pt x="65327" y="6049342"/>
                    </a:cubicBezTo>
                    <a:cubicBezTo>
                      <a:pt x="65230" y="6054864"/>
                      <a:pt x="69630" y="6059420"/>
                      <a:pt x="75152" y="6059516"/>
                    </a:cubicBezTo>
                    <a:lnTo>
                      <a:pt x="133902" y="6060542"/>
                    </a:lnTo>
                    <a:cubicBezTo>
                      <a:pt x="139424" y="6060638"/>
                      <a:pt x="143979" y="6056239"/>
                      <a:pt x="144076" y="6050717"/>
                    </a:cubicBezTo>
                    <a:cubicBezTo>
                      <a:pt x="144309" y="6037386"/>
                      <a:pt x="144541" y="6024054"/>
                      <a:pt x="144774" y="6010723"/>
                    </a:cubicBezTo>
                    <a:close/>
                    <a:moveTo>
                      <a:pt x="144774" y="5921823"/>
                    </a:moveTo>
                    <a:cubicBezTo>
                      <a:pt x="144870" y="5916301"/>
                      <a:pt x="140471" y="5911745"/>
                      <a:pt x="134949" y="5911649"/>
                    </a:cubicBezTo>
                    <a:lnTo>
                      <a:pt x="76199" y="5910623"/>
                    </a:lnTo>
                    <a:cubicBezTo>
                      <a:pt x="70677" y="5910527"/>
                      <a:pt x="66121" y="5914926"/>
                      <a:pt x="66025" y="5920448"/>
                    </a:cubicBezTo>
                    <a:cubicBezTo>
                      <a:pt x="65792" y="5933779"/>
                      <a:pt x="65560" y="5947111"/>
                      <a:pt x="65327" y="5960442"/>
                    </a:cubicBezTo>
                    <a:cubicBezTo>
                      <a:pt x="65230" y="5965964"/>
                      <a:pt x="69630" y="5970520"/>
                      <a:pt x="75152" y="5970616"/>
                    </a:cubicBezTo>
                    <a:lnTo>
                      <a:pt x="133902" y="5971642"/>
                    </a:lnTo>
                    <a:cubicBezTo>
                      <a:pt x="139424" y="5971738"/>
                      <a:pt x="143979" y="5967339"/>
                      <a:pt x="144076" y="5961817"/>
                    </a:cubicBezTo>
                    <a:cubicBezTo>
                      <a:pt x="144309" y="5948486"/>
                      <a:pt x="144541" y="5935154"/>
                      <a:pt x="144774" y="5921823"/>
                    </a:cubicBezTo>
                    <a:close/>
                    <a:moveTo>
                      <a:pt x="144774" y="5833967"/>
                    </a:moveTo>
                    <a:cubicBezTo>
                      <a:pt x="144870" y="5828445"/>
                      <a:pt x="140471" y="5823889"/>
                      <a:pt x="134949" y="5823793"/>
                    </a:cubicBezTo>
                    <a:lnTo>
                      <a:pt x="76199" y="5822767"/>
                    </a:lnTo>
                    <a:cubicBezTo>
                      <a:pt x="70677" y="5822671"/>
                      <a:pt x="66121" y="5827070"/>
                      <a:pt x="66025" y="5832592"/>
                    </a:cubicBezTo>
                    <a:cubicBezTo>
                      <a:pt x="65792" y="5845923"/>
                      <a:pt x="65560" y="5859255"/>
                      <a:pt x="65327" y="5872586"/>
                    </a:cubicBezTo>
                    <a:cubicBezTo>
                      <a:pt x="65230" y="5878108"/>
                      <a:pt x="69630" y="5882664"/>
                      <a:pt x="75152" y="5882760"/>
                    </a:cubicBezTo>
                    <a:lnTo>
                      <a:pt x="133902" y="5883786"/>
                    </a:lnTo>
                    <a:cubicBezTo>
                      <a:pt x="139424" y="5883882"/>
                      <a:pt x="143979" y="5879483"/>
                      <a:pt x="144076" y="5873961"/>
                    </a:cubicBezTo>
                    <a:cubicBezTo>
                      <a:pt x="144309" y="5860630"/>
                      <a:pt x="144541" y="5847298"/>
                      <a:pt x="144774" y="5833967"/>
                    </a:cubicBezTo>
                    <a:close/>
                    <a:moveTo>
                      <a:pt x="144774" y="5745702"/>
                    </a:moveTo>
                    <a:cubicBezTo>
                      <a:pt x="144870" y="5740180"/>
                      <a:pt x="140471" y="5735624"/>
                      <a:pt x="134949" y="5735528"/>
                    </a:cubicBezTo>
                    <a:lnTo>
                      <a:pt x="76199" y="5734502"/>
                    </a:lnTo>
                    <a:cubicBezTo>
                      <a:pt x="70677" y="5734406"/>
                      <a:pt x="66121" y="5738805"/>
                      <a:pt x="66025" y="5744327"/>
                    </a:cubicBezTo>
                    <a:cubicBezTo>
                      <a:pt x="65792" y="5757658"/>
                      <a:pt x="65560" y="5770990"/>
                      <a:pt x="65327" y="5784321"/>
                    </a:cubicBezTo>
                    <a:cubicBezTo>
                      <a:pt x="65230" y="5789843"/>
                      <a:pt x="69630" y="5794399"/>
                      <a:pt x="75152" y="5794495"/>
                    </a:cubicBezTo>
                    <a:lnTo>
                      <a:pt x="133902" y="5795521"/>
                    </a:lnTo>
                    <a:cubicBezTo>
                      <a:pt x="139424" y="5795617"/>
                      <a:pt x="143979" y="5791218"/>
                      <a:pt x="144076" y="5785696"/>
                    </a:cubicBezTo>
                    <a:cubicBezTo>
                      <a:pt x="144309" y="5772365"/>
                      <a:pt x="144541" y="5759033"/>
                      <a:pt x="144774" y="5745702"/>
                    </a:cubicBezTo>
                    <a:close/>
                    <a:moveTo>
                      <a:pt x="144774" y="5311432"/>
                    </a:moveTo>
                    <a:cubicBezTo>
                      <a:pt x="144870" y="5305910"/>
                      <a:pt x="140471" y="5301354"/>
                      <a:pt x="134949" y="5301258"/>
                    </a:cubicBezTo>
                    <a:lnTo>
                      <a:pt x="76199" y="5300232"/>
                    </a:lnTo>
                    <a:cubicBezTo>
                      <a:pt x="70677" y="5300136"/>
                      <a:pt x="66121" y="5304535"/>
                      <a:pt x="66025" y="5310057"/>
                    </a:cubicBezTo>
                    <a:cubicBezTo>
                      <a:pt x="65792" y="5323388"/>
                      <a:pt x="65560" y="5336720"/>
                      <a:pt x="65327" y="5350051"/>
                    </a:cubicBezTo>
                    <a:cubicBezTo>
                      <a:pt x="65230" y="5355573"/>
                      <a:pt x="69630" y="5360129"/>
                      <a:pt x="75152" y="5360225"/>
                    </a:cubicBezTo>
                    <a:lnTo>
                      <a:pt x="133902" y="5361251"/>
                    </a:lnTo>
                    <a:cubicBezTo>
                      <a:pt x="139424" y="5361347"/>
                      <a:pt x="143979" y="5356948"/>
                      <a:pt x="144076" y="5351426"/>
                    </a:cubicBezTo>
                    <a:cubicBezTo>
                      <a:pt x="144309" y="5338095"/>
                      <a:pt x="144541" y="5324763"/>
                      <a:pt x="144774" y="5311432"/>
                    </a:cubicBezTo>
                    <a:close/>
                    <a:moveTo>
                      <a:pt x="144774" y="5222532"/>
                    </a:moveTo>
                    <a:cubicBezTo>
                      <a:pt x="144870" y="5217010"/>
                      <a:pt x="140471" y="5212454"/>
                      <a:pt x="134949" y="5212358"/>
                    </a:cubicBezTo>
                    <a:lnTo>
                      <a:pt x="76199" y="5211332"/>
                    </a:lnTo>
                    <a:cubicBezTo>
                      <a:pt x="70677" y="5211236"/>
                      <a:pt x="66121" y="5215635"/>
                      <a:pt x="66025" y="5221157"/>
                    </a:cubicBezTo>
                    <a:cubicBezTo>
                      <a:pt x="65792" y="5234488"/>
                      <a:pt x="65560" y="5247820"/>
                      <a:pt x="65327" y="5261151"/>
                    </a:cubicBezTo>
                    <a:cubicBezTo>
                      <a:pt x="65230" y="5266673"/>
                      <a:pt x="69630" y="5271229"/>
                      <a:pt x="75152" y="5271325"/>
                    </a:cubicBezTo>
                    <a:lnTo>
                      <a:pt x="133902" y="5272351"/>
                    </a:lnTo>
                    <a:cubicBezTo>
                      <a:pt x="139424" y="5272447"/>
                      <a:pt x="143979" y="5268048"/>
                      <a:pt x="144076" y="5262526"/>
                    </a:cubicBezTo>
                    <a:cubicBezTo>
                      <a:pt x="144309" y="5249195"/>
                      <a:pt x="144541" y="5235863"/>
                      <a:pt x="144774" y="5222532"/>
                    </a:cubicBezTo>
                    <a:close/>
                    <a:moveTo>
                      <a:pt x="144774" y="5134676"/>
                    </a:moveTo>
                    <a:cubicBezTo>
                      <a:pt x="144870" y="5129154"/>
                      <a:pt x="140471" y="5124598"/>
                      <a:pt x="134949" y="5124502"/>
                    </a:cubicBezTo>
                    <a:lnTo>
                      <a:pt x="76199" y="5123476"/>
                    </a:lnTo>
                    <a:cubicBezTo>
                      <a:pt x="70677" y="5123380"/>
                      <a:pt x="66121" y="5127779"/>
                      <a:pt x="66025" y="5133301"/>
                    </a:cubicBezTo>
                    <a:cubicBezTo>
                      <a:pt x="65792" y="5146632"/>
                      <a:pt x="65560" y="5159964"/>
                      <a:pt x="65327" y="5173295"/>
                    </a:cubicBezTo>
                    <a:cubicBezTo>
                      <a:pt x="65230" y="5178817"/>
                      <a:pt x="69630" y="5183373"/>
                      <a:pt x="75152" y="5183469"/>
                    </a:cubicBezTo>
                    <a:lnTo>
                      <a:pt x="133902" y="5184495"/>
                    </a:lnTo>
                    <a:cubicBezTo>
                      <a:pt x="139424" y="5184591"/>
                      <a:pt x="143979" y="5180192"/>
                      <a:pt x="144076" y="5174670"/>
                    </a:cubicBezTo>
                    <a:cubicBezTo>
                      <a:pt x="144309" y="5161339"/>
                      <a:pt x="144541" y="5148007"/>
                      <a:pt x="144774" y="5134676"/>
                    </a:cubicBezTo>
                    <a:close/>
                    <a:moveTo>
                      <a:pt x="144774" y="5046411"/>
                    </a:moveTo>
                    <a:cubicBezTo>
                      <a:pt x="144870" y="5040889"/>
                      <a:pt x="140471" y="5036333"/>
                      <a:pt x="134949" y="5036237"/>
                    </a:cubicBezTo>
                    <a:lnTo>
                      <a:pt x="76199" y="5035211"/>
                    </a:lnTo>
                    <a:cubicBezTo>
                      <a:pt x="70677" y="5035115"/>
                      <a:pt x="66121" y="5039514"/>
                      <a:pt x="66025" y="5045036"/>
                    </a:cubicBezTo>
                    <a:cubicBezTo>
                      <a:pt x="65792" y="5058367"/>
                      <a:pt x="65560" y="5071699"/>
                      <a:pt x="65327" y="5085030"/>
                    </a:cubicBezTo>
                    <a:cubicBezTo>
                      <a:pt x="65230" y="5090552"/>
                      <a:pt x="69630" y="5095108"/>
                      <a:pt x="75152" y="5095204"/>
                    </a:cubicBezTo>
                    <a:lnTo>
                      <a:pt x="133902" y="5096230"/>
                    </a:lnTo>
                    <a:cubicBezTo>
                      <a:pt x="139424" y="5096326"/>
                      <a:pt x="143979" y="5091927"/>
                      <a:pt x="144076" y="5086405"/>
                    </a:cubicBezTo>
                    <a:cubicBezTo>
                      <a:pt x="144309" y="5073074"/>
                      <a:pt x="144541" y="5059742"/>
                      <a:pt x="144774" y="5046411"/>
                    </a:cubicBezTo>
                    <a:close/>
                    <a:moveTo>
                      <a:pt x="144774" y="4603407"/>
                    </a:moveTo>
                    <a:cubicBezTo>
                      <a:pt x="144870" y="4597885"/>
                      <a:pt x="140471" y="4593329"/>
                      <a:pt x="134949" y="4593233"/>
                    </a:cubicBezTo>
                    <a:lnTo>
                      <a:pt x="76199" y="4592207"/>
                    </a:lnTo>
                    <a:cubicBezTo>
                      <a:pt x="70677" y="4592111"/>
                      <a:pt x="66121" y="4596510"/>
                      <a:pt x="66025" y="4602032"/>
                    </a:cubicBezTo>
                    <a:cubicBezTo>
                      <a:pt x="65792" y="4615363"/>
                      <a:pt x="65560" y="4628695"/>
                      <a:pt x="65327" y="4642026"/>
                    </a:cubicBezTo>
                    <a:cubicBezTo>
                      <a:pt x="65230" y="4647548"/>
                      <a:pt x="69630" y="4652104"/>
                      <a:pt x="75152" y="4652200"/>
                    </a:cubicBezTo>
                    <a:lnTo>
                      <a:pt x="133902" y="4653226"/>
                    </a:lnTo>
                    <a:cubicBezTo>
                      <a:pt x="139424" y="4653322"/>
                      <a:pt x="143979" y="4648923"/>
                      <a:pt x="144076" y="4643401"/>
                    </a:cubicBezTo>
                    <a:cubicBezTo>
                      <a:pt x="144309" y="4630070"/>
                      <a:pt x="144541" y="4616738"/>
                      <a:pt x="144774" y="4603407"/>
                    </a:cubicBezTo>
                    <a:close/>
                    <a:moveTo>
                      <a:pt x="144774" y="4514507"/>
                    </a:moveTo>
                    <a:cubicBezTo>
                      <a:pt x="144870" y="4508985"/>
                      <a:pt x="140471" y="4504429"/>
                      <a:pt x="134949" y="4504333"/>
                    </a:cubicBezTo>
                    <a:lnTo>
                      <a:pt x="76199" y="4503307"/>
                    </a:lnTo>
                    <a:cubicBezTo>
                      <a:pt x="70677" y="4503211"/>
                      <a:pt x="66121" y="4507610"/>
                      <a:pt x="66025" y="4513132"/>
                    </a:cubicBezTo>
                    <a:cubicBezTo>
                      <a:pt x="65792" y="4526463"/>
                      <a:pt x="65560" y="4539795"/>
                      <a:pt x="65327" y="4553126"/>
                    </a:cubicBezTo>
                    <a:cubicBezTo>
                      <a:pt x="65230" y="4558648"/>
                      <a:pt x="69630" y="4563204"/>
                      <a:pt x="75152" y="4563300"/>
                    </a:cubicBezTo>
                    <a:lnTo>
                      <a:pt x="133902" y="4564326"/>
                    </a:lnTo>
                    <a:cubicBezTo>
                      <a:pt x="139424" y="4564422"/>
                      <a:pt x="143979" y="4560023"/>
                      <a:pt x="144076" y="4554501"/>
                    </a:cubicBezTo>
                    <a:cubicBezTo>
                      <a:pt x="144309" y="4541170"/>
                      <a:pt x="144541" y="4527838"/>
                      <a:pt x="144774" y="4514507"/>
                    </a:cubicBezTo>
                    <a:close/>
                    <a:moveTo>
                      <a:pt x="144774" y="4426651"/>
                    </a:moveTo>
                    <a:cubicBezTo>
                      <a:pt x="144870" y="4421129"/>
                      <a:pt x="140471" y="4416573"/>
                      <a:pt x="134949" y="4416477"/>
                    </a:cubicBezTo>
                    <a:lnTo>
                      <a:pt x="76199" y="4415451"/>
                    </a:lnTo>
                    <a:cubicBezTo>
                      <a:pt x="70677" y="4415355"/>
                      <a:pt x="66121" y="4419754"/>
                      <a:pt x="66025" y="4425276"/>
                    </a:cubicBezTo>
                    <a:cubicBezTo>
                      <a:pt x="65792" y="4438607"/>
                      <a:pt x="65560" y="4451939"/>
                      <a:pt x="65327" y="4465270"/>
                    </a:cubicBezTo>
                    <a:cubicBezTo>
                      <a:pt x="65230" y="4470792"/>
                      <a:pt x="69630" y="4475348"/>
                      <a:pt x="75152" y="4475444"/>
                    </a:cubicBezTo>
                    <a:lnTo>
                      <a:pt x="133902" y="4476470"/>
                    </a:lnTo>
                    <a:cubicBezTo>
                      <a:pt x="139424" y="4476566"/>
                      <a:pt x="143979" y="4472167"/>
                      <a:pt x="144076" y="4466645"/>
                    </a:cubicBezTo>
                    <a:cubicBezTo>
                      <a:pt x="144309" y="4453314"/>
                      <a:pt x="144541" y="4439982"/>
                      <a:pt x="144774" y="4426651"/>
                    </a:cubicBezTo>
                    <a:close/>
                    <a:moveTo>
                      <a:pt x="144774" y="4338386"/>
                    </a:moveTo>
                    <a:cubicBezTo>
                      <a:pt x="144870" y="4332864"/>
                      <a:pt x="140471" y="4328308"/>
                      <a:pt x="134949" y="4328212"/>
                    </a:cubicBezTo>
                    <a:lnTo>
                      <a:pt x="76199" y="4327186"/>
                    </a:lnTo>
                    <a:cubicBezTo>
                      <a:pt x="70677" y="4327090"/>
                      <a:pt x="66121" y="4331489"/>
                      <a:pt x="66025" y="4337011"/>
                    </a:cubicBezTo>
                    <a:cubicBezTo>
                      <a:pt x="65792" y="4350342"/>
                      <a:pt x="65560" y="4363674"/>
                      <a:pt x="65327" y="4377005"/>
                    </a:cubicBezTo>
                    <a:cubicBezTo>
                      <a:pt x="65230" y="4382527"/>
                      <a:pt x="69630" y="4387083"/>
                      <a:pt x="75152" y="4387179"/>
                    </a:cubicBezTo>
                    <a:lnTo>
                      <a:pt x="133902" y="4388205"/>
                    </a:lnTo>
                    <a:cubicBezTo>
                      <a:pt x="139424" y="4388301"/>
                      <a:pt x="143979" y="4383902"/>
                      <a:pt x="144076" y="4378380"/>
                    </a:cubicBezTo>
                    <a:cubicBezTo>
                      <a:pt x="144309" y="4365049"/>
                      <a:pt x="144541" y="4351717"/>
                      <a:pt x="144774" y="4338386"/>
                    </a:cubicBezTo>
                    <a:close/>
                    <a:moveTo>
                      <a:pt x="144774" y="3898557"/>
                    </a:moveTo>
                    <a:cubicBezTo>
                      <a:pt x="144870" y="3893035"/>
                      <a:pt x="140471" y="3888479"/>
                      <a:pt x="134949" y="3888383"/>
                    </a:cubicBezTo>
                    <a:lnTo>
                      <a:pt x="76199" y="3887357"/>
                    </a:lnTo>
                    <a:cubicBezTo>
                      <a:pt x="70677" y="3887261"/>
                      <a:pt x="66121" y="3891660"/>
                      <a:pt x="66025" y="3897182"/>
                    </a:cubicBezTo>
                    <a:cubicBezTo>
                      <a:pt x="65792" y="3910513"/>
                      <a:pt x="65560" y="3923845"/>
                      <a:pt x="65327" y="3937176"/>
                    </a:cubicBezTo>
                    <a:cubicBezTo>
                      <a:pt x="65230" y="3942698"/>
                      <a:pt x="69630" y="3947254"/>
                      <a:pt x="75152" y="3947350"/>
                    </a:cubicBezTo>
                    <a:lnTo>
                      <a:pt x="133902" y="3948376"/>
                    </a:lnTo>
                    <a:cubicBezTo>
                      <a:pt x="139424" y="3948472"/>
                      <a:pt x="143979" y="3944073"/>
                      <a:pt x="144076" y="3938551"/>
                    </a:cubicBezTo>
                    <a:cubicBezTo>
                      <a:pt x="144309" y="3925220"/>
                      <a:pt x="144541" y="3911888"/>
                      <a:pt x="144774" y="3898557"/>
                    </a:cubicBezTo>
                    <a:close/>
                    <a:moveTo>
                      <a:pt x="144774" y="3809657"/>
                    </a:moveTo>
                    <a:cubicBezTo>
                      <a:pt x="144870" y="3804135"/>
                      <a:pt x="140471" y="3799579"/>
                      <a:pt x="134949" y="3799483"/>
                    </a:cubicBezTo>
                    <a:lnTo>
                      <a:pt x="76199" y="3798457"/>
                    </a:lnTo>
                    <a:cubicBezTo>
                      <a:pt x="70677" y="3798361"/>
                      <a:pt x="66121" y="3802760"/>
                      <a:pt x="66025" y="3808282"/>
                    </a:cubicBezTo>
                    <a:cubicBezTo>
                      <a:pt x="65792" y="3821613"/>
                      <a:pt x="65560" y="3834945"/>
                      <a:pt x="65327" y="3848276"/>
                    </a:cubicBezTo>
                    <a:cubicBezTo>
                      <a:pt x="65230" y="3853798"/>
                      <a:pt x="69630" y="3858354"/>
                      <a:pt x="75152" y="3858450"/>
                    </a:cubicBezTo>
                    <a:lnTo>
                      <a:pt x="133902" y="3859476"/>
                    </a:lnTo>
                    <a:cubicBezTo>
                      <a:pt x="139424" y="3859572"/>
                      <a:pt x="143979" y="3855173"/>
                      <a:pt x="144076" y="3849651"/>
                    </a:cubicBezTo>
                    <a:cubicBezTo>
                      <a:pt x="144309" y="3836320"/>
                      <a:pt x="144541" y="3822988"/>
                      <a:pt x="144774" y="3809657"/>
                    </a:cubicBezTo>
                    <a:close/>
                    <a:moveTo>
                      <a:pt x="144774" y="3721801"/>
                    </a:moveTo>
                    <a:cubicBezTo>
                      <a:pt x="144870" y="3716279"/>
                      <a:pt x="140471" y="3711723"/>
                      <a:pt x="134949" y="3711627"/>
                    </a:cubicBezTo>
                    <a:lnTo>
                      <a:pt x="76199" y="3710602"/>
                    </a:lnTo>
                    <a:cubicBezTo>
                      <a:pt x="70677" y="3710505"/>
                      <a:pt x="66121" y="3714904"/>
                      <a:pt x="66025" y="3720426"/>
                    </a:cubicBezTo>
                    <a:cubicBezTo>
                      <a:pt x="65792" y="3733757"/>
                      <a:pt x="65560" y="3747089"/>
                      <a:pt x="65327" y="3760420"/>
                    </a:cubicBezTo>
                    <a:cubicBezTo>
                      <a:pt x="65230" y="3765943"/>
                      <a:pt x="69630" y="3770498"/>
                      <a:pt x="75152" y="3770594"/>
                    </a:cubicBezTo>
                    <a:lnTo>
                      <a:pt x="133902" y="3771620"/>
                    </a:lnTo>
                    <a:cubicBezTo>
                      <a:pt x="139424" y="3771716"/>
                      <a:pt x="143979" y="3767317"/>
                      <a:pt x="144076" y="3761795"/>
                    </a:cubicBezTo>
                    <a:cubicBezTo>
                      <a:pt x="144309" y="3748464"/>
                      <a:pt x="144541" y="3735132"/>
                      <a:pt x="144774" y="3721801"/>
                    </a:cubicBezTo>
                    <a:close/>
                    <a:moveTo>
                      <a:pt x="144774" y="3633536"/>
                    </a:moveTo>
                    <a:cubicBezTo>
                      <a:pt x="144870" y="3628014"/>
                      <a:pt x="140471" y="3623458"/>
                      <a:pt x="134949" y="3623362"/>
                    </a:cubicBezTo>
                    <a:lnTo>
                      <a:pt x="76199" y="3622337"/>
                    </a:lnTo>
                    <a:cubicBezTo>
                      <a:pt x="70677" y="3622240"/>
                      <a:pt x="66121" y="3626639"/>
                      <a:pt x="66025" y="3632161"/>
                    </a:cubicBezTo>
                    <a:cubicBezTo>
                      <a:pt x="65792" y="3645492"/>
                      <a:pt x="65560" y="3658824"/>
                      <a:pt x="65327" y="3672155"/>
                    </a:cubicBezTo>
                    <a:cubicBezTo>
                      <a:pt x="65230" y="3677678"/>
                      <a:pt x="69630" y="3682233"/>
                      <a:pt x="75152" y="3682329"/>
                    </a:cubicBezTo>
                    <a:lnTo>
                      <a:pt x="133902" y="3683355"/>
                    </a:lnTo>
                    <a:cubicBezTo>
                      <a:pt x="139424" y="3683451"/>
                      <a:pt x="143979" y="3679052"/>
                      <a:pt x="144076" y="3673530"/>
                    </a:cubicBezTo>
                    <a:cubicBezTo>
                      <a:pt x="144309" y="3660199"/>
                      <a:pt x="144541" y="3646867"/>
                      <a:pt x="144774" y="3633536"/>
                    </a:cubicBezTo>
                    <a:close/>
                    <a:moveTo>
                      <a:pt x="144774" y="3190532"/>
                    </a:moveTo>
                    <a:cubicBezTo>
                      <a:pt x="144870" y="3185010"/>
                      <a:pt x="140471" y="3180454"/>
                      <a:pt x="134949" y="3180358"/>
                    </a:cubicBezTo>
                    <a:lnTo>
                      <a:pt x="76199" y="3179333"/>
                    </a:lnTo>
                    <a:cubicBezTo>
                      <a:pt x="70677" y="3179236"/>
                      <a:pt x="66121" y="3183635"/>
                      <a:pt x="66025" y="3189157"/>
                    </a:cubicBezTo>
                    <a:cubicBezTo>
                      <a:pt x="65792" y="3202488"/>
                      <a:pt x="65560" y="3215820"/>
                      <a:pt x="65327" y="3229151"/>
                    </a:cubicBezTo>
                    <a:cubicBezTo>
                      <a:pt x="65230" y="3234674"/>
                      <a:pt x="69630" y="3239229"/>
                      <a:pt x="75152" y="3239325"/>
                    </a:cubicBezTo>
                    <a:lnTo>
                      <a:pt x="133902" y="3240351"/>
                    </a:lnTo>
                    <a:cubicBezTo>
                      <a:pt x="139424" y="3240447"/>
                      <a:pt x="143979" y="3236048"/>
                      <a:pt x="144076" y="3230526"/>
                    </a:cubicBezTo>
                    <a:cubicBezTo>
                      <a:pt x="144309" y="3217195"/>
                      <a:pt x="144541" y="3203863"/>
                      <a:pt x="144774" y="3190532"/>
                    </a:cubicBezTo>
                    <a:close/>
                    <a:moveTo>
                      <a:pt x="144774" y="3101632"/>
                    </a:moveTo>
                    <a:cubicBezTo>
                      <a:pt x="144870" y="3096110"/>
                      <a:pt x="140471" y="3091554"/>
                      <a:pt x="134949" y="3091458"/>
                    </a:cubicBezTo>
                    <a:lnTo>
                      <a:pt x="76199" y="3090433"/>
                    </a:lnTo>
                    <a:cubicBezTo>
                      <a:pt x="70677" y="3090336"/>
                      <a:pt x="66121" y="3094735"/>
                      <a:pt x="66025" y="3100257"/>
                    </a:cubicBezTo>
                    <a:cubicBezTo>
                      <a:pt x="65792" y="3113588"/>
                      <a:pt x="65560" y="3126920"/>
                      <a:pt x="65327" y="3140251"/>
                    </a:cubicBezTo>
                    <a:cubicBezTo>
                      <a:pt x="65230" y="3145774"/>
                      <a:pt x="69630" y="3150329"/>
                      <a:pt x="75152" y="3150425"/>
                    </a:cubicBezTo>
                    <a:lnTo>
                      <a:pt x="133902" y="3151451"/>
                    </a:lnTo>
                    <a:cubicBezTo>
                      <a:pt x="139424" y="3151547"/>
                      <a:pt x="143979" y="3147148"/>
                      <a:pt x="144076" y="3141626"/>
                    </a:cubicBezTo>
                    <a:cubicBezTo>
                      <a:pt x="144309" y="3128295"/>
                      <a:pt x="144541" y="3114963"/>
                      <a:pt x="144774" y="3101632"/>
                    </a:cubicBezTo>
                    <a:close/>
                    <a:moveTo>
                      <a:pt x="144774" y="3013776"/>
                    </a:moveTo>
                    <a:cubicBezTo>
                      <a:pt x="144870" y="3008254"/>
                      <a:pt x="140471" y="3003698"/>
                      <a:pt x="134949" y="3003602"/>
                    </a:cubicBezTo>
                    <a:lnTo>
                      <a:pt x="76199" y="3002577"/>
                    </a:lnTo>
                    <a:cubicBezTo>
                      <a:pt x="70677" y="3002480"/>
                      <a:pt x="66121" y="3006879"/>
                      <a:pt x="66025" y="3012401"/>
                    </a:cubicBezTo>
                    <a:cubicBezTo>
                      <a:pt x="65792" y="3025732"/>
                      <a:pt x="65560" y="3039064"/>
                      <a:pt x="65327" y="3052395"/>
                    </a:cubicBezTo>
                    <a:cubicBezTo>
                      <a:pt x="65230" y="3057918"/>
                      <a:pt x="69630" y="3062473"/>
                      <a:pt x="75152" y="3062569"/>
                    </a:cubicBezTo>
                    <a:lnTo>
                      <a:pt x="133902" y="3063595"/>
                    </a:lnTo>
                    <a:cubicBezTo>
                      <a:pt x="139424" y="3063691"/>
                      <a:pt x="143979" y="3059292"/>
                      <a:pt x="144076" y="3053770"/>
                    </a:cubicBezTo>
                    <a:cubicBezTo>
                      <a:pt x="144309" y="3040439"/>
                      <a:pt x="144541" y="3027107"/>
                      <a:pt x="144774" y="3013776"/>
                    </a:cubicBezTo>
                    <a:close/>
                    <a:moveTo>
                      <a:pt x="144774" y="2925511"/>
                    </a:moveTo>
                    <a:cubicBezTo>
                      <a:pt x="144870" y="2919989"/>
                      <a:pt x="140471" y="2915433"/>
                      <a:pt x="134949" y="2915337"/>
                    </a:cubicBezTo>
                    <a:lnTo>
                      <a:pt x="76199" y="2914312"/>
                    </a:lnTo>
                    <a:cubicBezTo>
                      <a:pt x="70677" y="2914215"/>
                      <a:pt x="66121" y="2918614"/>
                      <a:pt x="66025" y="2924136"/>
                    </a:cubicBezTo>
                    <a:cubicBezTo>
                      <a:pt x="65792" y="2937467"/>
                      <a:pt x="65560" y="2950799"/>
                      <a:pt x="65327" y="2964130"/>
                    </a:cubicBezTo>
                    <a:cubicBezTo>
                      <a:pt x="65230" y="2969653"/>
                      <a:pt x="69630" y="2974208"/>
                      <a:pt x="75152" y="2974304"/>
                    </a:cubicBezTo>
                    <a:lnTo>
                      <a:pt x="133902" y="2975330"/>
                    </a:lnTo>
                    <a:cubicBezTo>
                      <a:pt x="139424" y="2975426"/>
                      <a:pt x="143979" y="2971027"/>
                      <a:pt x="144076" y="2965505"/>
                    </a:cubicBezTo>
                    <a:cubicBezTo>
                      <a:pt x="144309" y="2952174"/>
                      <a:pt x="144541" y="2938842"/>
                      <a:pt x="144774" y="2925511"/>
                    </a:cubicBezTo>
                    <a:close/>
                    <a:moveTo>
                      <a:pt x="144774" y="2492034"/>
                    </a:moveTo>
                    <a:cubicBezTo>
                      <a:pt x="144870" y="2486512"/>
                      <a:pt x="140471" y="2481956"/>
                      <a:pt x="134949" y="2481860"/>
                    </a:cubicBezTo>
                    <a:lnTo>
                      <a:pt x="76199" y="2480835"/>
                    </a:lnTo>
                    <a:cubicBezTo>
                      <a:pt x="70677" y="2480738"/>
                      <a:pt x="66121" y="2485137"/>
                      <a:pt x="66025" y="2490659"/>
                    </a:cubicBezTo>
                    <a:cubicBezTo>
                      <a:pt x="65792" y="2503990"/>
                      <a:pt x="65560" y="2517322"/>
                      <a:pt x="65327" y="2530653"/>
                    </a:cubicBezTo>
                    <a:cubicBezTo>
                      <a:pt x="65230" y="2536176"/>
                      <a:pt x="69630" y="2540731"/>
                      <a:pt x="75152" y="2540827"/>
                    </a:cubicBezTo>
                    <a:lnTo>
                      <a:pt x="133902" y="2541853"/>
                    </a:lnTo>
                    <a:cubicBezTo>
                      <a:pt x="139424" y="2541949"/>
                      <a:pt x="143979" y="2537550"/>
                      <a:pt x="144076" y="2532028"/>
                    </a:cubicBezTo>
                    <a:cubicBezTo>
                      <a:pt x="144309" y="2518697"/>
                      <a:pt x="144541" y="2505365"/>
                      <a:pt x="144774" y="2492034"/>
                    </a:cubicBezTo>
                    <a:close/>
                    <a:moveTo>
                      <a:pt x="144774" y="2403134"/>
                    </a:moveTo>
                    <a:cubicBezTo>
                      <a:pt x="144870" y="2397612"/>
                      <a:pt x="140471" y="2393056"/>
                      <a:pt x="134949" y="2392960"/>
                    </a:cubicBezTo>
                    <a:lnTo>
                      <a:pt x="76199" y="2391935"/>
                    </a:lnTo>
                    <a:cubicBezTo>
                      <a:pt x="70677" y="2391838"/>
                      <a:pt x="66121" y="2396237"/>
                      <a:pt x="66025" y="2401759"/>
                    </a:cubicBezTo>
                    <a:cubicBezTo>
                      <a:pt x="65792" y="2415090"/>
                      <a:pt x="65560" y="2428422"/>
                      <a:pt x="65327" y="2441753"/>
                    </a:cubicBezTo>
                    <a:cubicBezTo>
                      <a:pt x="65230" y="2447276"/>
                      <a:pt x="69630" y="2451831"/>
                      <a:pt x="75152" y="2451927"/>
                    </a:cubicBezTo>
                    <a:lnTo>
                      <a:pt x="133902" y="2452953"/>
                    </a:lnTo>
                    <a:cubicBezTo>
                      <a:pt x="139424" y="2453049"/>
                      <a:pt x="143979" y="2448650"/>
                      <a:pt x="144076" y="2443128"/>
                    </a:cubicBezTo>
                    <a:cubicBezTo>
                      <a:pt x="144309" y="2429797"/>
                      <a:pt x="144541" y="2416465"/>
                      <a:pt x="144774" y="2403134"/>
                    </a:cubicBezTo>
                    <a:close/>
                    <a:moveTo>
                      <a:pt x="144774" y="2315278"/>
                    </a:moveTo>
                    <a:cubicBezTo>
                      <a:pt x="144870" y="2309756"/>
                      <a:pt x="140471" y="2305200"/>
                      <a:pt x="134949" y="2305104"/>
                    </a:cubicBezTo>
                    <a:lnTo>
                      <a:pt x="76199" y="2304079"/>
                    </a:lnTo>
                    <a:cubicBezTo>
                      <a:pt x="70677" y="2303982"/>
                      <a:pt x="66121" y="2308381"/>
                      <a:pt x="66025" y="2313903"/>
                    </a:cubicBezTo>
                    <a:cubicBezTo>
                      <a:pt x="65792" y="2327234"/>
                      <a:pt x="65560" y="2340566"/>
                      <a:pt x="65327" y="2353897"/>
                    </a:cubicBezTo>
                    <a:cubicBezTo>
                      <a:pt x="65230" y="2359420"/>
                      <a:pt x="69630" y="2363975"/>
                      <a:pt x="75152" y="2364071"/>
                    </a:cubicBezTo>
                    <a:lnTo>
                      <a:pt x="133902" y="2365097"/>
                    </a:lnTo>
                    <a:cubicBezTo>
                      <a:pt x="139424" y="2365193"/>
                      <a:pt x="143979" y="2360794"/>
                      <a:pt x="144076" y="2355272"/>
                    </a:cubicBezTo>
                    <a:cubicBezTo>
                      <a:pt x="144309" y="2341941"/>
                      <a:pt x="144541" y="2328609"/>
                      <a:pt x="144774" y="2315278"/>
                    </a:cubicBezTo>
                    <a:close/>
                    <a:moveTo>
                      <a:pt x="144774" y="2227013"/>
                    </a:moveTo>
                    <a:cubicBezTo>
                      <a:pt x="144870" y="2221491"/>
                      <a:pt x="140471" y="2216935"/>
                      <a:pt x="134949" y="2216839"/>
                    </a:cubicBezTo>
                    <a:lnTo>
                      <a:pt x="76199" y="2215814"/>
                    </a:lnTo>
                    <a:cubicBezTo>
                      <a:pt x="70677" y="2215717"/>
                      <a:pt x="66121" y="2220116"/>
                      <a:pt x="66025" y="2225638"/>
                    </a:cubicBezTo>
                    <a:cubicBezTo>
                      <a:pt x="65792" y="2238969"/>
                      <a:pt x="65560" y="2252301"/>
                      <a:pt x="65327" y="2265632"/>
                    </a:cubicBezTo>
                    <a:cubicBezTo>
                      <a:pt x="65230" y="2271155"/>
                      <a:pt x="69630" y="2275710"/>
                      <a:pt x="75152" y="2275806"/>
                    </a:cubicBezTo>
                    <a:lnTo>
                      <a:pt x="133902" y="2276832"/>
                    </a:lnTo>
                    <a:cubicBezTo>
                      <a:pt x="139424" y="2276928"/>
                      <a:pt x="143979" y="2272529"/>
                      <a:pt x="144076" y="2267007"/>
                    </a:cubicBezTo>
                    <a:cubicBezTo>
                      <a:pt x="144309" y="2253676"/>
                      <a:pt x="144541" y="2240344"/>
                      <a:pt x="144774" y="2227013"/>
                    </a:cubicBezTo>
                    <a:close/>
                    <a:moveTo>
                      <a:pt x="144774" y="1784009"/>
                    </a:moveTo>
                    <a:cubicBezTo>
                      <a:pt x="144870" y="1778487"/>
                      <a:pt x="140471" y="1773931"/>
                      <a:pt x="134949" y="1773835"/>
                    </a:cubicBezTo>
                    <a:lnTo>
                      <a:pt x="76199" y="1772810"/>
                    </a:lnTo>
                    <a:cubicBezTo>
                      <a:pt x="70677" y="1772713"/>
                      <a:pt x="66121" y="1777112"/>
                      <a:pt x="66025" y="1782634"/>
                    </a:cubicBezTo>
                    <a:cubicBezTo>
                      <a:pt x="65792" y="1795965"/>
                      <a:pt x="65560" y="1809297"/>
                      <a:pt x="65327" y="1822628"/>
                    </a:cubicBezTo>
                    <a:cubicBezTo>
                      <a:pt x="65230" y="1828151"/>
                      <a:pt x="69630" y="1832706"/>
                      <a:pt x="75152" y="1832802"/>
                    </a:cubicBezTo>
                    <a:lnTo>
                      <a:pt x="133902" y="1833828"/>
                    </a:lnTo>
                    <a:cubicBezTo>
                      <a:pt x="139424" y="1833924"/>
                      <a:pt x="143979" y="1829525"/>
                      <a:pt x="144076" y="1824003"/>
                    </a:cubicBezTo>
                    <a:cubicBezTo>
                      <a:pt x="144309" y="1810672"/>
                      <a:pt x="144541" y="1797340"/>
                      <a:pt x="144774" y="1784009"/>
                    </a:cubicBezTo>
                    <a:close/>
                    <a:moveTo>
                      <a:pt x="144774" y="1695109"/>
                    </a:moveTo>
                    <a:cubicBezTo>
                      <a:pt x="144870" y="1689587"/>
                      <a:pt x="140471" y="1685031"/>
                      <a:pt x="134949" y="1684935"/>
                    </a:cubicBezTo>
                    <a:lnTo>
                      <a:pt x="76199" y="1683909"/>
                    </a:lnTo>
                    <a:cubicBezTo>
                      <a:pt x="70677" y="1683813"/>
                      <a:pt x="66121" y="1688212"/>
                      <a:pt x="66025" y="1693734"/>
                    </a:cubicBezTo>
                    <a:cubicBezTo>
                      <a:pt x="65792" y="1707065"/>
                      <a:pt x="65560" y="1720397"/>
                      <a:pt x="65327" y="1733728"/>
                    </a:cubicBezTo>
                    <a:cubicBezTo>
                      <a:pt x="65230" y="1739250"/>
                      <a:pt x="69630" y="1743806"/>
                      <a:pt x="75152" y="1743902"/>
                    </a:cubicBezTo>
                    <a:lnTo>
                      <a:pt x="133902" y="1744928"/>
                    </a:lnTo>
                    <a:cubicBezTo>
                      <a:pt x="139424" y="1745024"/>
                      <a:pt x="143979" y="1740625"/>
                      <a:pt x="144076" y="1735103"/>
                    </a:cubicBezTo>
                    <a:cubicBezTo>
                      <a:pt x="144309" y="1721772"/>
                      <a:pt x="144541" y="1708440"/>
                      <a:pt x="144774" y="1695109"/>
                    </a:cubicBezTo>
                    <a:close/>
                    <a:moveTo>
                      <a:pt x="144774" y="1607253"/>
                    </a:moveTo>
                    <a:cubicBezTo>
                      <a:pt x="144870" y="1601731"/>
                      <a:pt x="140471" y="1597175"/>
                      <a:pt x="134949" y="1597079"/>
                    </a:cubicBezTo>
                    <a:lnTo>
                      <a:pt x="76199" y="1596053"/>
                    </a:lnTo>
                    <a:cubicBezTo>
                      <a:pt x="70677" y="1595957"/>
                      <a:pt x="66121" y="1600356"/>
                      <a:pt x="66025" y="1605878"/>
                    </a:cubicBezTo>
                    <a:cubicBezTo>
                      <a:pt x="65792" y="1619209"/>
                      <a:pt x="65560" y="1632541"/>
                      <a:pt x="65327" y="1645872"/>
                    </a:cubicBezTo>
                    <a:cubicBezTo>
                      <a:pt x="65230" y="1651394"/>
                      <a:pt x="69630" y="1655950"/>
                      <a:pt x="75152" y="1656046"/>
                    </a:cubicBezTo>
                    <a:lnTo>
                      <a:pt x="133902" y="1657072"/>
                    </a:lnTo>
                    <a:cubicBezTo>
                      <a:pt x="139424" y="1657168"/>
                      <a:pt x="143979" y="1652769"/>
                      <a:pt x="144076" y="1647247"/>
                    </a:cubicBezTo>
                    <a:cubicBezTo>
                      <a:pt x="144309" y="1633916"/>
                      <a:pt x="144541" y="1620584"/>
                      <a:pt x="144774" y="1607253"/>
                    </a:cubicBezTo>
                    <a:close/>
                    <a:moveTo>
                      <a:pt x="144774" y="1518988"/>
                    </a:moveTo>
                    <a:cubicBezTo>
                      <a:pt x="144870" y="1513466"/>
                      <a:pt x="140471" y="1508910"/>
                      <a:pt x="134949" y="1508814"/>
                    </a:cubicBezTo>
                    <a:lnTo>
                      <a:pt x="76199" y="1507788"/>
                    </a:lnTo>
                    <a:cubicBezTo>
                      <a:pt x="70677" y="1507692"/>
                      <a:pt x="66121" y="1512091"/>
                      <a:pt x="66025" y="1517613"/>
                    </a:cubicBezTo>
                    <a:cubicBezTo>
                      <a:pt x="65792" y="1530944"/>
                      <a:pt x="65560" y="1544276"/>
                      <a:pt x="65327" y="1557607"/>
                    </a:cubicBezTo>
                    <a:cubicBezTo>
                      <a:pt x="65230" y="1563129"/>
                      <a:pt x="69630" y="1567685"/>
                      <a:pt x="75152" y="1567781"/>
                    </a:cubicBezTo>
                    <a:lnTo>
                      <a:pt x="133902" y="1568807"/>
                    </a:lnTo>
                    <a:cubicBezTo>
                      <a:pt x="139424" y="1568903"/>
                      <a:pt x="143979" y="1564504"/>
                      <a:pt x="144076" y="1558982"/>
                    </a:cubicBezTo>
                    <a:cubicBezTo>
                      <a:pt x="144309" y="1545651"/>
                      <a:pt x="144541" y="1532319"/>
                      <a:pt x="144774" y="1518988"/>
                    </a:cubicBezTo>
                    <a:close/>
                    <a:moveTo>
                      <a:pt x="144774" y="1079159"/>
                    </a:moveTo>
                    <a:cubicBezTo>
                      <a:pt x="144870" y="1073637"/>
                      <a:pt x="140471" y="1069081"/>
                      <a:pt x="134949" y="1068985"/>
                    </a:cubicBezTo>
                    <a:lnTo>
                      <a:pt x="76199" y="1067959"/>
                    </a:lnTo>
                    <a:cubicBezTo>
                      <a:pt x="70677" y="1067863"/>
                      <a:pt x="66121" y="1072262"/>
                      <a:pt x="66025" y="1077784"/>
                    </a:cubicBezTo>
                    <a:cubicBezTo>
                      <a:pt x="65792" y="1091115"/>
                      <a:pt x="65560" y="1104447"/>
                      <a:pt x="65327" y="1117778"/>
                    </a:cubicBezTo>
                    <a:cubicBezTo>
                      <a:pt x="65230" y="1123300"/>
                      <a:pt x="69630" y="1127856"/>
                      <a:pt x="75152" y="1127952"/>
                    </a:cubicBezTo>
                    <a:lnTo>
                      <a:pt x="133902" y="1128978"/>
                    </a:lnTo>
                    <a:cubicBezTo>
                      <a:pt x="139424" y="1129074"/>
                      <a:pt x="143979" y="1124675"/>
                      <a:pt x="144076" y="1119153"/>
                    </a:cubicBezTo>
                    <a:cubicBezTo>
                      <a:pt x="144309" y="1105822"/>
                      <a:pt x="144541" y="1092490"/>
                      <a:pt x="144774" y="1079159"/>
                    </a:cubicBezTo>
                    <a:close/>
                    <a:moveTo>
                      <a:pt x="144774" y="990259"/>
                    </a:moveTo>
                    <a:cubicBezTo>
                      <a:pt x="144870" y="984737"/>
                      <a:pt x="140471" y="980181"/>
                      <a:pt x="134949" y="980085"/>
                    </a:cubicBezTo>
                    <a:lnTo>
                      <a:pt x="76199" y="979059"/>
                    </a:lnTo>
                    <a:cubicBezTo>
                      <a:pt x="70677" y="978963"/>
                      <a:pt x="66121" y="983362"/>
                      <a:pt x="66025" y="988884"/>
                    </a:cubicBezTo>
                    <a:cubicBezTo>
                      <a:pt x="65792" y="1002215"/>
                      <a:pt x="65560" y="1015547"/>
                      <a:pt x="65327" y="1028878"/>
                    </a:cubicBezTo>
                    <a:cubicBezTo>
                      <a:pt x="65230" y="1034400"/>
                      <a:pt x="69630" y="1038956"/>
                      <a:pt x="75152" y="1039052"/>
                    </a:cubicBezTo>
                    <a:lnTo>
                      <a:pt x="133902" y="1040078"/>
                    </a:lnTo>
                    <a:cubicBezTo>
                      <a:pt x="139424" y="1040174"/>
                      <a:pt x="143979" y="1035775"/>
                      <a:pt x="144076" y="1030253"/>
                    </a:cubicBezTo>
                    <a:cubicBezTo>
                      <a:pt x="144309" y="1016922"/>
                      <a:pt x="144541" y="1003590"/>
                      <a:pt x="144774" y="990259"/>
                    </a:cubicBezTo>
                    <a:close/>
                    <a:moveTo>
                      <a:pt x="144774" y="902403"/>
                    </a:moveTo>
                    <a:cubicBezTo>
                      <a:pt x="144870" y="896881"/>
                      <a:pt x="140471" y="892325"/>
                      <a:pt x="134949" y="892229"/>
                    </a:cubicBezTo>
                    <a:lnTo>
                      <a:pt x="76199" y="891203"/>
                    </a:lnTo>
                    <a:cubicBezTo>
                      <a:pt x="70677" y="891107"/>
                      <a:pt x="66121" y="895506"/>
                      <a:pt x="66025" y="901028"/>
                    </a:cubicBezTo>
                    <a:cubicBezTo>
                      <a:pt x="65792" y="914359"/>
                      <a:pt x="65560" y="927691"/>
                      <a:pt x="65327" y="941022"/>
                    </a:cubicBezTo>
                    <a:cubicBezTo>
                      <a:pt x="65230" y="946544"/>
                      <a:pt x="69630" y="951100"/>
                      <a:pt x="75152" y="951196"/>
                    </a:cubicBezTo>
                    <a:lnTo>
                      <a:pt x="133902" y="952222"/>
                    </a:lnTo>
                    <a:cubicBezTo>
                      <a:pt x="139424" y="952318"/>
                      <a:pt x="143979" y="947919"/>
                      <a:pt x="144076" y="942397"/>
                    </a:cubicBezTo>
                    <a:cubicBezTo>
                      <a:pt x="144309" y="929066"/>
                      <a:pt x="144541" y="915734"/>
                      <a:pt x="144774" y="902403"/>
                    </a:cubicBezTo>
                    <a:close/>
                    <a:moveTo>
                      <a:pt x="144774" y="814138"/>
                    </a:moveTo>
                    <a:cubicBezTo>
                      <a:pt x="144870" y="808616"/>
                      <a:pt x="140471" y="804060"/>
                      <a:pt x="134949" y="803964"/>
                    </a:cubicBezTo>
                    <a:lnTo>
                      <a:pt x="76199" y="802938"/>
                    </a:lnTo>
                    <a:cubicBezTo>
                      <a:pt x="70677" y="802842"/>
                      <a:pt x="66121" y="807241"/>
                      <a:pt x="66025" y="812763"/>
                    </a:cubicBezTo>
                    <a:cubicBezTo>
                      <a:pt x="65792" y="826094"/>
                      <a:pt x="65560" y="839426"/>
                      <a:pt x="65327" y="852757"/>
                    </a:cubicBezTo>
                    <a:cubicBezTo>
                      <a:pt x="65230" y="858279"/>
                      <a:pt x="69630" y="862835"/>
                      <a:pt x="75152" y="862931"/>
                    </a:cubicBezTo>
                    <a:lnTo>
                      <a:pt x="133902" y="863957"/>
                    </a:lnTo>
                    <a:cubicBezTo>
                      <a:pt x="139424" y="864053"/>
                      <a:pt x="143979" y="859654"/>
                      <a:pt x="144076" y="854132"/>
                    </a:cubicBezTo>
                    <a:cubicBezTo>
                      <a:pt x="144309" y="840801"/>
                      <a:pt x="144541" y="827469"/>
                      <a:pt x="144774" y="814138"/>
                    </a:cubicBezTo>
                    <a:close/>
                    <a:moveTo>
                      <a:pt x="144774" y="371134"/>
                    </a:moveTo>
                    <a:cubicBezTo>
                      <a:pt x="144870" y="365612"/>
                      <a:pt x="140471" y="361056"/>
                      <a:pt x="134949" y="360960"/>
                    </a:cubicBezTo>
                    <a:lnTo>
                      <a:pt x="76199" y="359934"/>
                    </a:lnTo>
                    <a:cubicBezTo>
                      <a:pt x="70677" y="359844"/>
                      <a:pt x="66121" y="364237"/>
                      <a:pt x="66025" y="369759"/>
                    </a:cubicBezTo>
                    <a:cubicBezTo>
                      <a:pt x="65792" y="383090"/>
                      <a:pt x="65560" y="396422"/>
                      <a:pt x="65327" y="409753"/>
                    </a:cubicBezTo>
                    <a:cubicBezTo>
                      <a:pt x="65230" y="415275"/>
                      <a:pt x="69630" y="419831"/>
                      <a:pt x="75152" y="419927"/>
                    </a:cubicBezTo>
                    <a:lnTo>
                      <a:pt x="133902" y="420953"/>
                    </a:lnTo>
                    <a:cubicBezTo>
                      <a:pt x="139424" y="421049"/>
                      <a:pt x="143979" y="416650"/>
                      <a:pt x="144076" y="411128"/>
                    </a:cubicBezTo>
                    <a:cubicBezTo>
                      <a:pt x="144309" y="397797"/>
                      <a:pt x="144541" y="384465"/>
                      <a:pt x="144774" y="371134"/>
                    </a:cubicBezTo>
                    <a:close/>
                    <a:moveTo>
                      <a:pt x="144774" y="282234"/>
                    </a:moveTo>
                    <a:cubicBezTo>
                      <a:pt x="144870" y="276712"/>
                      <a:pt x="140471" y="272156"/>
                      <a:pt x="134949" y="272060"/>
                    </a:cubicBezTo>
                    <a:lnTo>
                      <a:pt x="76199" y="271034"/>
                    </a:lnTo>
                    <a:cubicBezTo>
                      <a:pt x="70677" y="270938"/>
                      <a:pt x="66121" y="275337"/>
                      <a:pt x="66025" y="280859"/>
                    </a:cubicBezTo>
                    <a:cubicBezTo>
                      <a:pt x="65792" y="294190"/>
                      <a:pt x="65560" y="307522"/>
                      <a:pt x="65327" y="320853"/>
                    </a:cubicBezTo>
                    <a:cubicBezTo>
                      <a:pt x="65230" y="326375"/>
                      <a:pt x="69630" y="330931"/>
                      <a:pt x="75152" y="331027"/>
                    </a:cubicBezTo>
                    <a:lnTo>
                      <a:pt x="133902" y="332053"/>
                    </a:lnTo>
                    <a:cubicBezTo>
                      <a:pt x="139424" y="332149"/>
                      <a:pt x="143979" y="327750"/>
                      <a:pt x="144076" y="322228"/>
                    </a:cubicBezTo>
                    <a:cubicBezTo>
                      <a:pt x="144309" y="308897"/>
                      <a:pt x="144541" y="295565"/>
                      <a:pt x="144774" y="282234"/>
                    </a:cubicBezTo>
                    <a:close/>
                    <a:moveTo>
                      <a:pt x="144774" y="194378"/>
                    </a:moveTo>
                    <a:cubicBezTo>
                      <a:pt x="144870" y="188856"/>
                      <a:pt x="140471" y="184300"/>
                      <a:pt x="134949" y="184204"/>
                    </a:cubicBezTo>
                    <a:lnTo>
                      <a:pt x="76199" y="183178"/>
                    </a:lnTo>
                    <a:cubicBezTo>
                      <a:pt x="70677" y="183082"/>
                      <a:pt x="66121" y="187481"/>
                      <a:pt x="66025" y="193003"/>
                    </a:cubicBezTo>
                    <a:cubicBezTo>
                      <a:pt x="65792" y="206334"/>
                      <a:pt x="65560" y="219666"/>
                      <a:pt x="65327" y="232997"/>
                    </a:cubicBezTo>
                    <a:cubicBezTo>
                      <a:pt x="65230" y="238519"/>
                      <a:pt x="69630" y="243075"/>
                      <a:pt x="75152" y="243171"/>
                    </a:cubicBezTo>
                    <a:lnTo>
                      <a:pt x="133902" y="244197"/>
                    </a:lnTo>
                    <a:cubicBezTo>
                      <a:pt x="139424" y="244293"/>
                      <a:pt x="143979" y="239894"/>
                      <a:pt x="144076" y="234372"/>
                    </a:cubicBezTo>
                    <a:cubicBezTo>
                      <a:pt x="144309" y="221041"/>
                      <a:pt x="144541" y="207709"/>
                      <a:pt x="144774" y="194378"/>
                    </a:cubicBezTo>
                    <a:close/>
                    <a:moveTo>
                      <a:pt x="144774" y="106113"/>
                    </a:moveTo>
                    <a:cubicBezTo>
                      <a:pt x="144870" y="100591"/>
                      <a:pt x="140471" y="96035"/>
                      <a:pt x="134949" y="95939"/>
                    </a:cubicBezTo>
                    <a:lnTo>
                      <a:pt x="76199" y="94913"/>
                    </a:lnTo>
                    <a:cubicBezTo>
                      <a:pt x="70677" y="94820"/>
                      <a:pt x="66121" y="99219"/>
                      <a:pt x="66025" y="104738"/>
                    </a:cubicBezTo>
                    <a:cubicBezTo>
                      <a:pt x="65792" y="118069"/>
                      <a:pt x="65560" y="131401"/>
                      <a:pt x="65327" y="144732"/>
                    </a:cubicBezTo>
                    <a:cubicBezTo>
                      <a:pt x="65230" y="150254"/>
                      <a:pt x="69630" y="154810"/>
                      <a:pt x="75152" y="154906"/>
                    </a:cubicBezTo>
                    <a:lnTo>
                      <a:pt x="133902" y="155932"/>
                    </a:lnTo>
                    <a:cubicBezTo>
                      <a:pt x="139424" y="156028"/>
                      <a:pt x="143979" y="151629"/>
                      <a:pt x="144076" y="146107"/>
                    </a:cubicBezTo>
                    <a:cubicBezTo>
                      <a:pt x="144309" y="132776"/>
                      <a:pt x="144541" y="119444"/>
                      <a:pt x="144774" y="106113"/>
                    </a:cubicBezTo>
                    <a:close/>
                    <a:moveTo>
                      <a:pt x="145673" y="8307976"/>
                    </a:moveTo>
                    <a:cubicBezTo>
                      <a:pt x="145769" y="8302454"/>
                      <a:pt x="141370" y="8297899"/>
                      <a:pt x="135848" y="8297802"/>
                    </a:cubicBezTo>
                    <a:lnTo>
                      <a:pt x="77098" y="8296777"/>
                    </a:lnTo>
                    <a:cubicBezTo>
                      <a:pt x="71576" y="8296680"/>
                      <a:pt x="67020" y="8301079"/>
                      <a:pt x="66924" y="8306602"/>
                    </a:cubicBezTo>
                    <a:cubicBezTo>
                      <a:pt x="66691" y="8319933"/>
                      <a:pt x="66459" y="8333265"/>
                      <a:pt x="66226" y="8346596"/>
                    </a:cubicBezTo>
                    <a:cubicBezTo>
                      <a:pt x="66129" y="8352118"/>
                      <a:pt x="70529" y="8356673"/>
                      <a:pt x="76051" y="8356770"/>
                    </a:cubicBezTo>
                    <a:lnTo>
                      <a:pt x="134801" y="8357795"/>
                    </a:lnTo>
                    <a:cubicBezTo>
                      <a:pt x="140323" y="8357891"/>
                      <a:pt x="144878" y="8353492"/>
                      <a:pt x="144975" y="8347970"/>
                    </a:cubicBezTo>
                    <a:cubicBezTo>
                      <a:pt x="145208" y="8334639"/>
                      <a:pt x="145440" y="8321307"/>
                      <a:pt x="145673" y="8307976"/>
                    </a:cubicBezTo>
                    <a:close/>
                    <a:moveTo>
                      <a:pt x="145673" y="8219711"/>
                    </a:moveTo>
                    <a:cubicBezTo>
                      <a:pt x="145769" y="8214189"/>
                      <a:pt x="141370" y="8209634"/>
                      <a:pt x="135848" y="8209537"/>
                    </a:cubicBezTo>
                    <a:lnTo>
                      <a:pt x="77098" y="8208512"/>
                    </a:lnTo>
                    <a:cubicBezTo>
                      <a:pt x="71576" y="8208415"/>
                      <a:pt x="67020" y="8212814"/>
                      <a:pt x="66924" y="8218337"/>
                    </a:cubicBezTo>
                    <a:cubicBezTo>
                      <a:pt x="66691" y="8231668"/>
                      <a:pt x="66459" y="8245000"/>
                      <a:pt x="66226" y="8258331"/>
                    </a:cubicBezTo>
                    <a:cubicBezTo>
                      <a:pt x="66129" y="8263853"/>
                      <a:pt x="70529" y="8268408"/>
                      <a:pt x="76051" y="8268505"/>
                    </a:cubicBezTo>
                    <a:lnTo>
                      <a:pt x="134801" y="8269530"/>
                    </a:lnTo>
                    <a:cubicBezTo>
                      <a:pt x="140323" y="8269626"/>
                      <a:pt x="144878" y="8265227"/>
                      <a:pt x="144975" y="8259705"/>
                    </a:cubicBezTo>
                    <a:cubicBezTo>
                      <a:pt x="145208" y="8246374"/>
                      <a:pt x="145440" y="8233042"/>
                      <a:pt x="145673" y="8219711"/>
                    </a:cubicBezTo>
                    <a:close/>
                    <a:moveTo>
                      <a:pt x="145673" y="7776707"/>
                    </a:moveTo>
                    <a:cubicBezTo>
                      <a:pt x="145769" y="7771185"/>
                      <a:pt x="141370" y="7766629"/>
                      <a:pt x="135848" y="7766533"/>
                    </a:cubicBezTo>
                    <a:lnTo>
                      <a:pt x="77098" y="7765507"/>
                    </a:lnTo>
                    <a:cubicBezTo>
                      <a:pt x="71576" y="7765411"/>
                      <a:pt x="67020" y="7769810"/>
                      <a:pt x="66924" y="7775332"/>
                    </a:cubicBezTo>
                    <a:cubicBezTo>
                      <a:pt x="66691" y="7788663"/>
                      <a:pt x="66459" y="7801995"/>
                      <a:pt x="66226" y="7815326"/>
                    </a:cubicBezTo>
                    <a:cubicBezTo>
                      <a:pt x="66129" y="7820848"/>
                      <a:pt x="70529" y="7825404"/>
                      <a:pt x="76051" y="7825500"/>
                    </a:cubicBezTo>
                    <a:lnTo>
                      <a:pt x="134801" y="7826526"/>
                    </a:lnTo>
                    <a:cubicBezTo>
                      <a:pt x="140323" y="7826622"/>
                      <a:pt x="144878" y="7822223"/>
                      <a:pt x="144975" y="7816701"/>
                    </a:cubicBezTo>
                    <a:cubicBezTo>
                      <a:pt x="145208" y="7803370"/>
                      <a:pt x="145440" y="7790038"/>
                      <a:pt x="145673" y="7776707"/>
                    </a:cubicBezTo>
                    <a:close/>
                    <a:moveTo>
                      <a:pt x="145673" y="7687807"/>
                    </a:moveTo>
                    <a:cubicBezTo>
                      <a:pt x="145769" y="7682285"/>
                      <a:pt x="141370" y="7677729"/>
                      <a:pt x="135848" y="7677633"/>
                    </a:cubicBezTo>
                    <a:lnTo>
                      <a:pt x="77098" y="7676607"/>
                    </a:lnTo>
                    <a:cubicBezTo>
                      <a:pt x="71576" y="7676511"/>
                      <a:pt x="67020" y="7680910"/>
                      <a:pt x="66924" y="7686432"/>
                    </a:cubicBezTo>
                    <a:cubicBezTo>
                      <a:pt x="66691" y="7699763"/>
                      <a:pt x="66459" y="7713095"/>
                      <a:pt x="66226" y="7726426"/>
                    </a:cubicBezTo>
                    <a:cubicBezTo>
                      <a:pt x="66129" y="7731948"/>
                      <a:pt x="70529" y="7736504"/>
                      <a:pt x="76051" y="7736600"/>
                    </a:cubicBezTo>
                    <a:lnTo>
                      <a:pt x="134801" y="7737626"/>
                    </a:lnTo>
                    <a:cubicBezTo>
                      <a:pt x="140323" y="7737722"/>
                      <a:pt x="144878" y="7733323"/>
                      <a:pt x="144975" y="7727801"/>
                    </a:cubicBezTo>
                    <a:cubicBezTo>
                      <a:pt x="145208" y="7714470"/>
                      <a:pt x="145440" y="7701138"/>
                      <a:pt x="145673" y="7687807"/>
                    </a:cubicBezTo>
                    <a:close/>
                    <a:moveTo>
                      <a:pt x="145673" y="7599951"/>
                    </a:moveTo>
                    <a:cubicBezTo>
                      <a:pt x="145769" y="7594429"/>
                      <a:pt x="141370" y="7589873"/>
                      <a:pt x="135848" y="7589777"/>
                    </a:cubicBezTo>
                    <a:lnTo>
                      <a:pt x="77098" y="7588751"/>
                    </a:lnTo>
                    <a:cubicBezTo>
                      <a:pt x="71576" y="7588655"/>
                      <a:pt x="67020" y="7593054"/>
                      <a:pt x="66924" y="7598576"/>
                    </a:cubicBezTo>
                    <a:cubicBezTo>
                      <a:pt x="66691" y="7611907"/>
                      <a:pt x="66459" y="7625239"/>
                      <a:pt x="66226" y="7638570"/>
                    </a:cubicBezTo>
                    <a:cubicBezTo>
                      <a:pt x="66129" y="7644092"/>
                      <a:pt x="70529" y="7648648"/>
                      <a:pt x="76051" y="7648744"/>
                    </a:cubicBezTo>
                    <a:lnTo>
                      <a:pt x="134801" y="7649770"/>
                    </a:lnTo>
                    <a:cubicBezTo>
                      <a:pt x="140323" y="7649866"/>
                      <a:pt x="144878" y="7645467"/>
                      <a:pt x="144975" y="7639945"/>
                    </a:cubicBezTo>
                    <a:cubicBezTo>
                      <a:pt x="145208" y="7626614"/>
                      <a:pt x="145440" y="7613282"/>
                      <a:pt x="145673" y="7599951"/>
                    </a:cubicBezTo>
                    <a:close/>
                    <a:moveTo>
                      <a:pt x="145673" y="7511686"/>
                    </a:moveTo>
                    <a:cubicBezTo>
                      <a:pt x="145769" y="7506164"/>
                      <a:pt x="141370" y="7501608"/>
                      <a:pt x="135848" y="7501512"/>
                    </a:cubicBezTo>
                    <a:lnTo>
                      <a:pt x="77098" y="7500486"/>
                    </a:lnTo>
                    <a:cubicBezTo>
                      <a:pt x="71576" y="7500390"/>
                      <a:pt x="67020" y="7504789"/>
                      <a:pt x="66924" y="7510311"/>
                    </a:cubicBezTo>
                    <a:cubicBezTo>
                      <a:pt x="66691" y="7523642"/>
                      <a:pt x="66459" y="7536974"/>
                      <a:pt x="66226" y="7550305"/>
                    </a:cubicBezTo>
                    <a:cubicBezTo>
                      <a:pt x="66129" y="7555827"/>
                      <a:pt x="70529" y="7560383"/>
                      <a:pt x="76051" y="7560479"/>
                    </a:cubicBezTo>
                    <a:lnTo>
                      <a:pt x="134801" y="7561505"/>
                    </a:lnTo>
                    <a:cubicBezTo>
                      <a:pt x="140323" y="7561601"/>
                      <a:pt x="144878" y="7557202"/>
                      <a:pt x="144975" y="7551680"/>
                    </a:cubicBezTo>
                    <a:cubicBezTo>
                      <a:pt x="145208" y="7538349"/>
                      <a:pt x="145440" y="7525017"/>
                      <a:pt x="145673" y="7511686"/>
                    </a:cubicBezTo>
                    <a:close/>
                    <a:moveTo>
                      <a:pt x="145673" y="7071857"/>
                    </a:moveTo>
                    <a:cubicBezTo>
                      <a:pt x="145769" y="7066335"/>
                      <a:pt x="141370" y="7061779"/>
                      <a:pt x="135848" y="7061683"/>
                    </a:cubicBezTo>
                    <a:lnTo>
                      <a:pt x="77098" y="7060657"/>
                    </a:lnTo>
                    <a:cubicBezTo>
                      <a:pt x="71576" y="7060561"/>
                      <a:pt x="67020" y="7064960"/>
                      <a:pt x="66924" y="7070482"/>
                    </a:cubicBezTo>
                    <a:cubicBezTo>
                      <a:pt x="66691" y="7083813"/>
                      <a:pt x="66459" y="7097145"/>
                      <a:pt x="66226" y="7110476"/>
                    </a:cubicBezTo>
                    <a:cubicBezTo>
                      <a:pt x="66129" y="7115998"/>
                      <a:pt x="70529" y="7120554"/>
                      <a:pt x="76051" y="7120650"/>
                    </a:cubicBezTo>
                    <a:lnTo>
                      <a:pt x="134801" y="7121676"/>
                    </a:lnTo>
                    <a:cubicBezTo>
                      <a:pt x="140323" y="7121772"/>
                      <a:pt x="144878" y="7117373"/>
                      <a:pt x="144975" y="7111851"/>
                    </a:cubicBezTo>
                    <a:cubicBezTo>
                      <a:pt x="145208" y="7098520"/>
                      <a:pt x="145440" y="7085188"/>
                      <a:pt x="145673" y="7071857"/>
                    </a:cubicBezTo>
                    <a:close/>
                    <a:moveTo>
                      <a:pt x="145673" y="6982957"/>
                    </a:moveTo>
                    <a:cubicBezTo>
                      <a:pt x="145769" y="6977435"/>
                      <a:pt x="141370" y="6972879"/>
                      <a:pt x="135848" y="6972783"/>
                    </a:cubicBezTo>
                    <a:lnTo>
                      <a:pt x="77098" y="6971757"/>
                    </a:lnTo>
                    <a:cubicBezTo>
                      <a:pt x="71576" y="6971661"/>
                      <a:pt x="67020" y="6976060"/>
                      <a:pt x="66924" y="6981582"/>
                    </a:cubicBezTo>
                    <a:cubicBezTo>
                      <a:pt x="66691" y="6994913"/>
                      <a:pt x="66459" y="7008245"/>
                      <a:pt x="66226" y="7021576"/>
                    </a:cubicBezTo>
                    <a:cubicBezTo>
                      <a:pt x="66129" y="7027098"/>
                      <a:pt x="70529" y="7031654"/>
                      <a:pt x="76051" y="7031750"/>
                    </a:cubicBezTo>
                    <a:lnTo>
                      <a:pt x="134801" y="7032776"/>
                    </a:lnTo>
                    <a:cubicBezTo>
                      <a:pt x="140323" y="7032872"/>
                      <a:pt x="144878" y="7028473"/>
                      <a:pt x="144975" y="7022951"/>
                    </a:cubicBezTo>
                    <a:cubicBezTo>
                      <a:pt x="145208" y="7009620"/>
                      <a:pt x="145440" y="6996288"/>
                      <a:pt x="145673" y="6982957"/>
                    </a:cubicBezTo>
                    <a:close/>
                    <a:moveTo>
                      <a:pt x="145673" y="6895101"/>
                    </a:moveTo>
                    <a:cubicBezTo>
                      <a:pt x="145769" y="6889579"/>
                      <a:pt x="141370" y="6885023"/>
                      <a:pt x="135848" y="6884927"/>
                    </a:cubicBezTo>
                    <a:lnTo>
                      <a:pt x="77098" y="6883901"/>
                    </a:lnTo>
                    <a:cubicBezTo>
                      <a:pt x="71576" y="6883805"/>
                      <a:pt x="67020" y="6888204"/>
                      <a:pt x="66924" y="6893726"/>
                    </a:cubicBezTo>
                    <a:cubicBezTo>
                      <a:pt x="66691" y="6907057"/>
                      <a:pt x="66459" y="6920389"/>
                      <a:pt x="66226" y="6933720"/>
                    </a:cubicBezTo>
                    <a:cubicBezTo>
                      <a:pt x="66129" y="6939242"/>
                      <a:pt x="70529" y="6943798"/>
                      <a:pt x="76051" y="6943894"/>
                    </a:cubicBezTo>
                    <a:lnTo>
                      <a:pt x="134801" y="6944920"/>
                    </a:lnTo>
                    <a:cubicBezTo>
                      <a:pt x="140323" y="6945016"/>
                      <a:pt x="144878" y="6940617"/>
                      <a:pt x="144975" y="6935095"/>
                    </a:cubicBezTo>
                    <a:cubicBezTo>
                      <a:pt x="145208" y="6921764"/>
                      <a:pt x="145440" y="6908432"/>
                      <a:pt x="145673" y="6895101"/>
                    </a:cubicBezTo>
                    <a:close/>
                    <a:moveTo>
                      <a:pt x="145673" y="6806836"/>
                    </a:moveTo>
                    <a:cubicBezTo>
                      <a:pt x="145769" y="6801314"/>
                      <a:pt x="141370" y="6796758"/>
                      <a:pt x="135848" y="6796662"/>
                    </a:cubicBezTo>
                    <a:lnTo>
                      <a:pt x="77098" y="6795636"/>
                    </a:lnTo>
                    <a:cubicBezTo>
                      <a:pt x="71576" y="6795540"/>
                      <a:pt x="67020" y="6799939"/>
                      <a:pt x="66924" y="6805461"/>
                    </a:cubicBezTo>
                    <a:cubicBezTo>
                      <a:pt x="66691" y="6818792"/>
                      <a:pt x="66459" y="6832124"/>
                      <a:pt x="66226" y="6845455"/>
                    </a:cubicBezTo>
                    <a:cubicBezTo>
                      <a:pt x="66129" y="6850977"/>
                      <a:pt x="70529" y="6855533"/>
                      <a:pt x="76051" y="6855629"/>
                    </a:cubicBezTo>
                    <a:lnTo>
                      <a:pt x="134801" y="6856655"/>
                    </a:lnTo>
                    <a:cubicBezTo>
                      <a:pt x="140323" y="6856751"/>
                      <a:pt x="144878" y="6852352"/>
                      <a:pt x="144975" y="6846830"/>
                    </a:cubicBezTo>
                    <a:cubicBezTo>
                      <a:pt x="145208" y="6833499"/>
                      <a:pt x="145440" y="6820167"/>
                      <a:pt x="145673" y="6806836"/>
                    </a:cubicBezTo>
                    <a:close/>
                    <a:moveTo>
                      <a:pt x="145673" y="6363832"/>
                    </a:moveTo>
                    <a:cubicBezTo>
                      <a:pt x="145769" y="6358310"/>
                      <a:pt x="141370" y="6353754"/>
                      <a:pt x="135848" y="6353658"/>
                    </a:cubicBezTo>
                    <a:lnTo>
                      <a:pt x="77098" y="6352632"/>
                    </a:lnTo>
                    <a:cubicBezTo>
                      <a:pt x="71576" y="6352536"/>
                      <a:pt x="67020" y="6356935"/>
                      <a:pt x="66924" y="6362457"/>
                    </a:cubicBezTo>
                    <a:cubicBezTo>
                      <a:pt x="66691" y="6375788"/>
                      <a:pt x="66459" y="6389120"/>
                      <a:pt x="66226" y="6402451"/>
                    </a:cubicBezTo>
                    <a:cubicBezTo>
                      <a:pt x="66129" y="6407973"/>
                      <a:pt x="70529" y="6412529"/>
                      <a:pt x="76051" y="6412625"/>
                    </a:cubicBezTo>
                    <a:lnTo>
                      <a:pt x="134801" y="6413651"/>
                    </a:lnTo>
                    <a:cubicBezTo>
                      <a:pt x="140323" y="6413747"/>
                      <a:pt x="144878" y="6409348"/>
                      <a:pt x="144975" y="6403826"/>
                    </a:cubicBezTo>
                    <a:cubicBezTo>
                      <a:pt x="145208" y="6390495"/>
                      <a:pt x="145440" y="6377163"/>
                      <a:pt x="145673" y="6363832"/>
                    </a:cubicBezTo>
                    <a:close/>
                    <a:moveTo>
                      <a:pt x="145673" y="6274932"/>
                    </a:moveTo>
                    <a:cubicBezTo>
                      <a:pt x="145769" y="6269410"/>
                      <a:pt x="141370" y="6264854"/>
                      <a:pt x="135848" y="6264758"/>
                    </a:cubicBezTo>
                    <a:lnTo>
                      <a:pt x="77098" y="6263732"/>
                    </a:lnTo>
                    <a:cubicBezTo>
                      <a:pt x="71576" y="6263636"/>
                      <a:pt x="67020" y="6268035"/>
                      <a:pt x="66924" y="6273557"/>
                    </a:cubicBezTo>
                    <a:cubicBezTo>
                      <a:pt x="66691" y="6286888"/>
                      <a:pt x="66459" y="6300220"/>
                      <a:pt x="66226" y="6313551"/>
                    </a:cubicBezTo>
                    <a:cubicBezTo>
                      <a:pt x="66129" y="6319073"/>
                      <a:pt x="70529" y="6323629"/>
                      <a:pt x="76051" y="6323725"/>
                    </a:cubicBezTo>
                    <a:lnTo>
                      <a:pt x="134801" y="6324751"/>
                    </a:lnTo>
                    <a:cubicBezTo>
                      <a:pt x="140323" y="6324847"/>
                      <a:pt x="144878" y="6320448"/>
                      <a:pt x="144975" y="6314926"/>
                    </a:cubicBezTo>
                    <a:cubicBezTo>
                      <a:pt x="145208" y="6301595"/>
                      <a:pt x="145440" y="6288263"/>
                      <a:pt x="145673" y="6274932"/>
                    </a:cubicBezTo>
                    <a:close/>
                    <a:moveTo>
                      <a:pt x="145673" y="6187076"/>
                    </a:moveTo>
                    <a:cubicBezTo>
                      <a:pt x="145769" y="6181554"/>
                      <a:pt x="141370" y="6176998"/>
                      <a:pt x="135848" y="6176902"/>
                    </a:cubicBezTo>
                    <a:lnTo>
                      <a:pt x="77098" y="6175876"/>
                    </a:lnTo>
                    <a:cubicBezTo>
                      <a:pt x="71576" y="6175780"/>
                      <a:pt x="67020" y="6180179"/>
                      <a:pt x="66924" y="6185701"/>
                    </a:cubicBezTo>
                    <a:cubicBezTo>
                      <a:pt x="66691" y="6199032"/>
                      <a:pt x="66459" y="6212364"/>
                      <a:pt x="66226" y="6225695"/>
                    </a:cubicBezTo>
                    <a:cubicBezTo>
                      <a:pt x="66129" y="6231217"/>
                      <a:pt x="70529" y="6235773"/>
                      <a:pt x="76051" y="6235869"/>
                    </a:cubicBezTo>
                    <a:lnTo>
                      <a:pt x="134801" y="6236895"/>
                    </a:lnTo>
                    <a:cubicBezTo>
                      <a:pt x="140323" y="6236991"/>
                      <a:pt x="144878" y="6232592"/>
                      <a:pt x="144975" y="6227070"/>
                    </a:cubicBezTo>
                    <a:cubicBezTo>
                      <a:pt x="145208" y="6213739"/>
                      <a:pt x="145440" y="6200407"/>
                      <a:pt x="145673" y="6187076"/>
                    </a:cubicBezTo>
                    <a:close/>
                    <a:moveTo>
                      <a:pt x="145673" y="6098811"/>
                    </a:moveTo>
                    <a:cubicBezTo>
                      <a:pt x="145769" y="6093289"/>
                      <a:pt x="141370" y="6088733"/>
                      <a:pt x="135848" y="6088637"/>
                    </a:cubicBezTo>
                    <a:lnTo>
                      <a:pt x="77098" y="6087611"/>
                    </a:lnTo>
                    <a:cubicBezTo>
                      <a:pt x="71576" y="6087515"/>
                      <a:pt x="67020" y="6091914"/>
                      <a:pt x="66924" y="6097436"/>
                    </a:cubicBezTo>
                    <a:cubicBezTo>
                      <a:pt x="66691" y="6110767"/>
                      <a:pt x="66459" y="6124099"/>
                      <a:pt x="66226" y="6137430"/>
                    </a:cubicBezTo>
                    <a:cubicBezTo>
                      <a:pt x="66129" y="6142952"/>
                      <a:pt x="70529" y="6147508"/>
                      <a:pt x="76051" y="6147604"/>
                    </a:cubicBezTo>
                    <a:lnTo>
                      <a:pt x="134801" y="6148630"/>
                    </a:lnTo>
                    <a:cubicBezTo>
                      <a:pt x="140323" y="6148726"/>
                      <a:pt x="144878" y="6144327"/>
                      <a:pt x="144975" y="6138805"/>
                    </a:cubicBezTo>
                    <a:cubicBezTo>
                      <a:pt x="145208" y="6125474"/>
                      <a:pt x="145440" y="6112142"/>
                      <a:pt x="145673" y="6098811"/>
                    </a:cubicBezTo>
                    <a:close/>
                    <a:moveTo>
                      <a:pt x="145673" y="5664541"/>
                    </a:moveTo>
                    <a:cubicBezTo>
                      <a:pt x="145769" y="5659019"/>
                      <a:pt x="141370" y="5654463"/>
                      <a:pt x="135848" y="5654367"/>
                    </a:cubicBezTo>
                    <a:lnTo>
                      <a:pt x="77098" y="5653341"/>
                    </a:lnTo>
                    <a:cubicBezTo>
                      <a:pt x="71576" y="5653245"/>
                      <a:pt x="67020" y="5657644"/>
                      <a:pt x="66924" y="5663166"/>
                    </a:cubicBezTo>
                    <a:cubicBezTo>
                      <a:pt x="66691" y="5676497"/>
                      <a:pt x="66459" y="5689829"/>
                      <a:pt x="66226" y="5703160"/>
                    </a:cubicBezTo>
                    <a:cubicBezTo>
                      <a:pt x="66129" y="5708682"/>
                      <a:pt x="70529" y="5713238"/>
                      <a:pt x="76051" y="5713334"/>
                    </a:cubicBezTo>
                    <a:lnTo>
                      <a:pt x="134801" y="5714360"/>
                    </a:lnTo>
                    <a:cubicBezTo>
                      <a:pt x="140323" y="5714456"/>
                      <a:pt x="144878" y="5710057"/>
                      <a:pt x="144975" y="5704535"/>
                    </a:cubicBezTo>
                    <a:cubicBezTo>
                      <a:pt x="145208" y="5691204"/>
                      <a:pt x="145440" y="5677872"/>
                      <a:pt x="145673" y="5664541"/>
                    </a:cubicBezTo>
                    <a:close/>
                    <a:moveTo>
                      <a:pt x="145673" y="5575641"/>
                    </a:moveTo>
                    <a:cubicBezTo>
                      <a:pt x="145769" y="5570119"/>
                      <a:pt x="141370" y="5565563"/>
                      <a:pt x="135848" y="5565467"/>
                    </a:cubicBezTo>
                    <a:lnTo>
                      <a:pt x="77098" y="5564441"/>
                    </a:lnTo>
                    <a:cubicBezTo>
                      <a:pt x="71576" y="5564345"/>
                      <a:pt x="67020" y="5568744"/>
                      <a:pt x="66924" y="5574266"/>
                    </a:cubicBezTo>
                    <a:cubicBezTo>
                      <a:pt x="66691" y="5587597"/>
                      <a:pt x="66459" y="5600929"/>
                      <a:pt x="66226" y="5614260"/>
                    </a:cubicBezTo>
                    <a:cubicBezTo>
                      <a:pt x="66129" y="5619782"/>
                      <a:pt x="70529" y="5624338"/>
                      <a:pt x="76051" y="5624434"/>
                    </a:cubicBezTo>
                    <a:lnTo>
                      <a:pt x="134801" y="5625460"/>
                    </a:lnTo>
                    <a:cubicBezTo>
                      <a:pt x="140323" y="5625556"/>
                      <a:pt x="144878" y="5621157"/>
                      <a:pt x="144975" y="5615635"/>
                    </a:cubicBezTo>
                    <a:cubicBezTo>
                      <a:pt x="145208" y="5602304"/>
                      <a:pt x="145440" y="5588972"/>
                      <a:pt x="145673" y="5575641"/>
                    </a:cubicBezTo>
                    <a:close/>
                    <a:moveTo>
                      <a:pt x="145673" y="5487785"/>
                    </a:moveTo>
                    <a:cubicBezTo>
                      <a:pt x="145769" y="5482263"/>
                      <a:pt x="141370" y="5477707"/>
                      <a:pt x="135848" y="5477611"/>
                    </a:cubicBezTo>
                    <a:lnTo>
                      <a:pt x="77098" y="5476585"/>
                    </a:lnTo>
                    <a:cubicBezTo>
                      <a:pt x="71576" y="5476489"/>
                      <a:pt x="67020" y="5480888"/>
                      <a:pt x="66924" y="5486410"/>
                    </a:cubicBezTo>
                    <a:cubicBezTo>
                      <a:pt x="66691" y="5499741"/>
                      <a:pt x="66459" y="5513073"/>
                      <a:pt x="66226" y="5526404"/>
                    </a:cubicBezTo>
                    <a:cubicBezTo>
                      <a:pt x="66129" y="5531926"/>
                      <a:pt x="70529" y="5536482"/>
                      <a:pt x="76051" y="5536578"/>
                    </a:cubicBezTo>
                    <a:lnTo>
                      <a:pt x="134801" y="5537604"/>
                    </a:lnTo>
                    <a:cubicBezTo>
                      <a:pt x="140323" y="5537700"/>
                      <a:pt x="144878" y="5533301"/>
                      <a:pt x="144975" y="5527779"/>
                    </a:cubicBezTo>
                    <a:cubicBezTo>
                      <a:pt x="145208" y="5514448"/>
                      <a:pt x="145440" y="5501116"/>
                      <a:pt x="145673" y="5487785"/>
                    </a:cubicBezTo>
                    <a:close/>
                    <a:moveTo>
                      <a:pt x="145673" y="5399520"/>
                    </a:moveTo>
                    <a:cubicBezTo>
                      <a:pt x="145769" y="5393998"/>
                      <a:pt x="141370" y="5389442"/>
                      <a:pt x="135848" y="5389346"/>
                    </a:cubicBezTo>
                    <a:lnTo>
                      <a:pt x="77098" y="5388320"/>
                    </a:lnTo>
                    <a:cubicBezTo>
                      <a:pt x="71576" y="5388224"/>
                      <a:pt x="67020" y="5392623"/>
                      <a:pt x="66924" y="5398145"/>
                    </a:cubicBezTo>
                    <a:cubicBezTo>
                      <a:pt x="66691" y="5411476"/>
                      <a:pt x="66459" y="5424808"/>
                      <a:pt x="66226" y="5438139"/>
                    </a:cubicBezTo>
                    <a:cubicBezTo>
                      <a:pt x="66129" y="5443661"/>
                      <a:pt x="70529" y="5448217"/>
                      <a:pt x="76051" y="5448313"/>
                    </a:cubicBezTo>
                    <a:lnTo>
                      <a:pt x="134801" y="5449339"/>
                    </a:lnTo>
                    <a:cubicBezTo>
                      <a:pt x="140323" y="5449435"/>
                      <a:pt x="144878" y="5445036"/>
                      <a:pt x="144975" y="5439514"/>
                    </a:cubicBezTo>
                    <a:cubicBezTo>
                      <a:pt x="145208" y="5426183"/>
                      <a:pt x="145440" y="5412851"/>
                      <a:pt x="145673" y="5399520"/>
                    </a:cubicBezTo>
                    <a:close/>
                    <a:moveTo>
                      <a:pt x="145673" y="4956516"/>
                    </a:moveTo>
                    <a:cubicBezTo>
                      <a:pt x="145769" y="4950994"/>
                      <a:pt x="141370" y="4946438"/>
                      <a:pt x="135848" y="4946342"/>
                    </a:cubicBezTo>
                    <a:lnTo>
                      <a:pt x="77098" y="4945316"/>
                    </a:lnTo>
                    <a:cubicBezTo>
                      <a:pt x="71576" y="4945220"/>
                      <a:pt x="67020" y="4949619"/>
                      <a:pt x="66924" y="4955141"/>
                    </a:cubicBezTo>
                    <a:cubicBezTo>
                      <a:pt x="66691" y="4968472"/>
                      <a:pt x="66459" y="4981804"/>
                      <a:pt x="66226" y="4995135"/>
                    </a:cubicBezTo>
                    <a:cubicBezTo>
                      <a:pt x="66129" y="5000657"/>
                      <a:pt x="70529" y="5005213"/>
                      <a:pt x="76051" y="5005309"/>
                    </a:cubicBezTo>
                    <a:lnTo>
                      <a:pt x="134801" y="5006335"/>
                    </a:lnTo>
                    <a:cubicBezTo>
                      <a:pt x="140323" y="5006431"/>
                      <a:pt x="144878" y="5002032"/>
                      <a:pt x="144975" y="4996510"/>
                    </a:cubicBezTo>
                    <a:cubicBezTo>
                      <a:pt x="145208" y="4983179"/>
                      <a:pt x="145440" y="4969847"/>
                      <a:pt x="145673" y="4956516"/>
                    </a:cubicBezTo>
                    <a:close/>
                    <a:moveTo>
                      <a:pt x="145673" y="4867616"/>
                    </a:moveTo>
                    <a:cubicBezTo>
                      <a:pt x="145769" y="4862094"/>
                      <a:pt x="141370" y="4857538"/>
                      <a:pt x="135848" y="4857442"/>
                    </a:cubicBezTo>
                    <a:lnTo>
                      <a:pt x="77098" y="4856416"/>
                    </a:lnTo>
                    <a:cubicBezTo>
                      <a:pt x="71576" y="4856320"/>
                      <a:pt x="67020" y="4860719"/>
                      <a:pt x="66924" y="4866241"/>
                    </a:cubicBezTo>
                    <a:cubicBezTo>
                      <a:pt x="66691" y="4879572"/>
                      <a:pt x="66459" y="4892904"/>
                      <a:pt x="66226" y="4906235"/>
                    </a:cubicBezTo>
                    <a:cubicBezTo>
                      <a:pt x="66129" y="4911757"/>
                      <a:pt x="70529" y="4916313"/>
                      <a:pt x="76051" y="4916409"/>
                    </a:cubicBezTo>
                    <a:lnTo>
                      <a:pt x="134801" y="4917435"/>
                    </a:lnTo>
                    <a:cubicBezTo>
                      <a:pt x="140323" y="4917531"/>
                      <a:pt x="144878" y="4913132"/>
                      <a:pt x="144975" y="4907610"/>
                    </a:cubicBezTo>
                    <a:cubicBezTo>
                      <a:pt x="145208" y="4894279"/>
                      <a:pt x="145440" y="4880947"/>
                      <a:pt x="145673" y="4867616"/>
                    </a:cubicBezTo>
                    <a:close/>
                    <a:moveTo>
                      <a:pt x="145673" y="4779760"/>
                    </a:moveTo>
                    <a:cubicBezTo>
                      <a:pt x="145769" y="4774238"/>
                      <a:pt x="141370" y="4769682"/>
                      <a:pt x="135848" y="4769586"/>
                    </a:cubicBezTo>
                    <a:lnTo>
                      <a:pt x="77098" y="4768560"/>
                    </a:lnTo>
                    <a:cubicBezTo>
                      <a:pt x="71576" y="4768464"/>
                      <a:pt x="67020" y="4772863"/>
                      <a:pt x="66924" y="4778385"/>
                    </a:cubicBezTo>
                    <a:cubicBezTo>
                      <a:pt x="66691" y="4791716"/>
                      <a:pt x="66459" y="4805048"/>
                      <a:pt x="66226" y="4818379"/>
                    </a:cubicBezTo>
                    <a:cubicBezTo>
                      <a:pt x="66129" y="4823901"/>
                      <a:pt x="70529" y="4828457"/>
                      <a:pt x="76051" y="4828553"/>
                    </a:cubicBezTo>
                    <a:lnTo>
                      <a:pt x="134801" y="4829579"/>
                    </a:lnTo>
                    <a:cubicBezTo>
                      <a:pt x="140323" y="4829675"/>
                      <a:pt x="144878" y="4825276"/>
                      <a:pt x="144975" y="4819754"/>
                    </a:cubicBezTo>
                    <a:cubicBezTo>
                      <a:pt x="145208" y="4806423"/>
                      <a:pt x="145440" y="4793091"/>
                      <a:pt x="145673" y="4779760"/>
                    </a:cubicBezTo>
                    <a:close/>
                    <a:moveTo>
                      <a:pt x="145673" y="4691495"/>
                    </a:moveTo>
                    <a:cubicBezTo>
                      <a:pt x="145769" y="4685973"/>
                      <a:pt x="141370" y="4681417"/>
                      <a:pt x="135848" y="4681321"/>
                    </a:cubicBezTo>
                    <a:lnTo>
                      <a:pt x="77098" y="4680295"/>
                    </a:lnTo>
                    <a:cubicBezTo>
                      <a:pt x="71576" y="4680199"/>
                      <a:pt x="67020" y="4684598"/>
                      <a:pt x="66924" y="4690120"/>
                    </a:cubicBezTo>
                    <a:cubicBezTo>
                      <a:pt x="66691" y="4703451"/>
                      <a:pt x="66459" y="4716783"/>
                      <a:pt x="66226" y="4730114"/>
                    </a:cubicBezTo>
                    <a:cubicBezTo>
                      <a:pt x="66129" y="4735636"/>
                      <a:pt x="70529" y="4740192"/>
                      <a:pt x="76051" y="4740288"/>
                    </a:cubicBezTo>
                    <a:lnTo>
                      <a:pt x="134801" y="4741314"/>
                    </a:lnTo>
                    <a:cubicBezTo>
                      <a:pt x="140323" y="4741410"/>
                      <a:pt x="144878" y="4737011"/>
                      <a:pt x="144975" y="4731489"/>
                    </a:cubicBezTo>
                    <a:cubicBezTo>
                      <a:pt x="145208" y="4718158"/>
                      <a:pt x="145440" y="4704826"/>
                      <a:pt x="145673" y="4691495"/>
                    </a:cubicBezTo>
                    <a:close/>
                    <a:moveTo>
                      <a:pt x="145673" y="4251666"/>
                    </a:moveTo>
                    <a:cubicBezTo>
                      <a:pt x="145769" y="4246144"/>
                      <a:pt x="141370" y="4241588"/>
                      <a:pt x="135848" y="4241492"/>
                    </a:cubicBezTo>
                    <a:lnTo>
                      <a:pt x="77098" y="4240466"/>
                    </a:lnTo>
                    <a:cubicBezTo>
                      <a:pt x="71576" y="4240370"/>
                      <a:pt x="67020" y="4244769"/>
                      <a:pt x="66924" y="4250291"/>
                    </a:cubicBezTo>
                    <a:cubicBezTo>
                      <a:pt x="66691" y="4263622"/>
                      <a:pt x="66459" y="4276954"/>
                      <a:pt x="66226" y="4290285"/>
                    </a:cubicBezTo>
                    <a:cubicBezTo>
                      <a:pt x="66129" y="4295807"/>
                      <a:pt x="70529" y="4300363"/>
                      <a:pt x="76051" y="4300459"/>
                    </a:cubicBezTo>
                    <a:lnTo>
                      <a:pt x="134801" y="4301485"/>
                    </a:lnTo>
                    <a:cubicBezTo>
                      <a:pt x="140323" y="4301581"/>
                      <a:pt x="144878" y="4297182"/>
                      <a:pt x="144975" y="4291660"/>
                    </a:cubicBezTo>
                    <a:cubicBezTo>
                      <a:pt x="145208" y="4278329"/>
                      <a:pt x="145440" y="4264997"/>
                      <a:pt x="145673" y="4251666"/>
                    </a:cubicBezTo>
                    <a:close/>
                    <a:moveTo>
                      <a:pt x="145673" y="4162766"/>
                    </a:moveTo>
                    <a:cubicBezTo>
                      <a:pt x="145769" y="4157244"/>
                      <a:pt x="141370" y="4152688"/>
                      <a:pt x="135848" y="4152592"/>
                    </a:cubicBezTo>
                    <a:lnTo>
                      <a:pt x="77098" y="4151566"/>
                    </a:lnTo>
                    <a:cubicBezTo>
                      <a:pt x="71576" y="4151470"/>
                      <a:pt x="67020" y="4155869"/>
                      <a:pt x="66924" y="4161391"/>
                    </a:cubicBezTo>
                    <a:cubicBezTo>
                      <a:pt x="66691" y="4174722"/>
                      <a:pt x="66459" y="4188054"/>
                      <a:pt x="66226" y="4201385"/>
                    </a:cubicBezTo>
                    <a:cubicBezTo>
                      <a:pt x="66129" y="4206907"/>
                      <a:pt x="70529" y="4211463"/>
                      <a:pt x="76051" y="4211559"/>
                    </a:cubicBezTo>
                    <a:lnTo>
                      <a:pt x="134801" y="4212585"/>
                    </a:lnTo>
                    <a:cubicBezTo>
                      <a:pt x="140323" y="4212681"/>
                      <a:pt x="144878" y="4208282"/>
                      <a:pt x="144975" y="4202760"/>
                    </a:cubicBezTo>
                    <a:cubicBezTo>
                      <a:pt x="145208" y="4189429"/>
                      <a:pt x="145440" y="4176097"/>
                      <a:pt x="145673" y="4162766"/>
                    </a:cubicBezTo>
                    <a:close/>
                    <a:moveTo>
                      <a:pt x="145673" y="4074910"/>
                    </a:moveTo>
                    <a:cubicBezTo>
                      <a:pt x="145769" y="4069388"/>
                      <a:pt x="141370" y="4064832"/>
                      <a:pt x="135848" y="4064736"/>
                    </a:cubicBezTo>
                    <a:lnTo>
                      <a:pt x="77098" y="4063710"/>
                    </a:lnTo>
                    <a:cubicBezTo>
                      <a:pt x="71576" y="4063614"/>
                      <a:pt x="67020" y="4068013"/>
                      <a:pt x="66924" y="4073535"/>
                    </a:cubicBezTo>
                    <a:cubicBezTo>
                      <a:pt x="66691" y="4086866"/>
                      <a:pt x="66459" y="4100198"/>
                      <a:pt x="66226" y="4113529"/>
                    </a:cubicBezTo>
                    <a:cubicBezTo>
                      <a:pt x="66129" y="4119051"/>
                      <a:pt x="70529" y="4123607"/>
                      <a:pt x="76051" y="4123703"/>
                    </a:cubicBezTo>
                    <a:lnTo>
                      <a:pt x="134801" y="4124729"/>
                    </a:lnTo>
                    <a:cubicBezTo>
                      <a:pt x="140323" y="4124825"/>
                      <a:pt x="144878" y="4120426"/>
                      <a:pt x="144975" y="4114904"/>
                    </a:cubicBezTo>
                    <a:cubicBezTo>
                      <a:pt x="145208" y="4101573"/>
                      <a:pt x="145440" y="4088241"/>
                      <a:pt x="145673" y="4074910"/>
                    </a:cubicBezTo>
                    <a:close/>
                    <a:moveTo>
                      <a:pt x="145673" y="3986645"/>
                    </a:moveTo>
                    <a:cubicBezTo>
                      <a:pt x="145769" y="3981123"/>
                      <a:pt x="141370" y="3976567"/>
                      <a:pt x="135848" y="3976471"/>
                    </a:cubicBezTo>
                    <a:lnTo>
                      <a:pt x="77098" y="3975445"/>
                    </a:lnTo>
                    <a:cubicBezTo>
                      <a:pt x="71576" y="3975349"/>
                      <a:pt x="67020" y="3979748"/>
                      <a:pt x="66924" y="3985270"/>
                    </a:cubicBezTo>
                    <a:cubicBezTo>
                      <a:pt x="66691" y="3998601"/>
                      <a:pt x="66459" y="4011933"/>
                      <a:pt x="66226" y="4025264"/>
                    </a:cubicBezTo>
                    <a:cubicBezTo>
                      <a:pt x="66129" y="4030786"/>
                      <a:pt x="70529" y="4035342"/>
                      <a:pt x="76051" y="4035438"/>
                    </a:cubicBezTo>
                    <a:lnTo>
                      <a:pt x="134801" y="4036464"/>
                    </a:lnTo>
                    <a:cubicBezTo>
                      <a:pt x="140323" y="4036560"/>
                      <a:pt x="144878" y="4032161"/>
                      <a:pt x="144975" y="4026639"/>
                    </a:cubicBezTo>
                    <a:cubicBezTo>
                      <a:pt x="145208" y="4013308"/>
                      <a:pt x="145440" y="3999976"/>
                      <a:pt x="145673" y="3986645"/>
                    </a:cubicBezTo>
                    <a:close/>
                    <a:moveTo>
                      <a:pt x="145673" y="3543641"/>
                    </a:moveTo>
                    <a:cubicBezTo>
                      <a:pt x="145769" y="3538119"/>
                      <a:pt x="141370" y="3533563"/>
                      <a:pt x="135848" y="3533467"/>
                    </a:cubicBezTo>
                    <a:lnTo>
                      <a:pt x="77098" y="3532442"/>
                    </a:lnTo>
                    <a:cubicBezTo>
                      <a:pt x="71576" y="3532345"/>
                      <a:pt x="67020" y="3536744"/>
                      <a:pt x="66924" y="3542266"/>
                    </a:cubicBezTo>
                    <a:cubicBezTo>
                      <a:pt x="66691" y="3555597"/>
                      <a:pt x="66459" y="3568929"/>
                      <a:pt x="66226" y="3582260"/>
                    </a:cubicBezTo>
                    <a:cubicBezTo>
                      <a:pt x="66129" y="3587783"/>
                      <a:pt x="70529" y="3592338"/>
                      <a:pt x="76051" y="3592434"/>
                    </a:cubicBezTo>
                    <a:lnTo>
                      <a:pt x="134801" y="3593460"/>
                    </a:lnTo>
                    <a:cubicBezTo>
                      <a:pt x="140323" y="3593556"/>
                      <a:pt x="144878" y="3589157"/>
                      <a:pt x="144975" y="3583635"/>
                    </a:cubicBezTo>
                    <a:cubicBezTo>
                      <a:pt x="145208" y="3570304"/>
                      <a:pt x="145440" y="3556972"/>
                      <a:pt x="145673" y="3543641"/>
                    </a:cubicBezTo>
                    <a:close/>
                    <a:moveTo>
                      <a:pt x="145673" y="3454741"/>
                    </a:moveTo>
                    <a:cubicBezTo>
                      <a:pt x="145769" y="3449219"/>
                      <a:pt x="141370" y="3444663"/>
                      <a:pt x="135848" y="3444567"/>
                    </a:cubicBezTo>
                    <a:lnTo>
                      <a:pt x="77098" y="3443542"/>
                    </a:lnTo>
                    <a:cubicBezTo>
                      <a:pt x="71576" y="3443445"/>
                      <a:pt x="67020" y="3447844"/>
                      <a:pt x="66924" y="3453366"/>
                    </a:cubicBezTo>
                    <a:cubicBezTo>
                      <a:pt x="66691" y="3466697"/>
                      <a:pt x="66459" y="3480029"/>
                      <a:pt x="66226" y="3493360"/>
                    </a:cubicBezTo>
                    <a:cubicBezTo>
                      <a:pt x="66129" y="3498883"/>
                      <a:pt x="70529" y="3503438"/>
                      <a:pt x="76051" y="3503534"/>
                    </a:cubicBezTo>
                    <a:lnTo>
                      <a:pt x="134801" y="3504560"/>
                    </a:lnTo>
                    <a:cubicBezTo>
                      <a:pt x="140323" y="3504656"/>
                      <a:pt x="144878" y="3500257"/>
                      <a:pt x="144975" y="3494735"/>
                    </a:cubicBezTo>
                    <a:cubicBezTo>
                      <a:pt x="145208" y="3481404"/>
                      <a:pt x="145440" y="3468072"/>
                      <a:pt x="145673" y="3454741"/>
                    </a:cubicBezTo>
                    <a:close/>
                    <a:moveTo>
                      <a:pt x="145673" y="3366885"/>
                    </a:moveTo>
                    <a:cubicBezTo>
                      <a:pt x="145769" y="3361363"/>
                      <a:pt x="141370" y="3356807"/>
                      <a:pt x="135848" y="3356711"/>
                    </a:cubicBezTo>
                    <a:lnTo>
                      <a:pt x="77098" y="3355686"/>
                    </a:lnTo>
                    <a:cubicBezTo>
                      <a:pt x="71576" y="3355589"/>
                      <a:pt x="67020" y="3359988"/>
                      <a:pt x="66924" y="3365510"/>
                    </a:cubicBezTo>
                    <a:cubicBezTo>
                      <a:pt x="66691" y="3378841"/>
                      <a:pt x="66459" y="3392173"/>
                      <a:pt x="66226" y="3405504"/>
                    </a:cubicBezTo>
                    <a:cubicBezTo>
                      <a:pt x="66129" y="3411027"/>
                      <a:pt x="70529" y="3415582"/>
                      <a:pt x="76051" y="3415678"/>
                    </a:cubicBezTo>
                    <a:lnTo>
                      <a:pt x="134801" y="3416704"/>
                    </a:lnTo>
                    <a:cubicBezTo>
                      <a:pt x="140323" y="3416800"/>
                      <a:pt x="144878" y="3412401"/>
                      <a:pt x="144975" y="3406879"/>
                    </a:cubicBezTo>
                    <a:cubicBezTo>
                      <a:pt x="145208" y="3393548"/>
                      <a:pt x="145440" y="3380216"/>
                      <a:pt x="145673" y="3366885"/>
                    </a:cubicBezTo>
                    <a:close/>
                    <a:moveTo>
                      <a:pt x="145673" y="3278620"/>
                    </a:moveTo>
                    <a:cubicBezTo>
                      <a:pt x="145769" y="3273098"/>
                      <a:pt x="141370" y="3268542"/>
                      <a:pt x="135848" y="3268446"/>
                    </a:cubicBezTo>
                    <a:lnTo>
                      <a:pt x="77098" y="3267421"/>
                    </a:lnTo>
                    <a:cubicBezTo>
                      <a:pt x="71576" y="3267324"/>
                      <a:pt x="67020" y="3271723"/>
                      <a:pt x="66924" y="3277245"/>
                    </a:cubicBezTo>
                    <a:cubicBezTo>
                      <a:pt x="66691" y="3290576"/>
                      <a:pt x="66459" y="3303908"/>
                      <a:pt x="66226" y="3317239"/>
                    </a:cubicBezTo>
                    <a:cubicBezTo>
                      <a:pt x="66129" y="3322762"/>
                      <a:pt x="70529" y="3327317"/>
                      <a:pt x="76051" y="3327413"/>
                    </a:cubicBezTo>
                    <a:lnTo>
                      <a:pt x="134801" y="3328439"/>
                    </a:lnTo>
                    <a:cubicBezTo>
                      <a:pt x="140323" y="3328535"/>
                      <a:pt x="144878" y="3324136"/>
                      <a:pt x="144975" y="3318614"/>
                    </a:cubicBezTo>
                    <a:cubicBezTo>
                      <a:pt x="145208" y="3305283"/>
                      <a:pt x="145440" y="3291951"/>
                      <a:pt x="145673" y="3278620"/>
                    </a:cubicBezTo>
                    <a:close/>
                    <a:moveTo>
                      <a:pt x="145673" y="2845143"/>
                    </a:moveTo>
                    <a:cubicBezTo>
                      <a:pt x="145769" y="2839621"/>
                      <a:pt x="141370" y="2835065"/>
                      <a:pt x="135848" y="2834969"/>
                    </a:cubicBezTo>
                    <a:lnTo>
                      <a:pt x="77098" y="2833944"/>
                    </a:lnTo>
                    <a:cubicBezTo>
                      <a:pt x="71576" y="2833847"/>
                      <a:pt x="67020" y="2838246"/>
                      <a:pt x="66924" y="2843768"/>
                    </a:cubicBezTo>
                    <a:cubicBezTo>
                      <a:pt x="66691" y="2857099"/>
                      <a:pt x="66459" y="2870431"/>
                      <a:pt x="66226" y="2883762"/>
                    </a:cubicBezTo>
                    <a:cubicBezTo>
                      <a:pt x="66129" y="2889285"/>
                      <a:pt x="70529" y="2893840"/>
                      <a:pt x="76051" y="2893936"/>
                    </a:cubicBezTo>
                    <a:lnTo>
                      <a:pt x="134801" y="2894962"/>
                    </a:lnTo>
                    <a:cubicBezTo>
                      <a:pt x="140323" y="2895058"/>
                      <a:pt x="144878" y="2890659"/>
                      <a:pt x="144975" y="2885137"/>
                    </a:cubicBezTo>
                    <a:cubicBezTo>
                      <a:pt x="145208" y="2871806"/>
                      <a:pt x="145440" y="2858474"/>
                      <a:pt x="145673" y="2845143"/>
                    </a:cubicBezTo>
                    <a:close/>
                    <a:moveTo>
                      <a:pt x="145673" y="2756243"/>
                    </a:moveTo>
                    <a:cubicBezTo>
                      <a:pt x="145769" y="2750721"/>
                      <a:pt x="141370" y="2746165"/>
                      <a:pt x="135848" y="2746069"/>
                    </a:cubicBezTo>
                    <a:lnTo>
                      <a:pt x="77098" y="2745044"/>
                    </a:lnTo>
                    <a:cubicBezTo>
                      <a:pt x="71576" y="2744947"/>
                      <a:pt x="67020" y="2749346"/>
                      <a:pt x="66924" y="2754868"/>
                    </a:cubicBezTo>
                    <a:cubicBezTo>
                      <a:pt x="66691" y="2768199"/>
                      <a:pt x="66459" y="2781531"/>
                      <a:pt x="66226" y="2794862"/>
                    </a:cubicBezTo>
                    <a:cubicBezTo>
                      <a:pt x="66129" y="2800385"/>
                      <a:pt x="70529" y="2804940"/>
                      <a:pt x="76051" y="2805036"/>
                    </a:cubicBezTo>
                    <a:lnTo>
                      <a:pt x="134801" y="2806062"/>
                    </a:lnTo>
                    <a:cubicBezTo>
                      <a:pt x="140323" y="2806158"/>
                      <a:pt x="144878" y="2801759"/>
                      <a:pt x="144975" y="2796237"/>
                    </a:cubicBezTo>
                    <a:cubicBezTo>
                      <a:pt x="145208" y="2782906"/>
                      <a:pt x="145440" y="2769574"/>
                      <a:pt x="145673" y="2756243"/>
                    </a:cubicBezTo>
                    <a:close/>
                    <a:moveTo>
                      <a:pt x="145673" y="2668387"/>
                    </a:moveTo>
                    <a:cubicBezTo>
                      <a:pt x="145769" y="2662865"/>
                      <a:pt x="141370" y="2658309"/>
                      <a:pt x="135848" y="2658213"/>
                    </a:cubicBezTo>
                    <a:lnTo>
                      <a:pt x="77098" y="2657188"/>
                    </a:lnTo>
                    <a:cubicBezTo>
                      <a:pt x="71576" y="2657091"/>
                      <a:pt x="67020" y="2661490"/>
                      <a:pt x="66924" y="2667012"/>
                    </a:cubicBezTo>
                    <a:cubicBezTo>
                      <a:pt x="66691" y="2680343"/>
                      <a:pt x="66459" y="2693675"/>
                      <a:pt x="66226" y="2707006"/>
                    </a:cubicBezTo>
                    <a:cubicBezTo>
                      <a:pt x="66129" y="2712529"/>
                      <a:pt x="70529" y="2717084"/>
                      <a:pt x="76051" y="2717180"/>
                    </a:cubicBezTo>
                    <a:lnTo>
                      <a:pt x="134801" y="2718206"/>
                    </a:lnTo>
                    <a:cubicBezTo>
                      <a:pt x="140323" y="2718302"/>
                      <a:pt x="144878" y="2713903"/>
                      <a:pt x="144975" y="2708381"/>
                    </a:cubicBezTo>
                    <a:cubicBezTo>
                      <a:pt x="145208" y="2695050"/>
                      <a:pt x="145440" y="2681718"/>
                      <a:pt x="145673" y="2668387"/>
                    </a:cubicBezTo>
                    <a:close/>
                    <a:moveTo>
                      <a:pt x="145673" y="2580122"/>
                    </a:moveTo>
                    <a:cubicBezTo>
                      <a:pt x="145769" y="2574600"/>
                      <a:pt x="141370" y="2570044"/>
                      <a:pt x="135848" y="2569948"/>
                    </a:cubicBezTo>
                    <a:lnTo>
                      <a:pt x="77098" y="2568923"/>
                    </a:lnTo>
                    <a:cubicBezTo>
                      <a:pt x="71576" y="2568826"/>
                      <a:pt x="67020" y="2573225"/>
                      <a:pt x="66924" y="2578747"/>
                    </a:cubicBezTo>
                    <a:cubicBezTo>
                      <a:pt x="66691" y="2592078"/>
                      <a:pt x="66459" y="2605410"/>
                      <a:pt x="66226" y="2618741"/>
                    </a:cubicBezTo>
                    <a:cubicBezTo>
                      <a:pt x="66129" y="2624264"/>
                      <a:pt x="70529" y="2628819"/>
                      <a:pt x="76051" y="2628915"/>
                    </a:cubicBezTo>
                    <a:lnTo>
                      <a:pt x="134801" y="2629941"/>
                    </a:lnTo>
                    <a:cubicBezTo>
                      <a:pt x="140323" y="2630037"/>
                      <a:pt x="144878" y="2625638"/>
                      <a:pt x="144975" y="2620116"/>
                    </a:cubicBezTo>
                    <a:cubicBezTo>
                      <a:pt x="145208" y="2606785"/>
                      <a:pt x="145440" y="2593453"/>
                      <a:pt x="145673" y="2580122"/>
                    </a:cubicBezTo>
                    <a:close/>
                    <a:moveTo>
                      <a:pt x="145673" y="2137118"/>
                    </a:moveTo>
                    <a:cubicBezTo>
                      <a:pt x="145769" y="2131596"/>
                      <a:pt x="141370" y="2127040"/>
                      <a:pt x="135848" y="2126944"/>
                    </a:cubicBezTo>
                    <a:lnTo>
                      <a:pt x="77098" y="2125919"/>
                    </a:lnTo>
                    <a:cubicBezTo>
                      <a:pt x="71576" y="2125822"/>
                      <a:pt x="67020" y="2130221"/>
                      <a:pt x="66924" y="2135743"/>
                    </a:cubicBezTo>
                    <a:cubicBezTo>
                      <a:pt x="66691" y="2149074"/>
                      <a:pt x="66459" y="2162406"/>
                      <a:pt x="66226" y="2175737"/>
                    </a:cubicBezTo>
                    <a:cubicBezTo>
                      <a:pt x="66129" y="2181260"/>
                      <a:pt x="70529" y="2185815"/>
                      <a:pt x="76051" y="2185911"/>
                    </a:cubicBezTo>
                    <a:lnTo>
                      <a:pt x="134801" y="2186937"/>
                    </a:lnTo>
                    <a:cubicBezTo>
                      <a:pt x="140323" y="2187033"/>
                      <a:pt x="144878" y="2182634"/>
                      <a:pt x="144975" y="2177112"/>
                    </a:cubicBezTo>
                    <a:cubicBezTo>
                      <a:pt x="145208" y="2163781"/>
                      <a:pt x="145440" y="2150449"/>
                      <a:pt x="145673" y="2137118"/>
                    </a:cubicBezTo>
                    <a:close/>
                    <a:moveTo>
                      <a:pt x="145673" y="2048218"/>
                    </a:moveTo>
                    <a:cubicBezTo>
                      <a:pt x="145769" y="2042696"/>
                      <a:pt x="141370" y="2038140"/>
                      <a:pt x="135848" y="2038044"/>
                    </a:cubicBezTo>
                    <a:lnTo>
                      <a:pt x="77098" y="2037019"/>
                    </a:lnTo>
                    <a:cubicBezTo>
                      <a:pt x="71576" y="2036922"/>
                      <a:pt x="67020" y="2041321"/>
                      <a:pt x="66924" y="2046843"/>
                    </a:cubicBezTo>
                    <a:cubicBezTo>
                      <a:pt x="66691" y="2060174"/>
                      <a:pt x="66459" y="2073506"/>
                      <a:pt x="66226" y="2086837"/>
                    </a:cubicBezTo>
                    <a:cubicBezTo>
                      <a:pt x="66129" y="2092360"/>
                      <a:pt x="70529" y="2096915"/>
                      <a:pt x="76051" y="2097011"/>
                    </a:cubicBezTo>
                    <a:lnTo>
                      <a:pt x="134801" y="2098037"/>
                    </a:lnTo>
                    <a:cubicBezTo>
                      <a:pt x="140323" y="2098133"/>
                      <a:pt x="144878" y="2093734"/>
                      <a:pt x="144975" y="2088212"/>
                    </a:cubicBezTo>
                    <a:cubicBezTo>
                      <a:pt x="145208" y="2074881"/>
                      <a:pt x="145440" y="2061549"/>
                      <a:pt x="145673" y="2048218"/>
                    </a:cubicBezTo>
                    <a:close/>
                    <a:moveTo>
                      <a:pt x="145673" y="1960362"/>
                    </a:moveTo>
                    <a:cubicBezTo>
                      <a:pt x="145769" y="1954840"/>
                      <a:pt x="141370" y="1950284"/>
                      <a:pt x="135848" y="1950188"/>
                    </a:cubicBezTo>
                    <a:lnTo>
                      <a:pt x="77098" y="1949163"/>
                    </a:lnTo>
                    <a:cubicBezTo>
                      <a:pt x="71576" y="1949066"/>
                      <a:pt x="67020" y="1953465"/>
                      <a:pt x="66924" y="1958987"/>
                    </a:cubicBezTo>
                    <a:cubicBezTo>
                      <a:pt x="66691" y="1972318"/>
                      <a:pt x="66459" y="1985650"/>
                      <a:pt x="66226" y="1998981"/>
                    </a:cubicBezTo>
                    <a:cubicBezTo>
                      <a:pt x="66129" y="2004504"/>
                      <a:pt x="70529" y="2009059"/>
                      <a:pt x="76051" y="2009155"/>
                    </a:cubicBezTo>
                    <a:lnTo>
                      <a:pt x="134801" y="2010181"/>
                    </a:lnTo>
                    <a:cubicBezTo>
                      <a:pt x="140323" y="2010277"/>
                      <a:pt x="144878" y="2005878"/>
                      <a:pt x="144975" y="2000356"/>
                    </a:cubicBezTo>
                    <a:cubicBezTo>
                      <a:pt x="145208" y="1987025"/>
                      <a:pt x="145440" y="1973693"/>
                      <a:pt x="145673" y="1960362"/>
                    </a:cubicBezTo>
                    <a:close/>
                    <a:moveTo>
                      <a:pt x="145673" y="1872097"/>
                    </a:moveTo>
                    <a:cubicBezTo>
                      <a:pt x="145769" y="1866575"/>
                      <a:pt x="141370" y="1862019"/>
                      <a:pt x="135848" y="1861923"/>
                    </a:cubicBezTo>
                    <a:lnTo>
                      <a:pt x="77098" y="1860898"/>
                    </a:lnTo>
                    <a:cubicBezTo>
                      <a:pt x="71576" y="1860801"/>
                      <a:pt x="67020" y="1865200"/>
                      <a:pt x="66924" y="1870722"/>
                    </a:cubicBezTo>
                    <a:cubicBezTo>
                      <a:pt x="66691" y="1884053"/>
                      <a:pt x="66459" y="1897385"/>
                      <a:pt x="66226" y="1910716"/>
                    </a:cubicBezTo>
                    <a:cubicBezTo>
                      <a:pt x="66129" y="1916239"/>
                      <a:pt x="70529" y="1920794"/>
                      <a:pt x="76051" y="1920890"/>
                    </a:cubicBezTo>
                    <a:lnTo>
                      <a:pt x="134801" y="1921916"/>
                    </a:lnTo>
                    <a:cubicBezTo>
                      <a:pt x="140323" y="1922012"/>
                      <a:pt x="144878" y="1917613"/>
                      <a:pt x="144975" y="1912091"/>
                    </a:cubicBezTo>
                    <a:cubicBezTo>
                      <a:pt x="145208" y="1898760"/>
                      <a:pt x="145440" y="1885428"/>
                      <a:pt x="145673" y="1872097"/>
                    </a:cubicBezTo>
                    <a:close/>
                    <a:moveTo>
                      <a:pt x="145673" y="1432268"/>
                    </a:moveTo>
                    <a:cubicBezTo>
                      <a:pt x="145769" y="1426746"/>
                      <a:pt x="141370" y="1422190"/>
                      <a:pt x="135848" y="1422094"/>
                    </a:cubicBezTo>
                    <a:lnTo>
                      <a:pt x="77098" y="1421068"/>
                    </a:lnTo>
                    <a:cubicBezTo>
                      <a:pt x="71576" y="1420972"/>
                      <a:pt x="67020" y="1425371"/>
                      <a:pt x="66924" y="1430893"/>
                    </a:cubicBezTo>
                    <a:cubicBezTo>
                      <a:pt x="66691" y="1444224"/>
                      <a:pt x="66459" y="1457556"/>
                      <a:pt x="66226" y="1470887"/>
                    </a:cubicBezTo>
                    <a:cubicBezTo>
                      <a:pt x="66129" y="1476409"/>
                      <a:pt x="70529" y="1480965"/>
                      <a:pt x="76051" y="1481061"/>
                    </a:cubicBezTo>
                    <a:lnTo>
                      <a:pt x="134801" y="1482087"/>
                    </a:lnTo>
                    <a:cubicBezTo>
                      <a:pt x="140323" y="1482183"/>
                      <a:pt x="144878" y="1477784"/>
                      <a:pt x="144975" y="1472262"/>
                    </a:cubicBezTo>
                    <a:cubicBezTo>
                      <a:pt x="145208" y="1458931"/>
                      <a:pt x="145440" y="1445599"/>
                      <a:pt x="145673" y="1432268"/>
                    </a:cubicBezTo>
                    <a:close/>
                    <a:moveTo>
                      <a:pt x="145673" y="1343368"/>
                    </a:moveTo>
                    <a:cubicBezTo>
                      <a:pt x="145769" y="1337846"/>
                      <a:pt x="141370" y="1333290"/>
                      <a:pt x="135848" y="1333194"/>
                    </a:cubicBezTo>
                    <a:lnTo>
                      <a:pt x="77098" y="1332168"/>
                    </a:lnTo>
                    <a:cubicBezTo>
                      <a:pt x="71576" y="1332072"/>
                      <a:pt x="67020" y="1336471"/>
                      <a:pt x="66924" y="1341993"/>
                    </a:cubicBezTo>
                    <a:cubicBezTo>
                      <a:pt x="66691" y="1355324"/>
                      <a:pt x="66459" y="1368656"/>
                      <a:pt x="66226" y="1381987"/>
                    </a:cubicBezTo>
                    <a:cubicBezTo>
                      <a:pt x="66129" y="1387509"/>
                      <a:pt x="70529" y="1392065"/>
                      <a:pt x="76051" y="1392161"/>
                    </a:cubicBezTo>
                    <a:lnTo>
                      <a:pt x="134801" y="1393187"/>
                    </a:lnTo>
                    <a:cubicBezTo>
                      <a:pt x="140323" y="1393283"/>
                      <a:pt x="144878" y="1388884"/>
                      <a:pt x="144975" y="1383362"/>
                    </a:cubicBezTo>
                    <a:cubicBezTo>
                      <a:pt x="145208" y="1370031"/>
                      <a:pt x="145440" y="1356699"/>
                      <a:pt x="145673" y="1343368"/>
                    </a:cubicBezTo>
                    <a:close/>
                    <a:moveTo>
                      <a:pt x="145673" y="1255512"/>
                    </a:moveTo>
                    <a:cubicBezTo>
                      <a:pt x="145769" y="1249990"/>
                      <a:pt x="141370" y="1245434"/>
                      <a:pt x="135848" y="1245338"/>
                    </a:cubicBezTo>
                    <a:lnTo>
                      <a:pt x="77098" y="1244312"/>
                    </a:lnTo>
                    <a:cubicBezTo>
                      <a:pt x="71576" y="1244216"/>
                      <a:pt x="67020" y="1248615"/>
                      <a:pt x="66924" y="1254137"/>
                    </a:cubicBezTo>
                    <a:cubicBezTo>
                      <a:pt x="66691" y="1267468"/>
                      <a:pt x="66459" y="1280800"/>
                      <a:pt x="66226" y="1294131"/>
                    </a:cubicBezTo>
                    <a:cubicBezTo>
                      <a:pt x="66129" y="1299653"/>
                      <a:pt x="70529" y="1304209"/>
                      <a:pt x="76051" y="1304305"/>
                    </a:cubicBezTo>
                    <a:lnTo>
                      <a:pt x="134801" y="1305331"/>
                    </a:lnTo>
                    <a:cubicBezTo>
                      <a:pt x="140323" y="1305427"/>
                      <a:pt x="144878" y="1301028"/>
                      <a:pt x="144975" y="1295506"/>
                    </a:cubicBezTo>
                    <a:cubicBezTo>
                      <a:pt x="145208" y="1282175"/>
                      <a:pt x="145440" y="1268843"/>
                      <a:pt x="145673" y="1255512"/>
                    </a:cubicBezTo>
                    <a:close/>
                    <a:moveTo>
                      <a:pt x="145673" y="1167247"/>
                    </a:moveTo>
                    <a:cubicBezTo>
                      <a:pt x="145769" y="1161725"/>
                      <a:pt x="141370" y="1157169"/>
                      <a:pt x="135848" y="1157073"/>
                    </a:cubicBezTo>
                    <a:lnTo>
                      <a:pt x="77098" y="1156047"/>
                    </a:lnTo>
                    <a:cubicBezTo>
                      <a:pt x="71576" y="1155951"/>
                      <a:pt x="67020" y="1160350"/>
                      <a:pt x="66924" y="1165872"/>
                    </a:cubicBezTo>
                    <a:cubicBezTo>
                      <a:pt x="66691" y="1179203"/>
                      <a:pt x="66459" y="1192535"/>
                      <a:pt x="66226" y="1205866"/>
                    </a:cubicBezTo>
                    <a:cubicBezTo>
                      <a:pt x="66129" y="1211388"/>
                      <a:pt x="70529" y="1215944"/>
                      <a:pt x="76051" y="1216040"/>
                    </a:cubicBezTo>
                    <a:lnTo>
                      <a:pt x="134801" y="1217066"/>
                    </a:lnTo>
                    <a:cubicBezTo>
                      <a:pt x="140323" y="1217162"/>
                      <a:pt x="144878" y="1212763"/>
                      <a:pt x="144975" y="1207241"/>
                    </a:cubicBezTo>
                    <a:cubicBezTo>
                      <a:pt x="145208" y="1193910"/>
                      <a:pt x="145440" y="1180578"/>
                      <a:pt x="145673" y="1167247"/>
                    </a:cubicBezTo>
                    <a:close/>
                    <a:moveTo>
                      <a:pt x="145673" y="724243"/>
                    </a:moveTo>
                    <a:cubicBezTo>
                      <a:pt x="145769" y="718721"/>
                      <a:pt x="141370" y="714165"/>
                      <a:pt x="135848" y="714069"/>
                    </a:cubicBezTo>
                    <a:lnTo>
                      <a:pt x="77098" y="713043"/>
                    </a:lnTo>
                    <a:cubicBezTo>
                      <a:pt x="71576" y="712947"/>
                      <a:pt x="67020" y="717346"/>
                      <a:pt x="66924" y="722868"/>
                    </a:cubicBezTo>
                    <a:cubicBezTo>
                      <a:pt x="66691" y="736199"/>
                      <a:pt x="66459" y="749531"/>
                      <a:pt x="66226" y="762862"/>
                    </a:cubicBezTo>
                    <a:cubicBezTo>
                      <a:pt x="66129" y="768384"/>
                      <a:pt x="70529" y="772940"/>
                      <a:pt x="76051" y="773036"/>
                    </a:cubicBezTo>
                    <a:lnTo>
                      <a:pt x="134801" y="774062"/>
                    </a:lnTo>
                    <a:cubicBezTo>
                      <a:pt x="140323" y="774158"/>
                      <a:pt x="144878" y="769759"/>
                      <a:pt x="144975" y="764237"/>
                    </a:cubicBezTo>
                    <a:cubicBezTo>
                      <a:pt x="145208" y="750906"/>
                      <a:pt x="145440" y="737574"/>
                      <a:pt x="145673" y="724243"/>
                    </a:cubicBezTo>
                    <a:close/>
                    <a:moveTo>
                      <a:pt x="145673" y="635343"/>
                    </a:moveTo>
                    <a:cubicBezTo>
                      <a:pt x="145769" y="629821"/>
                      <a:pt x="141370" y="625265"/>
                      <a:pt x="135848" y="625169"/>
                    </a:cubicBezTo>
                    <a:lnTo>
                      <a:pt x="77098" y="624143"/>
                    </a:lnTo>
                    <a:cubicBezTo>
                      <a:pt x="71576" y="624047"/>
                      <a:pt x="67020" y="628446"/>
                      <a:pt x="66924" y="633968"/>
                    </a:cubicBezTo>
                    <a:cubicBezTo>
                      <a:pt x="66691" y="647299"/>
                      <a:pt x="66459" y="660631"/>
                      <a:pt x="66226" y="673962"/>
                    </a:cubicBezTo>
                    <a:cubicBezTo>
                      <a:pt x="66129" y="679484"/>
                      <a:pt x="70529" y="684040"/>
                      <a:pt x="76051" y="684136"/>
                    </a:cubicBezTo>
                    <a:lnTo>
                      <a:pt x="134801" y="685162"/>
                    </a:lnTo>
                    <a:cubicBezTo>
                      <a:pt x="140323" y="685258"/>
                      <a:pt x="144878" y="680859"/>
                      <a:pt x="144975" y="675337"/>
                    </a:cubicBezTo>
                    <a:cubicBezTo>
                      <a:pt x="145208" y="662006"/>
                      <a:pt x="145440" y="648674"/>
                      <a:pt x="145673" y="635343"/>
                    </a:cubicBezTo>
                    <a:close/>
                    <a:moveTo>
                      <a:pt x="145673" y="547487"/>
                    </a:moveTo>
                    <a:cubicBezTo>
                      <a:pt x="145769" y="541965"/>
                      <a:pt x="141370" y="537409"/>
                      <a:pt x="135848" y="537313"/>
                    </a:cubicBezTo>
                    <a:lnTo>
                      <a:pt x="77098" y="536287"/>
                    </a:lnTo>
                    <a:cubicBezTo>
                      <a:pt x="71576" y="536191"/>
                      <a:pt x="67020" y="540590"/>
                      <a:pt x="66924" y="546112"/>
                    </a:cubicBezTo>
                    <a:cubicBezTo>
                      <a:pt x="66691" y="559443"/>
                      <a:pt x="66459" y="572775"/>
                      <a:pt x="66226" y="586106"/>
                    </a:cubicBezTo>
                    <a:cubicBezTo>
                      <a:pt x="66129" y="591628"/>
                      <a:pt x="70529" y="596184"/>
                      <a:pt x="76051" y="596280"/>
                    </a:cubicBezTo>
                    <a:lnTo>
                      <a:pt x="134801" y="597306"/>
                    </a:lnTo>
                    <a:cubicBezTo>
                      <a:pt x="140323" y="597402"/>
                      <a:pt x="144878" y="593003"/>
                      <a:pt x="144975" y="587481"/>
                    </a:cubicBezTo>
                    <a:cubicBezTo>
                      <a:pt x="145208" y="574150"/>
                      <a:pt x="145440" y="560818"/>
                      <a:pt x="145673" y="547487"/>
                    </a:cubicBezTo>
                    <a:close/>
                    <a:moveTo>
                      <a:pt x="145673" y="459222"/>
                    </a:moveTo>
                    <a:cubicBezTo>
                      <a:pt x="145769" y="453700"/>
                      <a:pt x="141370" y="449144"/>
                      <a:pt x="135848" y="449048"/>
                    </a:cubicBezTo>
                    <a:lnTo>
                      <a:pt x="77098" y="448022"/>
                    </a:lnTo>
                    <a:cubicBezTo>
                      <a:pt x="71576" y="447926"/>
                      <a:pt x="67020" y="452325"/>
                      <a:pt x="66924" y="457847"/>
                    </a:cubicBezTo>
                    <a:cubicBezTo>
                      <a:pt x="66691" y="471178"/>
                      <a:pt x="66459" y="484510"/>
                      <a:pt x="66226" y="497841"/>
                    </a:cubicBezTo>
                    <a:cubicBezTo>
                      <a:pt x="66129" y="503363"/>
                      <a:pt x="70529" y="507919"/>
                      <a:pt x="76051" y="508015"/>
                    </a:cubicBezTo>
                    <a:lnTo>
                      <a:pt x="134801" y="509041"/>
                    </a:lnTo>
                    <a:cubicBezTo>
                      <a:pt x="140323" y="509137"/>
                      <a:pt x="144878" y="504738"/>
                      <a:pt x="144975" y="499216"/>
                    </a:cubicBezTo>
                    <a:cubicBezTo>
                      <a:pt x="145208" y="485885"/>
                      <a:pt x="145440" y="472553"/>
                      <a:pt x="145673" y="459222"/>
                    </a:cubicBezTo>
                    <a:close/>
                    <a:moveTo>
                      <a:pt x="1775454" y="8346594"/>
                    </a:moveTo>
                    <a:cubicBezTo>
                      <a:pt x="1775221" y="8333263"/>
                      <a:pt x="1774989" y="8319931"/>
                      <a:pt x="1774756" y="8306600"/>
                    </a:cubicBezTo>
                    <a:cubicBezTo>
                      <a:pt x="1774659" y="8301078"/>
                      <a:pt x="1770104" y="8296679"/>
                      <a:pt x="1764582" y="8296775"/>
                    </a:cubicBezTo>
                    <a:lnTo>
                      <a:pt x="1705832" y="8297800"/>
                    </a:lnTo>
                    <a:cubicBezTo>
                      <a:pt x="1700309" y="8297897"/>
                      <a:pt x="1695910" y="8302452"/>
                      <a:pt x="1696007" y="8307974"/>
                    </a:cubicBezTo>
                    <a:cubicBezTo>
                      <a:pt x="1696240" y="8321305"/>
                      <a:pt x="1696472" y="8334637"/>
                      <a:pt x="1696705" y="8347968"/>
                    </a:cubicBezTo>
                    <a:cubicBezTo>
                      <a:pt x="1696801" y="8353491"/>
                      <a:pt x="1701357" y="8357890"/>
                      <a:pt x="1706879" y="8357793"/>
                    </a:cubicBezTo>
                    <a:lnTo>
                      <a:pt x="1765629" y="8356768"/>
                    </a:lnTo>
                    <a:cubicBezTo>
                      <a:pt x="1771151" y="8356671"/>
                      <a:pt x="1775550" y="8352116"/>
                      <a:pt x="1775454" y="8346594"/>
                    </a:cubicBezTo>
                    <a:close/>
                    <a:moveTo>
                      <a:pt x="1775454" y="8258329"/>
                    </a:moveTo>
                    <a:cubicBezTo>
                      <a:pt x="1775221" y="8244998"/>
                      <a:pt x="1774989" y="8231666"/>
                      <a:pt x="1774756" y="8218335"/>
                    </a:cubicBezTo>
                    <a:cubicBezTo>
                      <a:pt x="1774659" y="8212813"/>
                      <a:pt x="1770104" y="8208414"/>
                      <a:pt x="1764582" y="8208510"/>
                    </a:cubicBezTo>
                    <a:lnTo>
                      <a:pt x="1705832" y="8209535"/>
                    </a:lnTo>
                    <a:cubicBezTo>
                      <a:pt x="1700309" y="8209632"/>
                      <a:pt x="1695910" y="8214187"/>
                      <a:pt x="1696007" y="8219709"/>
                    </a:cubicBezTo>
                    <a:cubicBezTo>
                      <a:pt x="1696240" y="8233040"/>
                      <a:pt x="1696472" y="8246372"/>
                      <a:pt x="1696705" y="8259703"/>
                    </a:cubicBezTo>
                    <a:cubicBezTo>
                      <a:pt x="1696801" y="8265226"/>
                      <a:pt x="1701357" y="8269625"/>
                      <a:pt x="1706879" y="8269528"/>
                    </a:cubicBezTo>
                    <a:lnTo>
                      <a:pt x="1765629" y="8268503"/>
                    </a:lnTo>
                    <a:cubicBezTo>
                      <a:pt x="1771151" y="8268406"/>
                      <a:pt x="1775550" y="8263851"/>
                      <a:pt x="1775454" y="8258329"/>
                    </a:cubicBezTo>
                    <a:close/>
                    <a:moveTo>
                      <a:pt x="1775454" y="8170473"/>
                    </a:moveTo>
                    <a:cubicBezTo>
                      <a:pt x="1775221" y="8157142"/>
                      <a:pt x="1774989" y="8143810"/>
                      <a:pt x="1774756" y="8130479"/>
                    </a:cubicBezTo>
                    <a:cubicBezTo>
                      <a:pt x="1774659" y="8124957"/>
                      <a:pt x="1770104" y="8120558"/>
                      <a:pt x="1764582" y="8120654"/>
                    </a:cubicBezTo>
                    <a:lnTo>
                      <a:pt x="1705832" y="8121679"/>
                    </a:lnTo>
                    <a:cubicBezTo>
                      <a:pt x="1700309" y="8121776"/>
                      <a:pt x="1695910" y="8126331"/>
                      <a:pt x="1696007" y="8131853"/>
                    </a:cubicBezTo>
                    <a:cubicBezTo>
                      <a:pt x="1696240" y="8145184"/>
                      <a:pt x="1696472" y="8158516"/>
                      <a:pt x="1696705" y="8171847"/>
                    </a:cubicBezTo>
                    <a:cubicBezTo>
                      <a:pt x="1696801" y="8177370"/>
                      <a:pt x="1701357" y="8181769"/>
                      <a:pt x="1706879" y="8181672"/>
                    </a:cubicBezTo>
                    <a:lnTo>
                      <a:pt x="1765629" y="8180647"/>
                    </a:lnTo>
                    <a:cubicBezTo>
                      <a:pt x="1771151" y="8180550"/>
                      <a:pt x="1775550" y="8175995"/>
                      <a:pt x="1775454" y="8170473"/>
                    </a:cubicBezTo>
                    <a:close/>
                    <a:moveTo>
                      <a:pt x="1775454" y="8081573"/>
                    </a:moveTo>
                    <a:cubicBezTo>
                      <a:pt x="1775221" y="8068242"/>
                      <a:pt x="1774989" y="8054911"/>
                      <a:pt x="1774756" y="8041580"/>
                    </a:cubicBezTo>
                    <a:cubicBezTo>
                      <a:pt x="1774659" y="8036057"/>
                      <a:pt x="1770104" y="8031658"/>
                      <a:pt x="1764582" y="8031755"/>
                    </a:cubicBezTo>
                    <a:lnTo>
                      <a:pt x="1705832" y="8032780"/>
                    </a:lnTo>
                    <a:cubicBezTo>
                      <a:pt x="1700309" y="8032877"/>
                      <a:pt x="1695910" y="8037432"/>
                      <a:pt x="1696007" y="8042954"/>
                    </a:cubicBezTo>
                    <a:cubicBezTo>
                      <a:pt x="1696240" y="8056285"/>
                      <a:pt x="1696472" y="8069617"/>
                      <a:pt x="1696705" y="8082948"/>
                    </a:cubicBezTo>
                    <a:cubicBezTo>
                      <a:pt x="1696801" y="8088470"/>
                      <a:pt x="1701357" y="8092869"/>
                      <a:pt x="1706879" y="8092773"/>
                    </a:cubicBezTo>
                    <a:lnTo>
                      <a:pt x="1765629" y="8091747"/>
                    </a:lnTo>
                    <a:cubicBezTo>
                      <a:pt x="1771151" y="8091651"/>
                      <a:pt x="1775550" y="8087095"/>
                      <a:pt x="1775454" y="8081573"/>
                    </a:cubicBezTo>
                    <a:close/>
                    <a:moveTo>
                      <a:pt x="1775454" y="7638570"/>
                    </a:moveTo>
                    <a:cubicBezTo>
                      <a:pt x="1775221" y="7625239"/>
                      <a:pt x="1774989" y="7611907"/>
                      <a:pt x="1774756" y="7598576"/>
                    </a:cubicBezTo>
                    <a:cubicBezTo>
                      <a:pt x="1774659" y="7593053"/>
                      <a:pt x="1770104" y="7588654"/>
                      <a:pt x="1764582" y="7588751"/>
                    </a:cubicBezTo>
                    <a:lnTo>
                      <a:pt x="1705832" y="7589776"/>
                    </a:lnTo>
                    <a:cubicBezTo>
                      <a:pt x="1700309" y="7589873"/>
                      <a:pt x="1695910" y="7594428"/>
                      <a:pt x="1696007" y="7599950"/>
                    </a:cubicBezTo>
                    <a:cubicBezTo>
                      <a:pt x="1696240" y="7613281"/>
                      <a:pt x="1696472" y="7626613"/>
                      <a:pt x="1696705" y="7639944"/>
                    </a:cubicBezTo>
                    <a:cubicBezTo>
                      <a:pt x="1696801" y="7645466"/>
                      <a:pt x="1701357" y="7649865"/>
                      <a:pt x="1706879" y="7649769"/>
                    </a:cubicBezTo>
                    <a:lnTo>
                      <a:pt x="1765629" y="7648744"/>
                    </a:lnTo>
                    <a:cubicBezTo>
                      <a:pt x="1771151" y="7648647"/>
                      <a:pt x="1775550" y="7644092"/>
                      <a:pt x="1775454" y="7638570"/>
                    </a:cubicBezTo>
                    <a:close/>
                    <a:moveTo>
                      <a:pt x="1775454" y="7550305"/>
                    </a:moveTo>
                    <a:cubicBezTo>
                      <a:pt x="1775221" y="7536974"/>
                      <a:pt x="1774989" y="7523642"/>
                      <a:pt x="1774756" y="7510311"/>
                    </a:cubicBezTo>
                    <a:cubicBezTo>
                      <a:pt x="1774659" y="7504788"/>
                      <a:pt x="1770104" y="7500389"/>
                      <a:pt x="1764582" y="7500486"/>
                    </a:cubicBezTo>
                    <a:lnTo>
                      <a:pt x="1705832" y="7501511"/>
                    </a:lnTo>
                    <a:cubicBezTo>
                      <a:pt x="1700309" y="7501608"/>
                      <a:pt x="1695910" y="7506163"/>
                      <a:pt x="1696007" y="7511685"/>
                    </a:cubicBezTo>
                    <a:cubicBezTo>
                      <a:pt x="1696240" y="7525016"/>
                      <a:pt x="1696472" y="7538348"/>
                      <a:pt x="1696705" y="7551679"/>
                    </a:cubicBezTo>
                    <a:cubicBezTo>
                      <a:pt x="1696801" y="7557201"/>
                      <a:pt x="1701357" y="7561600"/>
                      <a:pt x="1706879" y="7561504"/>
                    </a:cubicBezTo>
                    <a:lnTo>
                      <a:pt x="1765629" y="7560479"/>
                    </a:lnTo>
                    <a:cubicBezTo>
                      <a:pt x="1771151" y="7560382"/>
                      <a:pt x="1775550" y="7555827"/>
                      <a:pt x="1775454" y="7550305"/>
                    </a:cubicBezTo>
                    <a:close/>
                    <a:moveTo>
                      <a:pt x="1775454" y="7462449"/>
                    </a:moveTo>
                    <a:cubicBezTo>
                      <a:pt x="1775221" y="7449118"/>
                      <a:pt x="1774989" y="7435786"/>
                      <a:pt x="1774756" y="7422455"/>
                    </a:cubicBezTo>
                    <a:cubicBezTo>
                      <a:pt x="1774659" y="7416932"/>
                      <a:pt x="1770104" y="7412533"/>
                      <a:pt x="1764582" y="7412630"/>
                    </a:cubicBezTo>
                    <a:lnTo>
                      <a:pt x="1705832" y="7413655"/>
                    </a:lnTo>
                    <a:cubicBezTo>
                      <a:pt x="1700309" y="7413752"/>
                      <a:pt x="1695910" y="7418307"/>
                      <a:pt x="1696007" y="7423829"/>
                    </a:cubicBezTo>
                    <a:cubicBezTo>
                      <a:pt x="1696240" y="7437160"/>
                      <a:pt x="1696472" y="7450492"/>
                      <a:pt x="1696705" y="7463823"/>
                    </a:cubicBezTo>
                    <a:cubicBezTo>
                      <a:pt x="1696801" y="7469345"/>
                      <a:pt x="1701357" y="7473744"/>
                      <a:pt x="1706879" y="7473648"/>
                    </a:cubicBezTo>
                    <a:lnTo>
                      <a:pt x="1765629" y="7472623"/>
                    </a:lnTo>
                    <a:cubicBezTo>
                      <a:pt x="1771151" y="7472526"/>
                      <a:pt x="1775550" y="7467971"/>
                      <a:pt x="1775454" y="7462449"/>
                    </a:cubicBezTo>
                    <a:close/>
                    <a:moveTo>
                      <a:pt x="1775454" y="7373549"/>
                    </a:moveTo>
                    <a:cubicBezTo>
                      <a:pt x="1775221" y="7360218"/>
                      <a:pt x="1774989" y="7346886"/>
                      <a:pt x="1774756" y="7333555"/>
                    </a:cubicBezTo>
                    <a:cubicBezTo>
                      <a:pt x="1774659" y="7328032"/>
                      <a:pt x="1770104" y="7323633"/>
                      <a:pt x="1764582" y="7323730"/>
                    </a:cubicBezTo>
                    <a:lnTo>
                      <a:pt x="1705832" y="7324755"/>
                    </a:lnTo>
                    <a:cubicBezTo>
                      <a:pt x="1700309" y="7324852"/>
                      <a:pt x="1695910" y="7329407"/>
                      <a:pt x="1696007" y="7334929"/>
                    </a:cubicBezTo>
                    <a:cubicBezTo>
                      <a:pt x="1696240" y="7348260"/>
                      <a:pt x="1696472" y="7361592"/>
                      <a:pt x="1696705" y="7374923"/>
                    </a:cubicBezTo>
                    <a:cubicBezTo>
                      <a:pt x="1696801" y="7380445"/>
                      <a:pt x="1701357" y="7384844"/>
                      <a:pt x="1706879" y="7384748"/>
                    </a:cubicBezTo>
                    <a:lnTo>
                      <a:pt x="1765629" y="7383723"/>
                    </a:lnTo>
                    <a:cubicBezTo>
                      <a:pt x="1771151" y="7383626"/>
                      <a:pt x="1775550" y="7379071"/>
                      <a:pt x="1775454" y="7373549"/>
                    </a:cubicBezTo>
                    <a:close/>
                    <a:moveTo>
                      <a:pt x="1775454" y="6933720"/>
                    </a:moveTo>
                    <a:cubicBezTo>
                      <a:pt x="1775221" y="6920389"/>
                      <a:pt x="1774989" y="6907057"/>
                      <a:pt x="1774756" y="6893726"/>
                    </a:cubicBezTo>
                    <a:cubicBezTo>
                      <a:pt x="1774659" y="6888203"/>
                      <a:pt x="1770104" y="6883804"/>
                      <a:pt x="1764582" y="6883901"/>
                    </a:cubicBezTo>
                    <a:lnTo>
                      <a:pt x="1705832" y="6884926"/>
                    </a:lnTo>
                    <a:cubicBezTo>
                      <a:pt x="1700309" y="6885023"/>
                      <a:pt x="1695910" y="6889578"/>
                      <a:pt x="1696007" y="6895100"/>
                    </a:cubicBezTo>
                    <a:cubicBezTo>
                      <a:pt x="1696240" y="6908431"/>
                      <a:pt x="1696472" y="6921763"/>
                      <a:pt x="1696705" y="6935094"/>
                    </a:cubicBezTo>
                    <a:cubicBezTo>
                      <a:pt x="1696801" y="6940616"/>
                      <a:pt x="1701357" y="6945015"/>
                      <a:pt x="1706879" y="6944919"/>
                    </a:cubicBezTo>
                    <a:lnTo>
                      <a:pt x="1765629" y="6943894"/>
                    </a:lnTo>
                    <a:cubicBezTo>
                      <a:pt x="1771151" y="6943797"/>
                      <a:pt x="1775550" y="6939242"/>
                      <a:pt x="1775454" y="6933720"/>
                    </a:cubicBezTo>
                    <a:close/>
                    <a:moveTo>
                      <a:pt x="1775454" y="6845455"/>
                    </a:moveTo>
                    <a:cubicBezTo>
                      <a:pt x="1775221" y="6832124"/>
                      <a:pt x="1774989" y="6818792"/>
                      <a:pt x="1774756" y="6805461"/>
                    </a:cubicBezTo>
                    <a:cubicBezTo>
                      <a:pt x="1774659" y="6799938"/>
                      <a:pt x="1770104" y="6795539"/>
                      <a:pt x="1764582" y="6795636"/>
                    </a:cubicBezTo>
                    <a:lnTo>
                      <a:pt x="1705832" y="6796661"/>
                    </a:lnTo>
                    <a:cubicBezTo>
                      <a:pt x="1700309" y="6796758"/>
                      <a:pt x="1695910" y="6801313"/>
                      <a:pt x="1696007" y="6806835"/>
                    </a:cubicBezTo>
                    <a:cubicBezTo>
                      <a:pt x="1696240" y="6820166"/>
                      <a:pt x="1696472" y="6833498"/>
                      <a:pt x="1696705" y="6846829"/>
                    </a:cubicBezTo>
                    <a:cubicBezTo>
                      <a:pt x="1696801" y="6852351"/>
                      <a:pt x="1701357" y="6856750"/>
                      <a:pt x="1706879" y="6856654"/>
                    </a:cubicBezTo>
                    <a:lnTo>
                      <a:pt x="1765629" y="6855629"/>
                    </a:lnTo>
                    <a:cubicBezTo>
                      <a:pt x="1771151" y="6855532"/>
                      <a:pt x="1775550" y="6850977"/>
                      <a:pt x="1775454" y="6845455"/>
                    </a:cubicBezTo>
                    <a:close/>
                    <a:moveTo>
                      <a:pt x="1775454" y="6757599"/>
                    </a:moveTo>
                    <a:cubicBezTo>
                      <a:pt x="1775221" y="6744268"/>
                      <a:pt x="1774989" y="6730936"/>
                      <a:pt x="1774756" y="6717605"/>
                    </a:cubicBezTo>
                    <a:cubicBezTo>
                      <a:pt x="1774659" y="6712082"/>
                      <a:pt x="1770104" y="6707683"/>
                      <a:pt x="1764582" y="6707780"/>
                    </a:cubicBezTo>
                    <a:lnTo>
                      <a:pt x="1705832" y="6708805"/>
                    </a:lnTo>
                    <a:cubicBezTo>
                      <a:pt x="1700309" y="6708902"/>
                      <a:pt x="1695910" y="6713457"/>
                      <a:pt x="1696007" y="6718979"/>
                    </a:cubicBezTo>
                    <a:cubicBezTo>
                      <a:pt x="1696240" y="6732310"/>
                      <a:pt x="1696472" y="6745642"/>
                      <a:pt x="1696705" y="6758973"/>
                    </a:cubicBezTo>
                    <a:cubicBezTo>
                      <a:pt x="1696801" y="6764495"/>
                      <a:pt x="1701357" y="6768894"/>
                      <a:pt x="1706879" y="6768798"/>
                    </a:cubicBezTo>
                    <a:lnTo>
                      <a:pt x="1765629" y="6767773"/>
                    </a:lnTo>
                    <a:cubicBezTo>
                      <a:pt x="1771151" y="6767676"/>
                      <a:pt x="1775550" y="6763121"/>
                      <a:pt x="1775454" y="6757599"/>
                    </a:cubicBezTo>
                    <a:close/>
                    <a:moveTo>
                      <a:pt x="1775454" y="6668699"/>
                    </a:moveTo>
                    <a:cubicBezTo>
                      <a:pt x="1775221" y="6655368"/>
                      <a:pt x="1774989" y="6642036"/>
                      <a:pt x="1774756" y="6628705"/>
                    </a:cubicBezTo>
                    <a:cubicBezTo>
                      <a:pt x="1774659" y="6623182"/>
                      <a:pt x="1770104" y="6618783"/>
                      <a:pt x="1764582" y="6618880"/>
                    </a:cubicBezTo>
                    <a:lnTo>
                      <a:pt x="1705832" y="6619905"/>
                    </a:lnTo>
                    <a:cubicBezTo>
                      <a:pt x="1700309" y="6620002"/>
                      <a:pt x="1695910" y="6624557"/>
                      <a:pt x="1696007" y="6630079"/>
                    </a:cubicBezTo>
                    <a:cubicBezTo>
                      <a:pt x="1696240" y="6643410"/>
                      <a:pt x="1696472" y="6656742"/>
                      <a:pt x="1696705" y="6670073"/>
                    </a:cubicBezTo>
                    <a:cubicBezTo>
                      <a:pt x="1696801" y="6675595"/>
                      <a:pt x="1701357" y="6679994"/>
                      <a:pt x="1706879" y="6679898"/>
                    </a:cubicBezTo>
                    <a:lnTo>
                      <a:pt x="1765629" y="6678873"/>
                    </a:lnTo>
                    <a:cubicBezTo>
                      <a:pt x="1771151" y="6678776"/>
                      <a:pt x="1775550" y="6674221"/>
                      <a:pt x="1775454" y="6668699"/>
                    </a:cubicBezTo>
                    <a:close/>
                    <a:moveTo>
                      <a:pt x="1775454" y="6225695"/>
                    </a:moveTo>
                    <a:cubicBezTo>
                      <a:pt x="1775221" y="6212364"/>
                      <a:pt x="1774989" y="6199032"/>
                      <a:pt x="1774756" y="6185701"/>
                    </a:cubicBezTo>
                    <a:cubicBezTo>
                      <a:pt x="1774659" y="6180178"/>
                      <a:pt x="1770104" y="6175779"/>
                      <a:pt x="1764582" y="6175876"/>
                    </a:cubicBezTo>
                    <a:lnTo>
                      <a:pt x="1705832" y="6176901"/>
                    </a:lnTo>
                    <a:cubicBezTo>
                      <a:pt x="1700309" y="6176998"/>
                      <a:pt x="1695910" y="6181553"/>
                      <a:pt x="1696007" y="6187075"/>
                    </a:cubicBezTo>
                    <a:cubicBezTo>
                      <a:pt x="1696240" y="6200406"/>
                      <a:pt x="1696472" y="6213738"/>
                      <a:pt x="1696705" y="6227069"/>
                    </a:cubicBezTo>
                    <a:cubicBezTo>
                      <a:pt x="1696801" y="6232591"/>
                      <a:pt x="1701357" y="6236990"/>
                      <a:pt x="1706879" y="6236894"/>
                    </a:cubicBezTo>
                    <a:lnTo>
                      <a:pt x="1765629" y="6235869"/>
                    </a:lnTo>
                    <a:cubicBezTo>
                      <a:pt x="1771151" y="6235772"/>
                      <a:pt x="1775550" y="6231217"/>
                      <a:pt x="1775454" y="6225695"/>
                    </a:cubicBezTo>
                    <a:close/>
                    <a:moveTo>
                      <a:pt x="1775454" y="6137430"/>
                    </a:moveTo>
                    <a:cubicBezTo>
                      <a:pt x="1775221" y="6124099"/>
                      <a:pt x="1774989" y="6110767"/>
                      <a:pt x="1774756" y="6097436"/>
                    </a:cubicBezTo>
                    <a:cubicBezTo>
                      <a:pt x="1774659" y="6091913"/>
                      <a:pt x="1770104" y="6087514"/>
                      <a:pt x="1764582" y="6087611"/>
                    </a:cubicBezTo>
                    <a:lnTo>
                      <a:pt x="1705832" y="6088636"/>
                    </a:lnTo>
                    <a:cubicBezTo>
                      <a:pt x="1700309" y="6088733"/>
                      <a:pt x="1695910" y="6093288"/>
                      <a:pt x="1696007" y="6098810"/>
                    </a:cubicBezTo>
                    <a:cubicBezTo>
                      <a:pt x="1696240" y="6112141"/>
                      <a:pt x="1696472" y="6125473"/>
                      <a:pt x="1696705" y="6138804"/>
                    </a:cubicBezTo>
                    <a:cubicBezTo>
                      <a:pt x="1696801" y="6144326"/>
                      <a:pt x="1701357" y="6148725"/>
                      <a:pt x="1706879" y="6148629"/>
                    </a:cubicBezTo>
                    <a:lnTo>
                      <a:pt x="1765629" y="6147604"/>
                    </a:lnTo>
                    <a:cubicBezTo>
                      <a:pt x="1771151" y="6147507"/>
                      <a:pt x="1775550" y="6142952"/>
                      <a:pt x="1775454" y="6137430"/>
                    </a:cubicBezTo>
                    <a:close/>
                    <a:moveTo>
                      <a:pt x="1775454" y="6049574"/>
                    </a:moveTo>
                    <a:cubicBezTo>
                      <a:pt x="1775221" y="6036243"/>
                      <a:pt x="1774989" y="6022911"/>
                      <a:pt x="1774756" y="6009580"/>
                    </a:cubicBezTo>
                    <a:cubicBezTo>
                      <a:pt x="1774659" y="6004057"/>
                      <a:pt x="1770104" y="5999658"/>
                      <a:pt x="1764582" y="5999755"/>
                    </a:cubicBezTo>
                    <a:lnTo>
                      <a:pt x="1705832" y="6000780"/>
                    </a:lnTo>
                    <a:cubicBezTo>
                      <a:pt x="1700309" y="6000877"/>
                      <a:pt x="1695910" y="6005432"/>
                      <a:pt x="1696007" y="6010954"/>
                    </a:cubicBezTo>
                    <a:cubicBezTo>
                      <a:pt x="1696240" y="6024285"/>
                      <a:pt x="1696472" y="6037617"/>
                      <a:pt x="1696705" y="6050948"/>
                    </a:cubicBezTo>
                    <a:cubicBezTo>
                      <a:pt x="1696801" y="6056470"/>
                      <a:pt x="1701357" y="6060869"/>
                      <a:pt x="1706879" y="6060773"/>
                    </a:cubicBezTo>
                    <a:lnTo>
                      <a:pt x="1765629" y="6059748"/>
                    </a:lnTo>
                    <a:cubicBezTo>
                      <a:pt x="1771151" y="6059651"/>
                      <a:pt x="1775550" y="6055096"/>
                      <a:pt x="1775454" y="6049574"/>
                    </a:cubicBezTo>
                    <a:close/>
                    <a:moveTo>
                      <a:pt x="1775454" y="5960674"/>
                    </a:moveTo>
                    <a:cubicBezTo>
                      <a:pt x="1775221" y="5947343"/>
                      <a:pt x="1774989" y="5934011"/>
                      <a:pt x="1774756" y="5920680"/>
                    </a:cubicBezTo>
                    <a:cubicBezTo>
                      <a:pt x="1774659" y="5915157"/>
                      <a:pt x="1770104" y="5910758"/>
                      <a:pt x="1764582" y="5910855"/>
                    </a:cubicBezTo>
                    <a:lnTo>
                      <a:pt x="1705832" y="5911880"/>
                    </a:lnTo>
                    <a:cubicBezTo>
                      <a:pt x="1700309" y="5911977"/>
                      <a:pt x="1695910" y="5916532"/>
                      <a:pt x="1696007" y="5922054"/>
                    </a:cubicBezTo>
                    <a:cubicBezTo>
                      <a:pt x="1696240" y="5935385"/>
                      <a:pt x="1696472" y="5948717"/>
                      <a:pt x="1696705" y="5962048"/>
                    </a:cubicBezTo>
                    <a:cubicBezTo>
                      <a:pt x="1696801" y="5967570"/>
                      <a:pt x="1701357" y="5971969"/>
                      <a:pt x="1706879" y="5971873"/>
                    </a:cubicBezTo>
                    <a:lnTo>
                      <a:pt x="1765629" y="5970848"/>
                    </a:lnTo>
                    <a:cubicBezTo>
                      <a:pt x="1771151" y="5970751"/>
                      <a:pt x="1775550" y="5966196"/>
                      <a:pt x="1775454" y="5960674"/>
                    </a:cubicBezTo>
                    <a:close/>
                    <a:moveTo>
                      <a:pt x="1775454" y="5527197"/>
                    </a:moveTo>
                    <a:cubicBezTo>
                      <a:pt x="1775221" y="5513866"/>
                      <a:pt x="1774989" y="5500534"/>
                      <a:pt x="1774756" y="5487203"/>
                    </a:cubicBezTo>
                    <a:cubicBezTo>
                      <a:pt x="1774659" y="5481680"/>
                      <a:pt x="1770104" y="5477281"/>
                      <a:pt x="1764582" y="5477378"/>
                    </a:cubicBezTo>
                    <a:lnTo>
                      <a:pt x="1705832" y="5478403"/>
                    </a:lnTo>
                    <a:cubicBezTo>
                      <a:pt x="1700309" y="5478500"/>
                      <a:pt x="1695910" y="5483055"/>
                      <a:pt x="1696007" y="5488577"/>
                    </a:cubicBezTo>
                    <a:cubicBezTo>
                      <a:pt x="1696240" y="5501908"/>
                      <a:pt x="1696472" y="5515240"/>
                      <a:pt x="1696705" y="5528571"/>
                    </a:cubicBezTo>
                    <a:cubicBezTo>
                      <a:pt x="1696801" y="5534093"/>
                      <a:pt x="1701357" y="5538492"/>
                      <a:pt x="1706879" y="5538396"/>
                    </a:cubicBezTo>
                    <a:lnTo>
                      <a:pt x="1765629" y="5537371"/>
                    </a:lnTo>
                    <a:cubicBezTo>
                      <a:pt x="1771151" y="5537274"/>
                      <a:pt x="1775550" y="5532719"/>
                      <a:pt x="1775454" y="5527197"/>
                    </a:cubicBezTo>
                    <a:close/>
                    <a:moveTo>
                      <a:pt x="1775454" y="5438932"/>
                    </a:moveTo>
                    <a:cubicBezTo>
                      <a:pt x="1775221" y="5425601"/>
                      <a:pt x="1774989" y="5412269"/>
                      <a:pt x="1774756" y="5398938"/>
                    </a:cubicBezTo>
                    <a:cubicBezTo>
                      <a:pt x="1774659" y="5393415"/>
                      <a:pt x="1770104" y="5389016"/>
                      <a:pt x="1764582" y="5389113"/>
                    </a:cubicBezTo>
                    <a:lnTo>
                      <a:pt x="1705832" y="5390138"/>
                    </a:lnTo>
                    <a:cubicBezTo>
                      <a:pt x="1700309" y="5390235"/>
                      <a:pt x="1695910" y="5394790"/>
                      <a:pt x="1696007" y="5400312"/>
                    </a:cubicBezTo>
                    <a:cubicBezTo>
                      <a:pt x="1696240" y="5413643"/>
                      <a:pt x="1696472" y="5426975"/>
                      <a:pt x="1696705" y="5440306"/>
                    </a:cubicBezTo>
                    <a:cubicBezTo>
                      <a:pt x="1696801" y="5445828"/>
                      <a:pt x="1701357" y="5450227"/>
                      <a:pt x="1706879" y="5450131"/>
                    </a:cubicBezTo>
                    <a:lnTo>
                      <a:pt x="1765629" y="5449106"/>
                    </a:lnTo>
                    <a:cubicBezTo>
                      <a:pt x="1771151" y="5449009"/>
                      <a:pt x="1775550" y="5444454"/>
                      <a:pt x="1775454" y="5438932"/>
                    </a:cubicBezTo>
                    <a:close/>
                    <a:moveTo>
                      <a:pt x="1775454" y="5351076"/>
                    </a:moveTo>
                    <a:cubicBezTo>
                      <a:pt x="1775221" y="5337745"/>
                      <a:pt x="1774989" y="5324413"/>
                      <a:pt x="1774756" y="5311082"/>
                    </a:cubicBezTo>
                    <a:cubicBezTo>
                      <a:pt x="1774659" y="5305559"/>
                      <a:pt x="1770104" y="5301160"/>
                      <a:pt x="1764582" y="5301257"/>
                    </a:cubicBezTo>
                    <a:lnTo>
                      <a:pt x="1705832" y="5302282"/>
                    </a:lnTo>
                    <a:cubicBezTo>
                      <a:pt x="1700309" y="5302379"/>
                      <a:pt x="1695910" y="5306934"/>
                      <a:pt x="1696007" y="5312456"/>
                    </a:cubicBezTo>
                    <a:cubicBezTo>
                      <a:pt x="1696240" y="5325787"/>
                      <a:pt x="1696472" y="5339119"/>
                      <a:pt x="1696705" y="5352450"/>
                    </a:cubicBezTo>
                    <a:cubicBezTo>
                      <a:pt x="1696801" y="5357972"/>
                      <a:pt x="1701357" y="5362371"/>
                      <a:pt x="1706879" y="5362275"/>
                    </a:cubicBezTo>
                    <a:lnTo>
                      <a:pt x="1765629" y="5361250"/>
                    </a:lnTo>
                    <a:cubicBezTo>
                      <a:pt x="1771151" y="5361153"/>
                      <a:pt x="1775550" y="5356598"/>
                      <a:pt x="1775454" y="5351076"/>
                    </a:cubicBezTo>
                    <a:close/>
                    <a:moveTo>
                      <a:pt x="1775454" y="5262176"/>
                    </a:moveTo>
                    <a:cubicBezTo>
                      <a:pt x="1775221" y="5248845"/>
                      <a:pt x="1774989" y="5235513"/>
                      <a:pt x="1774756" y="5222182"/>
                    </a:cubicBezTo>
                    <a:cubicBezTo>
                      <a:pt x="1774659" y="5216659"/>
                      <a:pt x="1770104" y="5212260"/>
                      <a:pt x="1764582" y="5212357"/>
                    </a:cubicBezTo>
                    <a:lnTo>
                      <a:pt x="1705832" y="5213382"/>
                    </a:lnTo>
                    <a:cubicBezTo>
                      <a:pt x="1700309" y="5213479"/>
                      <a:pt x="1695910" y="5218034"/>
                      <a:pt x="1696007" y="5223556"/>
                    </a:cubicBezTo>
                    <a:cubicBezTo>
                      <a:pt x="1696240" y="5236887"/>
                      <a:pt x="1696472" y="5250219"/>
                      <a:pt x="1696705" y="5263550"/>
                    </a:cubicBezTo>
                    <a:cubicBezTo>
                      <a:pt x="1696801" y="5269072"/>
                      <a:pt x="1701357" y="5273471"/>
                      <a:pt x="1706879" y="5273375"/>
                    </a:cubicBezTo>
                    <a:lnTo>
                      <a:pt x="1765629" y="5272350"/>
                    </a:lnTo>
                    <a:cubicBezTo>
                      <a:pt x="1771151" y="5272253"/>
                      <a:pt x="1775550" y="5267698"/>
                      <a:pt x="1775454" y="5262176"/>
                    </a:cubicBezTo>
                    <a:close/>
                    <a:moveTo>
                      <a:pt x="1775454" y="4819172"/>
                    </a:moveTo>
                    <a:cubicBezTo>
                      <a:pt x="1775221" y="4805841"/>
                      <a:pt x="1774989" y="4792509"/>
                      <a:pt x="1774756" y="4779178"/>
                    </a:cubicBezTo>
                    <a:cubicBezTo>
                      <a:pt x="1774659" y="4773655"/>
                      <a:pt x="1770104" y="4769256"/>
                      <a:pt x="1764582" y="4769353"/>
                    </a:cubicBezTo>
                    <a:lnTo>
                      <a:pt x="1705832" y="4770378"/>
                    </a:lnTo>
                    <a:cubicBezTo>
                      <a:pt x="1700309" y="4770475"/>
                      <a:pt x="1695910" y="4775030"/>
                      <a:pt x="1696007" y="4780552"/>
                    </a:cubicBezTo>
                    <a:cubicBezTo>
                      <a:pt x="1696240" y="4793883"/>
                      <a:pt x="1696472" y="4807215"/>
                      <a:pt x="1696705" y="4820546"/>
                    </a:cubicBezTo>
                    <a:cubicBezTo>
                      <a:pt x="1696801" y="4826068"/>
                      <a:pt x="1701357" y="4830467"/>
                      <a:pt x="1706879" y="4830371"/>
                    </a:cubicBezTo>
                    <a:lnTo>
                      <a:pt x="1765629" y="4829346"/>
                    </a:lnTo>
                    <a:cubicBezTo>
                      <a:pt x="1771151" y="4829249"/>
                      <a:pt x="1775550" y="4824694"/>
                      <a:pt x="1775454" y="4819172"/>
                    </a:cubicBezTo>
                    <a:close/>
                    <a:moveTo>
                      <a:pt x="1775454" y="4730907"/>
                    </a:moveTo>
                    <a:cubicBezTo>
                      <a:pt x="1775221" y="4717576"/>
                      <a:pt x="1774989" y="4704244"/>
                      <a:pt x="1774756" y="4690913"/>
                    </a:cubicBezTo>
                    <a:cubicBezTo>
                      <a:pt x="1774659" y="4685390"/>
                      <a:pt x="1770104" y="4680991"/>
                      <a:pt x="1764582" y="4681088"/>
                    </a:cubicBezTo>
                    <a:lnTo>
                      <a:pt x="1705832" y="4682113"/>
                    </a:lnTo>
                    <a:cubicBezTo>
                      <a:pt x="1700309" y="4682210"/>
                      <a:pt x="1695910" y="4686765"/>
                      <a:pt x="1696007" y="4692287"/>
                    </a:cubicBezTo>
                    <a:cubicBezTo>
                      <a:pt x="1696240" y="4705618"/>
                      <a:pt x="1696472" y="4718950"/>
                      <a:pt x="1696705" y="4732281"/>
                    </a:cubicBezTo>
                    <a:cubicBezTo>
                      <a:pt x="1696801" y="4737803"/>
                      <a:pt x="1701357" y="4742202"/>
                      <a:pt x="1706879" y="4742106"/>
                    </a:cubicBezTo>
                    <a:lnTo>
                      <a:pt x="1765629" y="4741081"/>
                    </a:lnTo>
                    <a:cubicBezTo>
                      <a:pt x="1771151" y="4740984"/>
                      <a:pt x="1775550" y="4736429"/>
                      <a:pt x="1775454" y="4730907"/>
                    </a:cubicBezTo>
                    <a:close/>
                    <a:moveTo>
                      <a:pt x="1775454" y="4643051"/>
                    </a:moveTo>
                    <a:cubicBezTo>
                      <a:pt x="1775221" y="4629720"/>
                      <a:pt x="1774989" y="4616388"/>
                      <a:pt x="1774756" y="4603057"/>
                    </a:cubicBezTo>
                    <a:cubicBezTo>
                      <a:pt x="1774659" y="4597534"/>
                      <a:pt x="1770104" y="4593135"/>
                      <a:pt x="1764582" y="4593232"/>
                    </a:cubicBezTo>
                    <a:lnTo>
                      <a:pt x="1705832" y="4594257"/>
                    </a:lnTo>
                    <a:cubicBezTo>
                      <a:pt x="1700309" y="4594354"/>
                      <a:pt x="1695910" y="4598909"/>
                      <a:pt x="1696007" y="4604431"/>
                    </a:cubicBezTo>
                    <a:cubicBezTo>
                      <a:pt x="1696240" y="4617762"/>
                      <a:pt x="1696472" y="4631094"/>
                      <a:pt x="1696705" y="4644425"/>
                    </a:cubicBezTo>
                    <a:cubicBezTo>
                      <a:pt x="1696801" y="4649947"/>
                      <a:pt x="1701357" y="4654346"/>
                      <a:pt x="1706879" y="4654250"/>
                    </a:cubicBezTo>
                    <a:lnTo>
                      <a:pt x="1765629" y="4653225"/>
                    </a:lnTo>
                    <a:cubicBezTo>
                      <a:pt x="1771151" y="4653128"/>
                      <a:pt x="1775550" y="4648573"/>
                      <a:pt x="1775454" y="4643051"/>
                    </a:cubicBezTo>
                    <a:close/>
                    <a:moveTo>
                      <a:pt x="1775454" y="4554151"/>
                    </a:moveTo>
                    <a:cubicBezTo>
                      <a:pt x="1775221" y="4540820"/>
                      <a:pt x="1774989" y="4527488"/>
                      <a:pt x="1774756" y="4514157"/>
                    </a:cubicBezTo>
                    <a:cubicBezTo>
                      <a:pt x="1774659" y="4508634"/>
                      <a:pt x="1770104" y="4504235"/>
                      <a:pt x="1764582" y="4504332"/>
                    </a:cubicBezTo>
                    <a:lnTo>
                      <a:pt x="1705832" y="4505357"/>
                    </a:lnTo>
                    <a:cubicBezTo>
                      <a:pt x="1700309" y="4505454"/>
                      <a:pt x="1695910" y="4510009"/>
                      <a:pt x="1696007" y="4515531"/>
                    </a:cubicBezTo>
                    <a:cubicBezTo>
                      <a:pt x="1696240" y="4528862"/>
                      <a:pt x="1696472" y="4542194"/>
                      <a:pt x="1696705" y="4555525"/>
                    </a:cubicBezTo>
                    <a:cubicBezTo>
                      <a:pt x="1696801" y="4561047"/>
                      <a:pt x="1701357" y="4565446"/>
                      <a:pt x="1706879" y="4565350"/>
                    </a:cubicBezTo>
                    <a:lnTo>
                      <a:pt x="1765629" y="4564325"/>
                    </a:lnTo>
                    <a:cubicBezTo>
                      <a:pt x="1771151" y="4564228"/>
                      <a:pt x="1775550" y="4559673"/>
                      <a:pt x="1775454" y="4554151"/>
                    </a:cubicBezTo>
                    <a:close/>
                    <a:moveTo>
                      <a:pt x="1775454" y="4114322"/>
                    </a:moveTo>
                    <a:cubicBezTo>
                      <a:pt x="1775221" y="4100991"/>
                      <a:pt x="1774989" y="4087659"/>
                      <a:pt x="1774756" y="4074328"/>
                    </a:cubicBezTo>
                    <a:cubicBezTo>
                      <a:pt x="1774659" y="4068805"/>
                      <a:pt x="1770104" y="4064406"/>
                      <a:pt x="1764582" y="4064503"/>
                    </a:cubicBezTo>
                    <a:lnTo>
                      <a:pt x="1705832" y="4065528"/>
                    </a:lnTo>
                    <a:cubicBezTo>
                      <a:pt x="1700309" y="4065625"/>
                      <a:pt x="1695910" y="4070180"/>
                      <a:pt x="1696007" y="4075702"/>
                    </a:cubicBezTo>
                    <a:cubicBezTo>
                      <a:pt x="1696240" y="4089033"/>
                      <a:pt x="1696472" y="4102365"/>
                      <a:pt x="1696705" y="4115696"/>
                    </a:cubicBezTo>
                    <a:cubicBezTo>
                      <a:pt x="1696801" y="4121218"/>
                      <a:pt x="1701357" y="4125617"/>
                      <a:pt x="1706879" y="4125521"/>
                    </a:cubicBezTo>
                    <a:lnTo>
                      <a:pt x="1765629" y="4124496"/>
                    </a:lnTo>
                    <a:cubicBezTo>
                      <a:pt x="1771151" y="4124399"/>
                      <a:pt x="1775550" y="4119844"/>
                      <a:pt x="1775454" y="4114322"/>
                    </a:cubicBezTo>
                    <a:close/>
                    <a:moveTo>
                      <a:pt x="1775454" y="4026057"/>
                    </a:moveTo>
                    <a:cubicBezTo>
                      <a:pt x="1775221" y="4012726"/>
                      <a:pt x="1774989" y="3999394"/>
                      <a:pt x="1774756" y="3986063"/>
                    </a:cubicBezTo>
                    <a:cubicBezTo>
                      <a:pt x="1774659" y="3980540"/>
                      <a:pt x="1770104" y="3976141"/>
                      <a:pt x="1764582" y="3976238"/>
                    </a:cubicBezTo>
                    <a:lnTo>
                      <a:pt x="1705832" y="3977263"/>
                    </a:lnTo>
                    <a:cubicBezTo>
                      <a:pt x="1700309" y="3977360"/>
                      <a:pt x="1695910" y="3981915"/>
                      <a:pt x="1696007" y="3987437"/>
                    </a:cubicBezTo>
                    <a:cubicBezTo>
                      <a:pt x="1696240" y="4000768"/>
                      <a:pt x="1696472" y="4014100"/>
                      <a:pt x="1696705" y="4027431"/>
                    </a:cubicBezTo>
                    <a:cubicBezTo>
                      <a:pt x="1696801" y="4032953"/>
                      <a:pt x="1701357" y="4037352"/>
                      <a:pt x="1706879" y="4037256"/>
                    </a:cubicBezTo>
                    <a:lnTo>
                      <a:pt x="1765629" y="4036231"/>
                    </a:lnTo>
                    <a:cubicBezTo>
                      <a:pt x="1771151" y="4036134"/>
                      <a:pt x="1775550" y="4031579"/>
                      <a:pt x="1775454" y="4026057"/>
                    </a:cubicBezTo>
                    <a:close/>
                    <a:moveTo>
                      <a:pt x="1775454" y="3938201"/>
                    </a:moveTo>
                    <a:cubicBezTo>
                      <a:pt x="1775221" y="3924870"/>
                      <a:pt x="1774989" y="3911538"/>
                      <a:pt x="1774756" y="3898207"/>
                    </a:cubicBezTo>
                    <a:cubicBezTo>
                      <a:pt x="1774659" y="3892684"/>
                      <a:pt x="1770104" y="3888285"/>
                      <a:pt x="1764582" y="3888382"/>
                    </a:cubicBezTo>
                    <a:lnTo>
                      <a:pt x="1705832" y="3889407"/>
                    </a:lnTo>
                    <a:cubicBezTo>
                      <a:pt x="1700309" y="3889504"/>
                      <a:pt x="1695910" y="3894059"/>
                      <a:pt x="1696007" y="3899581"/>
                    </a:cubicBezTo>
                    <a:cubicBezTo>
                      <a:pt x="1696240" y="3912912"/>
                      <a:pt x="1696472" y="3926244"/>
                      <a:pt x="1696705" y="3939575"/>
                    </a:cubicBezTo>
                    <a:cubicBezTo>
                      <a:pt x="1696801" y="3945097"/>
                      <a:pt x="1701357" y="3949496"/>
                      <a:pt x="1706879" y="3949400"/>
                    </a:cubicBezTo>
                    <a:lnTo>
                      <a:pt x="1765629" y="3948375"/>
                    </a:lnTo>
                    <a:cubicBezTo>
                      <a:pt x="1771151" y="3948278"/>
                      <a:pt x="1775550" y="3943723"/>
                      <a:pt x="1775454" y="3938201"/>
                    </a:cubicBezTo>
                    <a:close/>
                    <a:moveTo>
                      <a:pt x="1775454" y="3849300"/>
                    </a:moveTo>
                    <a:cubicBezTo>
                      <a:pt x="1775221" y="3835969"/>
                      <a:pt x="1774989" y="3822637"/>
                      <a:pt x="1774756" y="3809306"/>
                    </a:cubicBezTo>
                    <a:cubicBezTo>
                      <a:pt x="1774659" y="3803784"/>
                      <a:pt x="1770104" y="3799385"/>
                      <a:pt x="1764582" y="3799481"/>
                    </a:cubicBezTo>
                    <a:lnTo>
                      <a:pt x="1705832" y="3800507"/>
                    </a:lnTo>
                    <a:cubicBezTo>
                      <a:pt x="1700309" y="3800603"/>
                      <a:pt x="1695910" y="3805159"/>
                      <a:pt x="1696007" y="3810681"/>
                    </a:cubicBezTo>
                    <a:cubicBezTo>
                      <a:pt x="1696240" y="3824012"/>
                      <a:pt x="1696472" y="3837344"/>
                      <a:pt x="1696705" y="3850675"/>
                    </a:cubicBezTo>
                    <a:cubicBezTo>
                      <a:pt x="1696801" y="3856197"/>
                      <a:pt x="1701357" y="3860596"/>
                      <a:pt x="1706879" y="3860500"/>
                    </a:cubicBezTo>
                    <a:lnTo>
                      <a:pt x="1765629" y="3859474"/>
                    </a:lnTo>
                    <a:cubicBezTo>
                      <a:pt x="1771151" y="3859378"/>
                      <a:pt x="1775550" y="3854822"/>
                      <a:pt x="1775454" y="3849300"/>
                    </a:cubicBezTo>
                    <a:close/>
                    <a:moveTo>
                      <a:pt x="1775454" y="3406296"/>
                    </a:moveTo>
                    <a:cubicBezTo>
                      <a:pt x="1775221" y="3392965"/>
                      <a:pt x="1774989" y="3379633"/>
                      <a:pt x="1774756" y="3366302"/>
                    </a:cubicBezTo>
                    <a:cubicBezTo>
                      <a:pt x="1774659" y="3360780"/>
                      <a:pt x="1770104" y="3356381"/>
                      <a:pt x="1764582" y="3356477"/>
                    </a:cubicBezTo>
                    <a:lnTo>
                      <a:pt x="1705832" y="3357503"/>
                    </a:lnTo>
                    <a:cubicBezTo>
                      <a:pt x="1700309" y="3357599"/>
                      <a:pt x="1695910" y="3362155"/>
                      <a:pt x="1696007" y="3367677"/>
                    </a:cubicBezTo>
                    <a:cubicBezTo>
                      <a:pt x="1696240" y="3381008"/>
                      <a:pt x="1696472" y="3394340"/>
                      <a:pt x="1696705" y="3407671"/>
                    </a:cubicBezTo>
                    <a:cubicBezTo>
                      <a:pt x="1696801" y="3413193"/>
                      <a:pt x="1701357" y="3417592"/>
                      <a:pt x="1706879" y="3417496"/>
                    </a:cubicBezTo>
                    <a:lnTo>
                      <a:pt x="1765629" y="3416470"/>
                    </a:lnTo>
                    <a:cubicBezTo>
                      <a:pt x="1771151" y="3416374"/>
                      <a:pt x="1775550" y="3411818"/>
                      <a:pt x="1775454" y="3406296"/>
                    </a:cubicBezTo>
                    <a:close/>
                    <a:moveTo>
                      <a:pt x="1775454" y="3318031"/>
                    </a:moveTo>
                    <a:cubicBezTo>
                      <a:pt x="1775221" y="3304700"/>
                      <a:pt x="1774989" y="3291368"/>
                      <a:pt x="1774756" y="3278037"/>
                    </a:cubicBezTo>
                    <a:cubicBezTo>
                      <a:pt x="1774659" y="3272515"/>
                      <a:pt x="1770104" y="3268116"/>
                      <a:pt x="1764582" y="3268212"/>
                    </a:cubicBezTo>
                    <a:lnTo>
                      <a:pt x="1705832" y="3269238"/>
                    </a:lnTo>
                    <a:cubicBezTo>
                      <a:pt x="1700309" y="3269334"/>
                      <a:pt x="1695910" y="3273890"/>
                      <a:pt x="1696007" y="3279412"/>
                    </a:cubicBezTo>
                    <a:cubicBezTo>
                      <a:pt x="1696240" y="3292743"/>
                      <a:pt x="1696472" y="3306075"/>
                      <a:pt x="1696705" y="3319406"/>
                    </a:cubicBezTo>
                    <a:cubicBezTo>
                      <a:pt x="1696801" y="3324928"/>
                      <a:pt x="1701357" y="3329327"/>
                      <a:pt x="1706879" y="3329231"/>
                    </a:cubicBezTo>
                    <a:lnTo>
                      <a:pt x="1765629" y="3328205"/>
                    </a:lnTo>
                    <a:cubicBezTo>
                      <a:pt x="1771151" y="3328109"/>
                      <a:pt x="1775550" y="3323553"/>
                      <a:pt x="1775454" y="3318031"/>
                    </a:cubicBezTo>
                    <a:close/>
                    <a:moveTo>
                      <a:pt x="1775454" y="3230175"/>
                    </a:moveTo>
                    <a:cubicBezTo>
                      <a:pt x="1775221" y="3216844"/>
                      <a:pt x="1774989" y="3203512"/>
                      <a:pt x="1774756" y="3190181"/>
                    </a:cubicBezTo>
                    <a:cubicBezTo>
                      <a:pt x="1774659" y="3184659"/>
                      <a:pt x="1770104" y="3180260"/>
                      <a:pt x="1764582" y="3180356"/>
                    </a:cubicBezTo>
                    <a:lnTo>
                      <a:pt x="1705832" y="3181382"/>
                    </a:lnTo>
                    <a:cubicBezTo>
                      <a:pt x="1700309" y="3181478"/>
                      <a:pt x="1695910" y="3186034"/>
                      <a:pt x="1696007" y="3191556"/>
                    </a:cubicBezTo>
                    <a:cubicBezTo>
                      <a:pt x="1696240" y="3204887"/>
                      <a:pt x="1696472" y="3218219"/>
                      <a:pt x="1696705" y="3231550"/>
                    </a:cubicBezTo>
                    <a:cubicBezTo>
                      <a:pt x="1696801" y="3237072"/>
                      <a:pt x="1701357" y="3241471"/>
                      <a:pt x="1706879" y="3241375"/>
                    </a:cubicBezTo>
                    <a:lnTo>
                      <a:pt x="1765629" y="3240349"/>
                    </a:lnTo>
                    <a:cubicBezTo>
                      <a:pt x="1771151" y="3240253"/>
                      <a:pt x="1775550" y="3235697"/>
                      <a:pt x="1775454" y="3230175"/>
                    </a:cubicBezTo>
                    <a:close/>
                    <a:moveTo>
                      <a:pt x="1775454" y="3141275"/>
                    </a:moveTo>
                    <a:cubicBezTo>
                      <a:pt x="1775221" y="3127944"/>
                      <a:pt x="1774989" y="3114612"/>
                      <a:pt x="1774756" y="3101281"/>
                    </a:cubicBezTo>
                    <a:cubicBezTo>
                      <a:pt x="1774659" y="3095759"/>
                      <a:pt x="1770104" y="3091360"/>
                      <a:pt x="1764582" y="3091456"/>
                    </a:cubicBezTo>
                    <a:lnTo>
                      <a:pt x="1705832" y="3092482"/>
                    </a:lnTo>
                    <a:cubicBezTo>
                      <a:pt x="1700309" y="3092578"/>
                      <a:pt x="1695910" y="3097134"/>
                      <a:pt x="1696007" y="3102656"/>
                    </a:cubicBezTo>
                    <a:cubicBezTo>
                      <a:pt x="1696240" y="3115987"/>
                      <a:pt x="1696472" y="3129319"/>
                      <a:pt x="1696705" y="3142650"/>
                    </a:cubicBezTo>
                    <a:cubicBezTo>
                      <a:pt x="1696801" y="3148172"/>
                      <a:pt x="1701357" y="3152571"/>
                      <a:pt x="1706879" y="3152475"/>
                    </a:cubicBezTo>
                    <a:lnTo>
                      <a:pt x="1765629" y="3151449"/>
                    </a:lnTo>
                    <a:cubicBezTo>
                      <a:pt x="1771151" y="3151353"/>
                      <a:pt x="1775550" y="3146797"/>
                      <a:pt x="1775454" y="3141275"/>
                    </a:cubicBezTo>
                    <a:close/>
                    <a:moveTo>
                      <a:pt x="1775454" y="2707005"/>
                    </a:moveTo>
                    <a:cubicBezTo>
                      <a:pt x="1775221" y="2693674"/>
                      <a:pt x="1774989" y="2680342"/>
                      <a:pt x="1774756" y="2667011"/>
                    </a:cubicBezTo>
                    <a:cubicBezTo>
                      <a:pt x="1774659" y="2661489"/>
                      <a:pt x="1770104" y="2657090"/>
                      <a:pt x="1764582" y="2657186"/>
                    </a:cubicBezTo>
                    <a:lnTo>
                      <a:pt x="1705832" y="2658212"/>
                    </a:lnTo>
                    <a:cubicBezTo>
                      <a:pt x="1700309" y="2658308"/>
                      <a:pt x="1695910" y="2662864"/>
                      <a:pt x="1696007" y="2668386"/>
                    </a:cubicBezTo>
                    <a:cubicBezTo>
                      <a:pt x="1696240" y="2681717"/>
                      <a:pt x="1696472" y="2695049"/>
                      <a:pt x="1696705" y="2708380"/>
                    </a:cubicBezTo>
                    <a:cubicBezTo>
                      <a:pt x="1696801" y="2713902"/>
                      <a:pt x="1701357" y="2718301"/>
                      <a:pt x="1706879" y="2718205"/>
                    </a:cubicBezTo>
                    <a:lnTo>
                      <a:pt x="1765629" y="2717179"/>
                    </a:lnTo>
                    <a:cubicBezTo>
                      <a:pt x="1771151" y="2717083"/>
                      <a:pt x="1775550" y="2712527"/>
                      <a:pt x="1775454" y="2707005"/>
                    </a:cubicBezTo>
                    <a:close/>
                    <a:moveTo>
                      <a:pt x="1775454" y="2618740"/>
                    </a:moveTo>
                    <a:cubicBezTo>
                      <a:pt x="1775221" y="2605409"/>
                      <a:pt x="1774989" y="2592077"/>
                      <a:pt x="1774756" y="2578746"/>
                    </a:cubicBezTo>
                    <a:cubicBezTo>
                      <a:pt x="1774659" y="2573224"/>
                      <a:pt x="1770104" y="2568825"/>
                      <a:pt x="1764582" y="2568921"/>
                    </a:cubicBezTo>
                    <a:lnTo>
                      <a:pt x="1705832" y="2569947"/>
                    </a:lnTo>
                    <a:cubicBezTo>
                      <a:pt x="1700309" y="2570043"/>
                      <a:pt x="1695910" y="2574599"/>
                      <a:pt x="1696007" y="2580121"/>
                    </a:cubicBezTo>
                    <a:cubicBezTo>
                      <a:pt x="1696240" y="2593452"/>
                      <a:pt x="1696472" y="2606784"/>
                      <a:pt x="1696705" y="2620115"/>
                    </a:cubicBezTo>
                    <a:cubicBezTo>
                      <a:pt x="1696801" y="2625637"/>
                      <a:pt x="1701357" y="2630036"/>
                      <a:pt x="1706879" y="2629940"/>
                    </a:cubicBezTo>
                    <a:lnTo>
                      <a:pt x="1765629" y="2628914"/>
                    </a:lnTo>
                    <a:cubicBezTo>
                      <a:pt x="1771151" y="2628818"/>
                      <a:pt x="1775550" y="2624262"/>
                      <a:pt x="1775454" y="2618740"/>
                    </a:cubicBezTo>
                    <a:close/>
                    <a:moveTo>
                      <a:pt x="1775454" y="2530884"/>
                    </a:moveTo>
                    <a:cubicBezTo>
                      <a:pt x="1775221" y="2517553"/>
                      <a:pt x="1774989" y="2504221"/>
                      <a:pt x="1774756" y="2490890"/>
                    </a:cubicBezTo>
                    <a:cubicBezTo>
                      <a:pt x="1774659" y="2485368"/>
                      <a:pt x="1770104" y="2480969"/>
                      <a:pt x="1764582" y="2481065"/>
                    </a:cubicBezTo>
                    <a:lnTo>
                      <a:pt x="1705832" y="2482091"/>
                    </a:lnTo>
                    <a:cubicBezTo>
                      <a:pt x="1700309" y="2482187"/>
                      <a:pt x="1695910" y="2486743"/>
                      <a:pt x="1696007" y="2492265"/>
                    </a:cubicBezTo>
                    <a:cubicBezTo>
                      <a:pt x="1696240" y="2505596"/>
                      <a:pt x="1696472" y="2518928"/>
                      <a:pt x="1696705" y="2532259"/>
                    </a:cubicBezTo>
                    <a:cubicBezTo>
                      <a:pt x="1696801" y="2537781"/>
                      <a:pt x="1701357" y="2542180"/>
                      <a:pt x="1706879" y="2542084"/>
                    </a:cubicBezTo>
                    <a:lnTo>
                      <a:pt x="1765629" y="2541058"/>
                    </a:lnTo>
                    <a:cubicBezTo>
                      <a:pt x="1771151" y="2540962"/>
                      <a:pt x="1775550" y="2536406"/>
                      <a:pt x="1775454" y="2530884"/>
                    </a:cubicBezTo>
                    <a:close/>
                    <a:moveTo>
                      <a:pt x="1775454" y="2441984"/>
                    </a:moveTo>
                    <a:cubicBezTo>
                      <a:pt x="1775221" y="2428653"/>
                      <a:pt x="1774989" y="2415321"/>
                      <a:pt x="1774756" y="2401990"/>
                    </a:cubicBezTo>
                    <a:cubicBezTo>
                      <a:pt x="1774659" y="2396468"/>
                      <a:pt x="1770104" y="2392069"/>
                      <a:pt x="1764582" y="2392165"/>
                    </a:cubicBezTo>
                    <a:lnTo>
                      <a:pt x="1705832" y="2393191"/>
                    </a:lnTo>
                    <a:cubicBezTo>
                      <a:pt x="1700309" y="2393287"/>
                      <a:pt x="1695910" y="2397843"/>
                      <a:pt x="1696007" y="2403365"/>
                    </a:cubicBezTo>
                    <a:cubicBezTo>
                      <a:pt x="1696240" y="2416696"/>
                      <a:pt x="1696472" y="2430028"/>
                      <a:pt x="1696705" y="2443359"/>
                    </a:cubicBezTo>
                    <a:cubicBezTo>
                      <a:pt x="1696801" y="2448881"/>
                      <a:pt x="1701357" y="2453280"/>
                      <a:pt x="1706879" y="2453184"/>
                    </a:cubicBezTo>
                    <a:lnTo>
                      <a:pt x="1765629" y="2452158"/>
                    </a:lnTo>
                    <a:cubicBezTo>
                      <a:pt x="1771151" y="2452062"/>
                      <a:pt x="1775550" y="2447506"/>
                      <a:pt x="1775454" y="2441984"/>
                    </a:cubicBezTo>
                    <a:close/>
                    <a:moveTo>
                      <a:pt x="1775454" y="1998980"/>
                    </a:moveTo>
                    <a:cubicBezTo>
                      <a:pt x="1775221" y="1985649"/>
                      <a:pt x="1774989" y="1972317"/>
                      <a:pt x="1774756" y="1958986"/>
                    </a:cubicBezTo>
                    <a:cubicBezTo>
                      <a:pt x="1774659" y="1953464"/>
                      <a:pt x="1770104" y="1949065"/>
                      <a:pt x="1764582" y="1949161"/>
                    </a:cubicBezTo>
                    <a:lnTo>
                      <a:pt x="1705832" y="1950187"/>
                    </a:lnTo>
                    <a:cubicBezTo>
                      <a:pt x="1700309" y="1950283"/>
                      <a:pt x="1695910" y="1954839"/>
                      <a:pt x="1696007" y="1960361"/>
                    </a:cubicBezTo>
                    <a:cubicBezTo>
                      <a:pt x="1696240" y="1973692"/>
                      <a:pt x="1696472" y="1987024"/>
                      <a:pt x="1696705" y="2000355"/>
                    </a:cubicBezTo>
                    <a:cubicBezTo>
                      <a:pt x="1696801" y="2005877"/>
                      <a:pt x="1701357" y="2010276"/>
                      <a:pt x="1706879" y="2010180"/>
                    </a:cubicBezTo>
                    <a:lnTo>
                      <a:pt x="1765629" y="2009154"/>
                    </a:lnTo>
                    <a:cubicBezTo>
                      <a:pt x="1771151" y="2009058"/>
                      <a:pt x="1775550" y="2004502"/>
                      <a:pt x="1775454" y="1998980"/>
                    </a:cubicBezTo>
                    <a:close/>
                    <a:moveTo>
                      <a:pt x="1775454" y="1910715"/>
                    </a:moveTo>
                    <a:cubicBezTo>
                      <a:pt x="1775221" y="1897384"/>
                      <a:pt x="1774989" y="1884052"/>
                      <a:pt x="1774756" y="1870721"/>
                    </a:cubicBezTo>
                    <a:cubicBezTo>
                      <a:pt x="1774659" y="1865199"/>
                      <a:pt x="1770104" y="1860800"/>
                      <a:pt x="1764582" y="1860896"/>
                    </a:cubicBezTo>
                    <a:lnTo>
                      <a:pt x="1705832" y="1861922"/>
                    </a:lnTo>
                    <a:cubicBezTo>
                      <a:pt x="1700309" y="1862018"/>
                      <a:pt x="1695910" y="1866574"/>
                      <a:pt x="1696007" y="1872096"/>
                    </a:cubicBezTo>
                    <a:cubicBezTo>
                      <a:pt x="1696240" y="1885427"/>
                      <a:pt x="1696472" y="1898759"/>
                      <a:pt x="1696705" y="1912090"/>
                    </a:cubicBezTo>
                    <a:cubicBezTo>
                      <a:pt x="1696801" y="1917612"/>
                      <a:pt x="1701357" y="1922011"/>
                      <a:pt x="1706879" y="1921915"/>
                    </a:cubicBezTo>
                    <a:lnTo>
                      <a:pt x="1765629" y="1920889"/>
                    </a:lnTo>
                    <a:cubicBezTo>
                      <a:pt x="1771151" y="1920793"/>
                      <a:pt x="1775550" y="1916237"/>
                      <a:pt x="1775454" y="1910715"/>
                    </a:cubicBezTo>
                    <a:close/>
                    <a:moveTo>
                      <a:pt x="1775454" y="1822859"/>
                    </a:moveTo>
                    <a:cubicBezTo>
                      <a:pt x="1775221" y="1809528"/>
                      <a:pt x="1774989" y="1796196"/>
                      <a:pt x="1774756" y="1782865"/>
                    </a:cubicBezTo>
                    <a:cubicBezTo>
                      <a:pt x="1774659" y="1777343"/>
                      <a:pt x="1770104" y="1772944"/>
                      <a:pt x="1764582" y="1773040"/>
                    </a:cubicBezTo>
                    <a:lnTo>
                      <a:pt x="1705832" y="1774066"/>
                    </a:lnTo>
                    <a:cubicBezTo>
                      <a:pt x="1700309" y="1774162"/>
                      <a:pt x="1695910" y="1778718"/>
                      <a:pt x="1696007" y="1784240"/>
                    </a:cubicBezTo>
                    <a:cubicBezTo>
                      <a:pt x="1696240" y="1797571"/>
                      <a:pt x="1696472" y="1810903"/>
                      <a:pt x="1696705" y="1824234"/>
                    </a:cubicBezTo>
                    <a:cubicBezTo>
                      <a:pt x="1696801" y="1829756"/>
                      <a:pt x="1701357" y="1834155"/>
                      <a:pt x="1706879" y="1834059"/>
                    </a:cubicBezTo>
                    <a:lnTo>
                      <a:pt x="1765629" y="1833033"/>
                    </a:lnTo>
                    <a:cubicBezTo>
                      <a:pt x="1771151" y="1832937"/>
                      <a:pt x="1775550" y="1828381"/>
                      <a:pt x="1775454" y="1822859"/>
                    </a:cubicBezTo>
                    <a:close/>
                    <a:moveTo>
                      <a:pt x="1775454" y="1733959"/>
                    </a:moveTo>
                    <a:cubicBezTo>
                      <a:pt x="1775221" y="1720628"/>
                      <a:pt x="1774989" y="1707296"/>
                      <a:pt x="1774756" y="1693965"/>
                    </a:cubicBezTo>
                    <a:cubicBezTo>
                      <a:pt x="1774659" y="1688443"/>
                      <a:pt x="1770104" y="1684044"/>
                      <a:pt x="1764582" y="1684140"/>
                    </a:cubicBezTo>
                    <a:lnTo>
                      <a:pt x="1705832" y="1685166"/>
                    </a:lnTo>
                    <a:cubicBezTo>
                      <a:pt x="1700309" y="1685262"/>
                      <a:pt x="1695910" y="1689818"/>
                      <a:pt x="1696007" y="1695340"/>
                    </a:cubicBezTo>
                    <a:cubicBezTo>
                      <a:pt x="1696240" y="1708671"/>
                      <a:pt x="1696472" y="1722003"/>
                      <a:pt x="1696705" y="1735334"/>
                    </a:cubicBezTo>
                    <a:cubicBezTo>
                      <a:pt x="1696801" y="1740856"/>
                      <a:pt x="1701357" y="1745255"/>
                      <a:pt x="1706879" y="1745159"/>
                    </a:cubicBezTo>
                    <a:lnTo>
                      <a:pt x="1765629" y="1744133"/>
                    </a:lnTo>
                    <a:cubicBezTo>
                      <a:pt x="1771151" y="1744037"/>
                      <a:pt x="1775550" y="1739481"/>
                      <a:pt x="1775454" y="1733959"/>
                    </a:cubicBezTo>
                    <a:close/>
                    <a:moveTo>
                      <a:pt x="1775454" y="1294130"/>
                    </a:moveTo>
                    <a:cubicBezTo>
                      <a:pt x="1775221" y="1280799"/>
                      <a:pt x="1774989" y="1267467"/>
                      <a:pt x="1774756" y="1254136"/>
                    </a:cubicBezTo>
                    <a:cubicBezTo>
                      <a:pt x="1774659" y="1248614"/>
                      <a:pt x="1770104" y="1244215"/>
                      <a:pt x="1764582" y="1244311"/>
                    </a:cubicBezTo>
                    <a:lnTo>
                      <a:pt x="1705832" y="1245337"/>
                    </a:lnTo>
                    <a:cubicBezTo>
                      <a:pt x="1700309" y="1245433"/>
                      <a:pt x="1695910" y="1249989"/>
                      <a:pt x="1696007" y="1255511"/>
                    </a:cubicBezTo>
                    <a:cubicBezTo>
                      <a:pt x="1696240" y="1268842"/>
                      <a:pt x="1696472" y="1282174"/>
                      <a:pt x="1696705" y="1295505"/>
                    </a:cubicBezTo>
                    <a:cubicBezTo>
                      <a:pt x="1696801" y="1301027"/>
                      <a:pt x="1701357" y="1305426"/>
                      <a:pt x="1706879" y="1305330"/>
                    </a:cubicBezTo>
                    <a:lnTo>
                      <a:pt x="1765629" y="1304304"/>
                    </a:lnTo>
                    <a:cubicBezTo>
                      <a:pt x="1771151" y="1304208"/>
                      <a:pt x="1775550" y="1299652"/>
                      <a:pt x="1775454" y="1294130"/>
                    </a:cubicBezTo>
                    <a:close/>
                    <a:moveTo>
                      <a:pt x="1775454" y="1205865"/>
                    </a:moveTo>
                    <a:cubicBezTo>
                      <a:pt x="1775221" y="1192534"/>
                      <a:pt x="1774989" y="1179202"/>
                      <a:pt x="1774756" y="1165871"/>
                    </a:cubicBezTo>
                    <a:cubicBezTo>
                      <a:pt x="1774659" y="1160349"/>
                      <a:pt x="1770104" y="1155950"/>
                      <a:pt x="1764582" y="1156046"/>
                    </a:cubicBezTo>
                    <a:lnTo>
                      <a:pt x="1705832" y="1157072"/>
                    </a:lnTo>
                    <a:cubicBezTo>
                      <a:pt x="1700309" y="1157168"/>
                      <a:pt x="1695910" y="1161724"/>
                      <a:pt x="1696007" y="1167246"/>
                    </a:cubicBezTo>
                    <a:cubicBezTo>
                      <a:pt x="1696240" y="1180577"/>
                      <a:pt x="1696472" y="1193909"/>
                      <a:pt x="1696705" y="1207240"/>
                    </a:cubicBezTo>
                    <a:cubicBezTo>
                      <a:pt x="1696801" y="1212762"/>
                      <a:pt x="1701357" y="1217161"/>
                      <a:pt x="1706879" y="1217065"/>
                    </a:cubicBezTo>
                    <a:lnTo>
                      <a:pt x="1765629" y="1216039"/>
                    </a:lnTo>
                    <a:cubicBezTo>
                      <a:pt x="1771151" y="1215943"/>
                      <a:pt x="1775550" y="1211387"/>
                      <a:pt x="1775454" y="1205865"/>
                    </a:cubicBezTo>
                    <a:close/>
                    <a:moveTo>
                      <a:pt x="1775454" y="1118009"/>
                    </a:moveTo>
                    <a:cubicBezTo>
                      <a:pt x="1775221" y="1104678"/>
                      <a:pt x="1774989" y="1091346"/>
                      <a:pt x="1774756" y="1078015"/>
                    </a:cubicBezTo>
                    <a:cubicBezTo>
                      <a:pt x="1774659" y="1072493"/>
                      <a:pt x="1770104" y="1068094"/>
                      <a:pt x="1764582" y="1068190"/>
                    </a:cubicBezTo>
                    <a:lnTo>
                      <a:pt x="1705832" y="1069216"/>
                    </a:lnTo>
                    <a:cubicBezTo>
                      <a:pt x="1700309" y="1069312"/>
                      <a:pt x="1695910" y="1073868"/>
                      <a:pt x="1696007" y="1079390"/>
                    </a:cubicBezTo>
                    <a:cubicBezTo>
                      <a:pt x="1696240" y="1092721"/>
                      <a:pt x="1696472" y="1106053"/>
                      <a:pt x="1696705" y="1119384"/>
                    </a:cubicBezTo>
                    <a:cubicBezTo>
                      <a:pt x="1696801" y="1124906"/>
                      <a:pt x="1701357" y="1129305"/>
                      <a:pt x="1706879" y="1129209"/>
                    </a:cubicBezTo>
                    <a:lnTo>
                      <a:pt x="1765629" y="1128183"/>
                    </a:lnTo>
                    <a:cubicBezTo>
                      <a:pt x="1771151" y="1128087"/>
                      <a:pt x="1775550" y="1123531"/>
                      <a:pt x="1775454" y="1118009"/>
                    </a:cubicBezTo>
                    <a:close/>
                    <a:moveTo>
                      <a:pt x="1775454" y="1029109"/>
                    </a:moveTo>
                    <a:cubicBezTo>
                      <a:pt x="1775221" y="1015778"/>
                      <a:pt x="1774989" y="1002446"/>
                      <a:pt x="1774756" y="989115"/>
                    </a:cubicBezTo>
                    <a:cubicBezTo>
                      <a:pt x="1774659" y="983593"/>
                      <a:pt x="1770104" y="979194"/>
                      <a:pt x="1764582" y="979290"/>
                    </a:cubicBezTo>
                    <a:lnTo>
                      <a:pt x="1705832" y="980316"/>
                    </a:lnTo>
                    <a:cubicBezTo>
                      <a:pt x="1700309" y="980412"/>
                      <a:pt x="1695910" y="984968"/>
                      <a:pt x="1696007" y="990490"/>
                    </a:cubicBezTo>
                    <a:cubicBezTo>
                      <a:pt x="1696240" y="1003821"/>
                      <a:pt x="1696472" y="1017153"/>
                      <a:pt x="1696705" y="1030484"/>
                    </a:cubicBezTo>
                    <a:cubicBezTo>
                      <a:pt x="1696801" y="1036006"/>
                      <a:pt x="1701357" y="1040405"/>
                      <a:pt x="1706879" y="1040309"/>
                    </a:cubicBezTo>
                    <a:lnTo>
                      <a:pt x="1765629" y="1039283"/>
                    </a:lnTo>
                    <a:cubicBezTo>
                      <a:pt x="1771151" y="1039187"/>
                      <a:pt x="1775550" y="1034631"/>
                      <a:pt x="1775454" y="1029109"/>
                    </a:cubicBezTo>
                    <a:close/>
                    <a:moveTo>
                      <a:pt x="1775454" y="586105"/>
                    </a:moveTo>
                    <a:cubicBezTo>
                      <a:pt x="1775221" y="572774"/>
                      <a:pt x="1774989" y="559442"/>
                      <a:pt x="1774756" y="546111"/>
                    </a:cubicBezTo>
                    <a:cubicBezTo>
                      <a:pt x="1774659" y="540589"/>
                      <a:pt x="1770104" y="536190"/>
                      <a:pt x="1764582" y="536286"/>
                    </a:cubicBezTo>
                    <a:lnTo>
                      <a:pt x="1705832" y="537312"/>
                    </a:lnTo>
                    <a:cubicBezTo>
                      <a:pt x="1700309" y="537408"/>
                      <a:pt x="1695910" y="541964"/>
                      <a:pt x="1696007" y="547486"/>
                    </a:cubicBezTo>
                    <a:cubicBezTo>
                      <a:pt x="1696240" y="560817"/>
                      <a:pt x="1696472" y="574149"/>
                      <a:pt x="1696705" y="587480"/>
                    </a:cubicBezTo>
                    <a:cubicBezTo>
                      <a:pt x="1696801" y="593002"/>
                      <a:pt x="1701357" y="597401"/>
                      <a:pt x="1706879" y="597305"/>
                    </a:cubicBezTo>
                    <a:lnTo>
                      <a:pt x="1765629" y="596279"/>
                    </a:lnTo>
                    <a:cubicBezTo>
                      <a:pt x="1771151" y="596183"/>
                      <a:pt x="1775550" y="591627"/>
                      <a:pt x="1775454" y="586105"/>
                    </a:cubicBezTo>
                    <a:close/>
                    <a:moveTo>
                      <a:pt x="1775454" y="497840"/>
                    </a:moveTo>
                    <a:cubicBezTo>
                      <a:pt x="1775221" y="484509"/>
                      <a:pt x="1774989" y="471177"/>
                      <a:pt x="1774756" y="457846"/>
                    </a:cubicBezTo>
                    <a:cubicBezTo>
                      <a:pt x="1774659" y="452324"/>
                      <a:pt x="1770104" y="447925"/>
                      <a:pt x="1764582" y="448021"/>
                    </a:cubicBezTo>
                    <a:lnTo>
                      <a:pt x="1705832" y="449047"/>
                    </a:lnTo>
                    <a:cubicBezTo>
                      <a:pt x="1700309" y="449143"/>
                      <a:pt x="1695910" y="453699"/>
                      <a:pt x="1696007" y="459221"/>
                    </a:cubicBezTo>
                    <a:cubicBezTo>
                      <a:pt x="1696240" y="472552"/>
                      <a:pt x="1696472" y="485884"/>
                      <a:pt x="1696705" y="499215"/>
                    </a:cubicBezTo>
                    <a:cubicBezTo>
                      <a:pt x="1696801" y="504737"/>
                      <a:pt x="1701357" y="509136"/>
                      <a:pt x="1706879" y="509040"/>
                    </a:cubicBezTo>
                    <a:lnTo>
                      <a:pt x="1765629" y="508014"/>
                    </a:lnTo>
                    <a:cubicBezTo>
                      <a:pt x="1771151" y="507918"/>
                      <a:pt x="1775550" y="503362"/>
                      <a:pt x="1775454" y="497840"/>
                    </a:cubicBezTo>
                    <a:close/>
                    <a:moveTo>
                      <a:pt x="1775454" y="409984"/>
                    </a:moveTo>
                    <a:cubicBezTo>
                      <a:pt x="1775221" y="396653"/>
                      <a:pt x="1774989" y="383321"/>
                      <a:pt x="1774756" y="369990"/>
                    </a:cubicBezTo>
                    <a:cubicBezTo>
                      <a:pt x="1774659" y="364468"/>
                      <a:pt x="1770104" y="360069"/>
                      <a:pt x="1764582" y="360165"/>
                    </a:cubicBezTo>
                    <a:lnTo>
                      <a:pt x="1705832" y="361191"/>
                    </a:lnTo>
                    <a:cubicBezTo>
                      <a:pt x="1700309" y="361287"/>
                      <a:pt x="1695910" y="365843"/>
                      <a:pt x="1696007" y="371365"/>
                    </a:cubicBezTo>
                    <a:cubicBezTo>
                      <a:pt x="1696240" y="384696"/>
                      <a:pt x="1696472" y="398028"/>
                      <a:pt x="1696705" y="411359"/>
                    </a:cubicBezTo>
                    <a:cubicBezTo>
                      <a:pt x="1696801" y="416881"/>
                      <a:pt x="1701357" y="421280"/>
                      <a:pt x="1706879" y="421184"/>
                    </a:cubicBezTo>
                    <a:lnTo>
                      <a:pt x="1765629" y="420158"/>
                    </a:lnTo>
                    <a:cubicBezTo>
                      <a:pt x="1771151" y="420062"/>
                      <a:pt x="1775550" y="415506"/>
                      <a:pt x="1775454" y="409984"/>
                    </a:cubicBezTo>
                    <a:close/>
                    <a:moveTo>
                      <a:pt x="1775454" y="321084"/>
                    </a:moveTo>
                    <a:cubicBezTo>
                      <a:pt x="1775221" y="307753"/>
                      <a:pt x="1774989" y="294421"/>
                      <a:pt x="1774756" y="281090"/>
                    </a:cubicBezTo>
                    <a:cubicBezTo>
                      <a:pt x="1774659" y="275568"/>
                      <a:pt x="1770104" y="271169"/>
                      <a:pt x="1764582" y="271265"/>
                    </a:cubicBezTo>
                    <a:lnTo>
                      <a:pt x="1705832" y="272291"/>
                    </a:lnTo>
                    <a:cubicBezTo>
                      <a:pt x="1700309" y="272387"/>
                      <a:pt x="1695910" y="276943"/>
                      <a:pt x="1696007" y="282465"/>
                    </a:cubicBezTo>
                    <a:cubicBezTo>
                      <a:pt x="1696240" y="295796"/>
                      <a:pt x="1696472" y="309128"/>
                      <a:pt x="1696705" y="322459"/>
                    </a:cubicBezTo>
                    <a:cubicBezTo>
                      <a:pt x="1696801" y="327981"/>
                      <a:pt x="1701357" y="332380"/>
                      <a:pt x="1706879" y="332284"/>
                    </a:cubicBezTo>
                    <a:lnTo>
                      <a:pt x="1765629" y="331258"/>
                    </a:lnTo>
                    <a:cubicBezTo>
                      <a:pt x="1771151" y="331162"/>
                      <a:pt x="1775550" y="326606"/>
                      <a:pt x="1775454" y="321084"/>
                    </a:cubicBezTo>
                    <a:close/>
                    <a:moveTo>
                      <a:pt x="1776353" y="7993486"/>
                    </a:moveTo>
                    <a:cubicBezTo>
                      <a:pt x="1776120" y="7980155"/>
                      <a:pt x="1775888" y="7966823"/>
                      <a:pt x="1775655" y="7953492"/>
                    </a:cubicBezTo>
                    <a:cubicBezTo>
                      <a:pt x="1775558" y="7947969"/>
                      <a:pt x="1771003" y="7943570"/>
                      <a:pt x="1765481" y="7943667"/>
                    </a:cubicBezTo>
                    <a:lnTo>
                      <a:pt x="1706731" y="7944692"/>
                    </a:lnTo>
                    <a:cubicBezTo>
                      <a:pt x="1701208" y="7944789"/>
                      <a:pt x="1696809" y="7949344"/>
                      <a:pt x="1696906" y="7954866"/>
                    </a:cubicBezTo>
                    <a:cubicBezTo>
                      <a:pt x="1697139" y="7968197"/>
                      <a:pt x="1697371" y="7981529"/>
                      <a:pt x="1697604" y="7994860"/>
                    </a:cubicBezTo>
                    <a:cubicBezTo>
                      <a:pt x="1697700" y="8000382"/>
                      <a:pt x="1702256" y="8004781"/>
                      <a:pt x="1707778" y="8004685"/>
                    </a:cubicBezTo>
                    <a:lnTo>
                      <a:pt x="1766528" y="8003660"/>
                    </a:lnTo>
                    <a:cubicBezTo>
                      <a:pt x="1772050" y="8003563"/>
                      <a:pt x="1776449" y="7999008"/>
                      <a:pt x="1776353" y="7993486"/>
                    </a:cubicBezTo>
                    <a:close/>
                    <a:moveTo>
                      <a:pt x="1776353" y="7905221"/>
                    </a:moveTo>
                    <a:cubicBezTo>
                      <a:pt x="1776120" y="7891890"/>
                      <a:pt x="1775888" y="7878558"/>
                      <a:pt x="1775655" y="7865227"/>
                    </a:cubicBezTo>
                    <a:cubicBezTo>
                      <a:pt x="1775558" y="7859704"/>
                      <a:pt x="1771003" y="7855305"/>
                      <a:pt x="1765481" y="7855402"/>
                    </a:cubicBezTo>
                    <a:lnTo>
                      <a:pt x="1706731" y="7856427"/>
                    </a:lnTo>
                    <a:cubicBezTo>
                      <a:pt x="1701208" y="7856524"/>
                      <a:pt x="1696809" y="7861079"/>
                      <a:pt x="1696906" y="7866601"/>
                    </a:cubicBezTo>
                    <a:cubicBezTo>
                      <a:pt x="1697139" y="7879932"/>
                      <a:pt x="1697371" y="7893264"/>
                      <a:pt x="1697604" y="7906595"/>
                    </a:cubicBezTo>
                    <a:cubicBezTo>
                      <a:pt x="1697700" y="7912117"/>
                      <a:pt x="1702256" y="7916516"/>
                      <a:pt x="1707778" y="7916420"/>
                    </a:cubicBezTo>
                    <a:lnTo>
                      <a:pt x="1766528" y="7915395"/>
                    </a:lnTo>
                    <a:cubicBezTo>
                      <a:pt x="1772050" y="7915298"/>
                      <a:pt x="1776449" y="7910743"/>
                      <a:pt x="1776353" y="7905221"/>
                    </a:cubicBezTo>
                    <a:close/>
                    <a:moveTo>
                      <a:pt x="1776353" y="7817365"/>
                    </a:moveTo>
                    <a:cubicBezTo>
                      <a:pt x="1776120" y="7804034"/>
                      <a:pt x="1775888" y="7790702"/>
                      <a:pt x="1775655" y="7777371"/>
                    </a:cubicBezTo>
                    <a:cubicBezTo>
                      <a:pt x="1775558" y="7771848"/>
                      <a:pt x="1771003" y="7767449"/>
                      <a:pt x="1765481" y="7767546"/>
                    </a:cubicBezTo>
                    <a:lnTo>
                      <a:pt x="1706731" y="7768571"/>
                    </a:lnTo>
                    <a:cubicBezTo>
                      <a:pt x="1701208" y="7768668"/>
                      <a:pt x="1696809" y="7773223"/>
                      <a:pt x="1696906" y="7778745"/>
                    </a:cubicBezTo>
                    <a:cubicBezTo>
                      <a:pt x="1697139" y="7792076"/>
                      <a:pt x="1697371" y="7805408"/>
                      <a:pt x="1697604" y="7818739"/>
                    </a:cubicBezTo>
                    <a:cubicBezTo>
                      <a:pt x="1697700" y="7824261"/>
                      <a:pt x="1702256" y="7828660"/>
                      <a:pt x="1707778" y="7828564"/>
                    </a:cubicBezTo>
                    <a:lnTo>
                      <a:pt x="1766528" y="7827539"/>
                    </a:lnTo>
                    <a:cubicBezTo>
                      <a:pt x="1772050" y="7827442"/>
                      <a:pt x="1776449" y="7822887"/>
                      <a:pt x="1776353" y="7817365"/>
                    </a:cubicBezTo>
                    <a:close/>
                    <a:moveTo>
                      <a:pt x="1776353" y="7728465"/>
                    </a:moveTo>
                    <a:cubicBezTo>
                      <a:pt x="1776120" y="7715134"/>
                      <a:pt x="1775888" y="7701802"/>
                      <a:pt x="1775655" y="7688471"/>
                    </a:cubicBezTo>
                    <a:cubicBezTo>
                      <a:pt x="1775558" y="7682948"/>
                      <a:pt x="1771003" y="7678549"/>
                      <a:pt x="1765481" y="7678646"/>
                    </a:cubicBezTo>
                    <a:lnTo>
                      <a:pt x="1706731" y="7679671"/>
                    </a:lnTo>
                    <a:cubicBezTo>
                      <a:pt x="1701208" y="7679768"/>
                      <a:pt x="1696809" y="7684323"/>
                      <a:pt x="1696906" y="7689845"/>
                    </a:cubicBezTo>
                    <a:cubicBezTo>
                      <a:pt x="1697139" y="7703176"/>
                      <a:pt x="1697371" y="7716508"/>
                      <a:pt x="1697604" y="7729839"/>
                    </a:cubicBezTo>
                    <a:cubicBezTo>
                      <a:pt x="1697700" y="7735361"/>
                      <a:pt x="1702256" y="7739760"/>
                      <a:pt x="1707778" y="7739664"/>
                    </a:cubicBezTo>
                    <a:lnTo>
                      <a:pt x="1766528" y="7738639"/>
                    </a:lnTo>
                    <a:cubicBezTo>
                      <a:pt x="1772050" y="7738542"/>
                      <a:pt x="1776449" y="7733987"/>
                      <a:pt x="1776353" y="7728465"/>
                    </a:cubicBezTo>
                    <a:close/>
                    <a:moveTo>
                      <a:pt x="1776353" y="7285461"/>
                    </a:moveTo>
                    <a:cubicBezTo>
                      <a:pt x="1776120" y="7272130"/>
                      <a:pt x="1775888" y="7258798"/>
                      <a:pt x="1775655" y="7245467"/>
                    </a:cubicBezTo>
                    <a:cubicBezTo>
                      <a:pt x="1775558" y="7239944"/>
                      <a:pt x="1771003" y="7235545"/>
                      <a:pt x="1765481" y="7235642"/>
                    </a:cubicBezTo>
                    <a:lnTo>
                      <a:pt x="1706731" y="7236667"/>
                    </a:lnTo>
                    <a:cubicBezTo>
                      <a:pt x="1701208" y="7236764"/>
                      <a:pt x="1696809" y="7241319"/>
                      <a:pt x="1696906" y="7246841"/>
                    </a:cubicBezTo>
                    <a:cubicBezTo>
                      <a:pt x="1697139" y="7260172"/>
                      <a:pt x="1697371" y="7273504"/>
                      <a:pt x="1697604" y="7286835"/>
                    </a:cubicBezTo>
                    <a:cubicBezTo>
                      <a:pt x="1697700" y="7292357"/>
                      <a:pt x="1702256" y="7296756"/>
                      <a:pt x="1707778" y="7296660"/>
                    </a:cubicBezTo>
                    <a:lnTo>
                      <a:pt x="1766528" y="7295635"/>
                    </a:lnTo>
                    <a:cubicBezTo>
                      <a:pt x="1772050" y="7295538"/>
                      <a:pt x="1776449" y="7290983"/>
                      <a:pt x="1776353" y="7285461"/>
                    </a:cubicBezTo>
                    <a:close/>
                    <a:moveTo>
                      <a:pt x="1776353" y="7197196"/>
                    </a:moveTo>
                    <a:cubicBezTo>
                      <a:pt x="1776120" y="7183865"/>
                      <a:pt x="1775888" y="7170533"/>
                      <a:pt x="1775655" y="7157202"/>
                    </a:cubicBezTo>
                    <a:cubicBezTo>
                      <a:pt x="1775558" y="7151679"/>
                      <a:pt x="1771003" y="7147280"/>
                      <a:pt x="1765481" y="7147377"/>
                    </a:cubicBezTo>
                    <a:lnTo>
                      <a:pt x="1706731" y="7148402"/>
                    </a:lnTo>
                    <a:cubicBezTo>
                      <a:pt x="1701208" y="7148499"/>
                      <a:pt x="1696809" y="7153054"/>
                      <a:pt x="1696906" y="7158576"/>
                    </a:cubicBezTo>
                    <a:cubicBezTo>
                      <a:pt x="1697139" y="7171907"/>
                      <a:pt x="1697371" y="7185239"/>
                      <a:pt x="1697604" y="7198570"/>
                    </a:cubicBezTo>
                    <a:cubicBezTo>
                      <a:pt x="1697700" y="7204092"/>
                      <a:pt x="1702256" y="7208491"/>
                      <a:pt x="1707778" y="7208395"/>
                    </a:cubicBezTo>
                    <a:lnTo>
                      <a:pt x="1766528" y="7207370"/>
                    </a:lnTo>
                    <a:cubicBezTo>
                      <a:pt x="1772050" y="7207273"/>
                      <a:pt x="1776449" y="7202718"/>
                      <a:pt x="1776353" y="7197196"/>
                    </a:cubicBezTo>
                    <a:close/>
                    <a:moveTo>
                      <a:pt x="1776353" y="7109340"/>
                    </a:moveTo>
                    <a:cubicBezTo>
                      <a:pt x="1776120" y="7096009"/>
                      <a:pt x="1775888" y="7082677"/>
                      <a:pt x="1775655" y="7069346"/>
                    </a:cubicBezTo>
                    <a:cubicBezTo>
                      <a:pt x="1775558" y="7063823"/>
                      <a:pt x="1771003" y="7059424"/>
                      <a:pt x="1765481" y="7059521"/>
                    </a:cubicBezTo>
                    <a:lnTo>
                      <a:pt x="1706731" y="7060546"/>
                    </a:lnTo>
                    <a:cubicBezTo>
                      <a:pt x="1701208" y="7060643"/>
                      <a:pt x="1696809" y="7065198"/>
                      <a:pt x="1696906" y="7070720"/>
                    </a:cubicBezTo>
                    <a:cubicBezTo>
                      <a:pt x="1697139" y="7084051"/>
                      <a:pt x="1697371" y="7097383"/>
                      <a:pt x="1697604" y="7110714"/>
                    </a:cubicBezTo>
                    <a:cubicBezTo>
                      <a:pt x="1697700" y="7116236"/>
                      <a:pt x="1702256" y="7120635"/>
                      <a:pt x="1707778" y="7120539"/>
                    </a:cubicBezTo>
                    <a:lnTo>
                      <a:pt x="1766528" y="7119514"/>
                    </a:lnTo>
                    <a:cubicBezTo>
                      <a:pt x="1772050" y="7119417"/>
                      <a:pt x="1776449" y="7114862"/>
                      <a:pt x="1776353" y="7109340"/>
                    </a:cubicBezTo>
                    <a:close/>
                    <a:moveTo>
                      <a:pt x="1776353" y="7020440"/>
                    </a:moveTo>
                    <a:cubicBezTo>
                      <a:pt x="1776120" y="7007109"/>
                      <a:pt x="1775888" y="6993777"/>
                      <a:pt x="1775655" y="6980446"/>
                    </a:cubicBezTo>
                    <a:cubicBezTo>
                      <a:pt x="1775558" y="6974923"/>
                      <a:pt x="1771003" y="6970524"/>
                      <a:pt x="1765481" y="6970621"/>
                    </a:cubicBezTo>
                    <a:lnTo>
                      <a:pt x="1706731" y="6971646"/>
                    </a:lnTo>
                    <a:cubicBezTo>
                      <a:pt x="1701208" y="6971743"/>
                      <a:pt x="1696809" y="6976298"/>
                      <a:pt x="1696906" y="6981820"/>
                    </a:cubicBezTo>
                    <a:cubicBezTo>
                      <a:pt x="1697139" y="6995151"/>
                      <a:pt x="1697371" y="7008483"/>
                      <a:pt x="1697604" y="7021814"/>
                    </a:cubicBezTo>
                    <a:cubicBezTo>
                      <a:pt x="1697700" y="7027336"/>
                      <a:pt x="1702256" y="7031735"/>
                      <a:pt x="1707778" y="7031639"/>
                    </a:cubicBezTo>
                    <a:lnTo>
                      <a:pt x="1766528" y="7030614"/>
                    </a:lnTo>
                    <a:cubicBezTo>
                      <a:pt x="1772050" y="7030517"/>
                      <a:pt x="1776449" y="7025962"/>
                      <a:pt x="1776353" y="7020440"/>
                    </a:cubicBezTo>
                    <a:close/>
                    <a:moveTo>
                      <a:pt x="1776353" y="6580611"/>
                    </a:moveTo>
                    <a:cubicBezTo>
                      <a:pt x="1776120" y="6567280"/>
                      <a:pt x="1775888" y="6553948"/>
                      <a:pt x="1775655" y="6540617"/>
                    </a:cubicBezTo>
                    <a:cubicBezTo>
                      <a:pt x="1775558" y="6535094"/>
                      <a:pt x="1771003" y="6530695"/>
                      <a:pt x="1765481" y="6530792"/>
                    </a:cubicBezTo>
                    <a:lnTo>
                      <a:pt x="1706731" y="6531817"/>
                    </a:lnTo>
                    <a:cubicBezTo>
                      <a:pt x="1701208" y="6531914"/>
                      <a:pt x="1696809" y="6536469"/>
                      <a:pt x="1696906" y="6541991"/>
                    </a:cubicBezTo>
                    <a:cubicBezTo>
                      <a:pt x="1697139" y="6555322"/>
                      <a:pt x="1697371" y="6568654"/>
                      <a:pt x="1697604" y="6581985"/>
                    </a:cubicBezTo>
                    <a:cubicBezTo>
                      <a:pt x="1697700" y="6587507"/>
                      <a:pt x="1702256" y="6591906"/>
                      <a:pt x="1707778" y="6591810"/>
                    </a:cubicBezTo>
                    <a:lnTo>
                      <a:pt x="1766528" y="6590785"/>
                    </a:lnTo>
                    <a:cubicBezTo>
                      <a:pt x="1772050" y="6590688"/>
                      <a:pt x="1776449" y="6586133"/>
                      <a:pt x="1776353" y="6580611"/>
                    </a:cubicBezTo>
                    <a:close/>
                    <a:moveTo>
                      <a:pt x="1776353" y="6492346"/>
                    </a:moveTo>
                    <a:cubicBezTo>
                      <a:pt x="1776120" y="6479015"/>
                      <a:pt x="1775888" y="6465683"/>
                      <a:pt x="1775655" y="6452352"/>
                    </a:cubicBezTo>
                    <a:cubicBezTo>
                      <a:pt x="1775558" y="6446829"/>
                      <a:pt x="1771003" y="6442430"/>
                      <a:pt x="1765481" y="6442527"/>
                    </a:cubicBezTo>
                    <a:lnTo>
                      <a:pt x="1706731" y="6443552"/>
                    </a:lnTo>
                    <a:cubicBezTo>
                      <a:pt x="1701208" y="6443649"/>
                      <a:pt x="1696809" y="6448204"/>
                      <a:pt x="1696906" y="6453726"/>
                    </a:cubicBezTo>
                    <a:cubicBezTo>
                      <a:pt x="1697139" y="6467057"/>
                      <a:pt x="1697371" y="6480389"/>
                      <a:pt x="1697604" y="6493720"/>
                    </a:cubicBezTo>
                    <a:cubicBezTo>
                      <a:pt x="1697700" y="6499242"/>
                      <a:pt x="1702256" y="6503641"/>
                      <a:pt x="1707778" y="6503545"/>
                    </a:cubicBezTo>
                    <a:lnTo>
                      <a:pt x="1766528" y="6502520"/>
                    </a:lnTo>
                    <a:cubicBezTo>
                      <a:pt x="1772050" y="6502423"/>
                      <a:pt x="1776449" y="6497868"/>
                      <a:pt x="1776353" y="6492346"/>
                    </a:cubicBezTo>
                    <a:close/>
                    <a:moveTo>
                      <a:pt x="1776353" y="6404490"/>
                    </a:moveTo>
                    <a:cubicBezTo>
                      <a:pt x="1776120" y="6391159"/>
                      <a:pt x="1775888" y="6377827"/>
                      <a:pt x="1775655" y="6364496"/>
                    </a:cubicBezTo>
                    <a:cubicBezTo>
                      <a:pt x="1775558" y="6358973"/>
                      <a:pt x="1771003" y="6354574"/>
                      <a:pt x="1765481" y="6354671"/>
                    </a:cubicBezTo>
                    <a:lnTo>
                      <a:pt x="1706731" y="6355696"/>
                    </a:lnTo>
                    <a:cubicBezTo>
                      <a:pt x="1701208" y="6355793"/>
                      <a:pt x="1696809" y="6360348"/>
                      <a:pt x="1696906" y="6365870"/>
                    </a:cubicBezTo>
                    <a:cubicBezTo>
                      <a:pt x="1697139" y="6379201"/>
                      <a:pt x="1697371" y="6392533"/>
                      <a:pt x="1697604" y="6405864"/>
                    </a:cubicBezTo>
                    <a:cubicBezTo>
                      <a:pt x="1697700" y="6411386"/>
                      <a:pt x="1702256" y="6415785"/>
                      <a:pt x="1707778" y="6415689"/>
                    </a:cubicBezTo>
                    <a:lnTo>
                      <a:pt x="1766528" y="6414664"/>
                    </a:lnTo>
                    <a:cubicBezTo>
                      <a:pt x="1772050" y="6414567"/>
                      <a:pt x="1776449" y="6410012"/>
                      <a:pt x="1776353" y="6404490"/>
                    </a:cubicBezTo>
                    <a:close/>
                    <a:moveTo>
                      <a:pt x="1776353" y="6315590"/>
                    </a:moveTo>
                    <a:cubicBezTo>
                      <a:pt x="1776120" y="6302259"/>
                      <a:pt x="1775888" y="6288927"/>
                      <a:pt x="1775655" y="6275596"/>
                    </a:cubicBezTo>
                    <a:cubicBezTo>
                      <a:pt x="1775558" y="6270073"/>
                      <a:pt x="1771003" y="6265674"/>
                      <a:pt x="1765481" y="6265771"/>
                    </a:cubicBezTo>
                    <a:lnTo>
                      <a:pt x="1706731" y="6266796"/>
                    </a:lnTo>
                    <a:cubicBezTo>
                      <a:pt x="1701208" y="6266893"/>
                      <a:pt x="1696809" y="6271448"/>
                      <a:pt x="1696906" y="6276970"/>
                    </a:cubicBezTo>
                    <a:cubicBezTo>
                      <a:pt x="1697139" y="6290301"/>
                      <a:pt x="1697371" y="6303633"/>
                      <a:pt x="1697604" y="6316964"/>
                    </a:cubicBezTo>
                    <a:cubicBezTo>
                      <a:pt x="1697700" y="6322486"/>
                      <a:pt x="1702256" y="6326885"/>
                      <a:pt x="1707778" y="6326789"/>
                    </a:cubicBezTo>
                    <a:lnTo>
                      <a:pt x="1766528" y="6325764"/>
                    </a:lnTo>
                    <a:cubicBezTo>
                      <a:pt x="1772050" y="6325667"/>
                      <a:pt x="1776449" y="6321112"/>
                      <a:pt x="1776353" y="6315590"/>
                    </a:cubicBezTo>
                    <a:close/>
                    <a:moveTo>
                      <a:pt x="1776353" y="5872586"/>
                    </a:moveTo>
                    <a:cubicBezTo>
                      <a:pt x="1776120" y="5859255"/>
                      <a:pt x="1775888" y="5845923"/>
                      <a:pt x="1775655" y="5832592"/>
                    </a:cubicBezTo>
                    <a:cubicBezTo>
                      <a:pt x="1775558" y="5827069"/>
                      <a:pt x="1771003" y="5822670"/>
                      <a:pt x="1765481" y="5822767"/>
                    </a:cubicBezTo>
                    <a:lnTo>
                      <a:pt x="1706731" y="5823792"/>
                    </a:lnTo>
                    <a:cubicBezTo>
                      <a:pt x="1701208" y="5823889"/>
                      <a:pt x="1696809" y="5828444"/>
                      <a:pt x="1696906" y="5833966"/>
                    </a:cubicBezTo>
                    <a:cubicBezTo>
                      <a:pt x="1697139" y="5847297"/>
                      <a:pt x="1697371" y="5860629"/>
                      <a:pt x="1697604" y="5873960"/>
                    </a:cubicBezTo>
                    <a:cubicBezTo>
                      <a:pt x="1697700" y="5879482"/>
                      <a:pt x="1702256" y="5883881"/>
                      <a:pt x="1707778" y="5883785"/>
                    </a:cubicBezTo>
                    <a:lnTo>
                      <a:pt x="1766528" y="5882760"/>
                    </a:lnTo>
                    <a:cubicBezTo>
                      <a:pt x="1772050" y="5882663"/>
                      <a:pt x="1776449" y="5878108"/>
                      <a:pt x="1776353" y="5872586"/>
                    </a:cubicBezTo>
                    <a:close/>
                    <a:moveTo>
                      <a:pt x="1776353" y="5784321"/>
                    </a:moveTo>
                    <a:cubicBezTo>
                      <a:pt x="1776120" y="5770990"/>
                      <a:pt x="1775888" y="5757658"/>
                      <a:pt x="1775655" y="5744327"/>
                    </a:cubicBezTo>
                    <a:cubicBezTo>
                      <a:pt x="1775558" y="5738804"/>
                      <a:pt x="1771003" y="5734405"/>
                      <a:pt x="1765481" y="5734502"/>
                    </a:cubicBezTo>
                    <a:lnTo>
                      <a:pt x="1706731" y="5735527"/>
                    </a:lnTo>
                    <a:cubicBezTo>
                      <a:pt x="1701208" y="5735624"/>
                      <a:pt x="1696809" y="5740179"/>
                      <a:pt x="1696906" y="5745701"/>
                    </a:cubicBezTo>
                    <a:cubicBezTo>
                      <a:pt x="1697139" y="5759032"/>
                      <a:pt x="1697371" y="5772364"/>
                      <a:pt x="1697604" y="5785695"/>
                    </a:cubicBezTo>
                    <a:cubicBezTo>
                      <a:pt x="1697700" y="5791217"/>
                      <a:pt x="1702256" y="5795616"/>
                      <a:pt x="1707778" y="5795520"/>
                    </a:cubicBezTo>
                    <a:lnTo>
                      <a:pt x="1766528" y="5794495"/>
                    </a:lnTo>
                    <a:cubicBezTo>
                      <a:pt x="1772050" y="5794398"/>
                      <a:pt x="1776449" y="5789843"/>
                      <a:pt x="1776353" y="5784321"/>
                    </a:cubicBezTo>
                    <a:close/>
                    <a:moveTo>
                      <a:pt x="1776353" y="5696465"/>
                    </a:moveTo>
                    <a:cubicBezTo>
                      <a:pt x="1776120" y="5683134"/>
                      <a:pt x="1775888" y="5669802"/>
                      <a:pt x="1775655" y="5656471"/>
                    </a:cubicBezTo>
                    <a:cubicBezTo>
                      <a:pt x="1775558" y="5650948"/>
                      <a:pt x="1771003" y="5646549"/>
                      <a:pt x="1765481" y="5646646"/>
                    </a:cubicBezTo>
                    <a:lnTo>
                      <a:pt x="1706731" y="5647671"/>
                    </a:lnTo>
                    <a:cubicBezTo>
                      <a:pt x="1701208" y="5647768"/>
                      <a:pt x="1696809" y="5652323"/>
                      <a:pt x="1696906" y="5657845"/>
                    </a:cubicBezTo>
                    <a:cubicBezTo>
                      <a:pt x="1697139" y="5671176"/>
                      <a:pt x="1697371" y="5684508"/>
                      <a:pt x="1697604" y="5697839"/>
                    </a:cubicBezTo>
                    <a:cubicBezTo>
                      <a:pt x="1697700" y="5703361"/>
                      <a:pt x="1702256" y="5707760"/>
                      <a:pt x="1707778" y="5707664"/>
                    </a:cubicBezTo>
                    <a:lnTo>
                      <a:pt x="1766528" y="5706639"/>
                    </a:lnTo>
                    <a:cubicBezTo>
                      <a:pt x="1772050" y="5706542"/>
                      <a:pt x="1776449" y="5701987"/>
                      <a:pt x="1776353" y="5696465"/>
                    </a:cubicBezTo>
                    <a:close/>
                    <a:moveTo>
                      <a:pt x="1776353" y="5607565"/>
                    </a:moveTo>
                    <a:cubicBezTo>
                      <a:pt x="1776120" y="5594234"/>
                      <a:pt x="1775888" y="5580902"/>
                      <a:pt x="1775655" y="5567571"/>
                    </a:cubicBezTo>
                    <a:cubicBezTo>
                      <a:pt x="1775558" y="5562048"/>
                      <a:pt x="1771003" y="5557649"/>
                      <a:pt x="1765481" y="5557746"/>
                    </a:cubicBezTo>
                    <a:lnTo>
                      <a:pt x="1706731" y="5558771"/>
                    </a:lnTo>
                    <a:cubicBezTo>
                      <a:pt x="1701208" y="5558868"/>
                      <a:pt x="1696809" y="5563423"/>
                      <a:pt x="1696906" y="5568945"/>
                    </a:cubicBezTo>
                    <a:cubicBezTo>
                      <a:pt x="1697139" y="5582276"/>
                      <a:pt x="1697371" y="5595608"/>
                      <a:pt x="1697604" y="5608939"/>
                    </a:cubicBezTo>
                    <a:cubicBezTo>
                      <a:pt x="1697700" y="5614461"/>
                      <a:pt x="1702256" y="5618860"/>
                      <a:pt x="1707778" y="5618764"/>
                    </a:cubicBezTo>
                    <a:lnTo>
                      <a:pt x="1766528" y="5617739"/>
                    </a:lnTo>
                    <a:cubicBezTo>
                      <a:pt x="1772050" y="5617642"/>
                      <a:pt x="1776449" y="5613087"/>
                      <a:pt x="1776353" y="5607565"/>
                    </a:cubicBezTo>
                    <a:close/>
                    <a:moveTo>
                      <a:pt x="1776353" y="5174088"/>
                    </a:moveTo>
                    <a:cubicBezTo>
                      <a:pt x="1776120" y="5160757"/>
                      <a:pt x="1775888" y="5147425"/>
                      <a:pt x="1775655" y="5134094"/>
                    </a:cubicBezTo>
                    <a:cubicBezTo>
                      <a:pt x="1775558" y="5128571"/>
                      <a:pt x="1771003" y="5124172"/>
                      <a:pt x="1765481" y="5124269"/>
                    </a:cubicBezTo>
                    <a:lnTo>
                      <a:pt x="1706731" y="5125294"/>
                    </a:lnTo>
                    <a:cubicBezTo>
                      <a:pt x="1701208" y="5125391"/>
                      <a:pt x="1696809" y="5129946"/>
                      <a:pt x="1696906" y="5135468"/>
                    </a:cubicBezTo>
                    <a:cubicBezTo>
                      <a:pt x="1697139" y="5148799"/>
                      <a:pt x="1697371" y="5162131"/>
                      <a:pt x="1697604" y="5175462"/>
                    </a:cubicBezTo>
                    <a:cubicBezTo>
                      <a:pt x="1697700" y="5180984"/>
                      <a:pt x="1702256" y="5185383"/>
                      <a:pt x="1707778" y="5185287"/>
                    </a:cubicBezTo>
                    <a:lnTo>
                      <a:pt x="1766528" y="5184262"/>
                    </a:lnTo>
                    <a:cubicBezTo>
                      <a:pt x="1772050" y="5184165"/>
                      <a:pt x="1776449" y="5179610"/>
                      <a:pt x="1776353" y="5174088"/>
                    </a:cubicBezTo>
                    <a:close/>
                    <a:moveTo>
                      <a:pt x="1776353" y="5085823"/>
                    </a:moveTo>
                    <a:cubicBezTo>
                      <a:pt x="1776120" y="5072492"/>
                      <a:pt x="1775888" y="5059160"/>
                      <a:pt x="1775655" y="5045829"/>
                    </a:cubicBezTo>
                    <a:cubicBezTo>
                      <a:pt x="1775558" y="5040306"/>
                      <a:pt x="1771003" y="5035907"/>
                      <a:pt x="1765481" y="5036004"/>
                    </a:cubicBezTo>
                    <a:lnTo>
                      <a:pt x="1706731" y="5037029"/>
                    </a:lnTo>
                    <a:cubicBezTo>
                      <a:pt x="1701208" y="5037126"/>
                      <a:pt x="1696809" y="5041681"/>
                      <a:pt x="1696906" y="5047203"/>
                    </a:cubicBezTo>
                    <a:cubicBezTo>
                      <a:pt x="1697139" y="5060534"/>
                      <a:pt x="1697371" y="5073866"/>
                      <a:pt x="1697604" y="5087197"/>
                    </a:cubicBezTo>
                    <a:cubicBezTo>
                      <a:pt x="1697700" y="5092719"/>
                      <a:pt x="1702256" y="5097118"/>
                      <a:pt x="1707778" y="5097022"/>
                    </a:cubicBezTo>
                    <a:lnTo>
                      <a:pt x="1766528" y="5095997"/>
                    </a:lnTo>
                    <a:cubicBezTo>
                      <a:pt x="1772050" y="5095900"/>
                      <a:pt x="1776449" y="5091345"/>
                      <a:pt x="1776353" y="5085823"/>
                    </a:cubicBezTo>
                    <a:close/>
                    <a:moveTo>
                      <a:pt x="1776353" y="4997967"/>
                    </a:moveTo>
                    <a:cubicBezTo>
                      <a:pt x="1776120" y="4984636"/>
                      <a:pt x="1775888" y="4971304"/>
                      <a:pt x="1775655" y="4957973"/>
                    </a:cubicBezTo>
                    <a:cubicBezTo>
                      <a:pt x="1775558" y="4952450"/>
                      <a:pt x="1771003" y="4948051"/>
                      <a:pt x="1765481" y="4948148"/>
                    </a:cubicBezTo>
                    <a:lnTo>
                      <a:pt x="1706731" y="4949173"/>
                    </a:lnTo>
                    <a:cubicBezTo>
                      <a:pt x="1701208" y="4949270"/>
                      <a:pt x="1696809" y="4953825"/>
                      <a:pt x="1696906" y="4959347"/>
                    </a:cubicBezTo>
                    <a:cubicBezTo>
                      <a:pt x="1697139" y="4972678"/>
                      <a:pt x="1697371" y="4986010"/>
                      <a:pt x="1697604" y="4999341"/>
                    </a:cubicBezTo>
                    <a:cubicBezTo>
                      <a:pt x="1697700" y="5004863"/>
                      <a:pt x="1702256" y="5009262"/>
                      <a:pt x="1707778" y="5009166"/>
                    </a:cubicBezTo>
                    <a:lnTo>
                      <a:pt x="1766528" y="5008141"/>
                    </a:lnTo>
                    <a:cubicBezTo>
                      <a:pt x="1772050" y="5008044"/>
                      <a:pt x="1776449" y="5003489"/>
                      <a:pt x="1776353" y="4997967"/>
                    </a:cubicBezTo>
                    <a:close/>
                    <a:moveTo>
                      <a:pt x="1776353" y="4909067"/>
                    </a:moveTo>
                    <a:cubicBezTo>
                      <a:pt x="1776120" y="4895736"/>
                      <a:pt x="1775888" y="4882404"/>
                      <a:pt x="1775655" y="4869073"/>
                    </a:cubicBezTo>
                    <a:cubicBezTo>
                      <a:pt x="1775558" y="4863550"/>
                      <a:pt x="1771003" y="4859151"/>
                      <a:pt x="1765481" y="4859248"/>
                    </a:cubicBezTo>
                    <a:lnTo>
                      <a:pt x="1706731" y="4860273"/>
                    </a:lnTo>
                    <a:cubicBezTo>
                      <a:pt x="1701208" y="4860370"/>
                      <a:pt x="1696809" y="4864925"/>
                      <a:pt x="1696906" y="4870447"/>
                    </a:cubicBezTo>
                    <a:cubicBezTo>
                      <a:pt x="1697139" y="4883778"/>
                      <a:pt x="1697371" y="4897110"/>
                      <a:pt x="1697604" y="4910441"/>
                    </a:cubicBezTo>
                    <a:cubicBezTo>
                      <a:pt x="1697700" y="4915963"/>
                      <a:pt x="1702256" y="4920362"/>
                      <a:pt x="1707778" y="4920266"/>
                    </a:cubicBezTo>
                    <a:lnTo>
                      <a:pt x="1766528" y="4919241"/>
                    </a:lnTo>
                    <a:cubicBezTo>
                      <a:pt x="1772050" y="4919144"/>
                      <a:pt x="1776449" y="4914589"/>
                      <a:pt x="1776353" y="4909067"/>
                    </a:cubicBezTo>
                    <a:close/>
                    <a:moveTo>
                      <a:pt x="1776353" y="4466063"/>
                    </a:moveTo>
                    <a:cubicBezTo>
                      <a:pt x="1776120" y="4452732"/>
                      <a:pt x="1775888" y="4439400"/>
                      <a:pt x="1775655" y="4426069"/>
                    </a:cubicBezTo>
                    <a:cubicBezTo>
                      <a:pt x="1775558" y="4420546"/>
                      <a:pt x="1771003" y="4416147"/>
                      <a:pt x="1765481" y="4416244"/>
                    </a:cubicBezTo>
                    <a:lnTo>
                      <a:pt x="1706731" y="4417269"/>
                    </a:lnTo>
                    <a:cubicBezTo>
                      <a:pt x="1701208" y="4417366"/>
                      <a:pt x="1696809" y="4421921"/>
                      <a:pt x="1696906" y="4427443"/>
                    </a:cubicBezTo>
                    <a:cubicBezTo>
                      <a:pt x="1697139" y="4440774"/>
                      <a:pt x="1697371" y="4454106"/>
                      <a:pt x="1697604" y="4467437"/>
                    </a:cubicBezTo>
                    <a:cubicBezTo>
                      <a:pt x="1697700" y="4472959"/>
                      <a:pt x="1702256" y="4477358"/>
                      <a:pt x="1707778" y="4477262"/>
                    </a:cubicBezTo>
                    <a:lnTo>
                      <a:pt x="1766528" y="4476237"/>
                    </a:lnTo>
                    <a:cubicBezTo>
                      <a:pt x="1772050" y="4476140"/>
                      <a:pt x="1776449" y="4471585"/>
                      <a:pt x="1776353" y="4466063"/>
                    </a:cubicBezTo>
                    <a:close/>
                    <a:moveTo>
                      <a:pt x="1776353" y="4377798"/>
                    </a:moveTo>
                    <a:cubicBezTo>
                      <a:pt x="1776120" y="4364467"/>
                      <a:pt x="1775888" y="4351135"/>
                      <a:pt x="1775655" y="4337804"/>
                    </a:cubicBezTo>
                    <a:cubicBezTo>
                      <a:pt x="1775558" y="4332281"/>
                      <a:pt x="1771003" y="4327882"/>
                      <a:pt x="1765481" y="4327979"/>
                    </a:cubicBezTo>
                    <a:lnTo>
                      <a:pt x="1706731" y="4329004"/>
                    </a:lnTo>
                    <a:cubicBezTo>
                      <a:pt x="1701208" y="4329101"/>
                      <a:pt x="1696809" y="4333656"/>
                      <a:pt x="1696906" y="4339178"/>
                    </a:cubicBezTo>
                    <a:cubicBezTo>
                      <a:pt x="1697139" y="4352509"/>
                      <a:pt x="1697371" y="4365841"/>
                      <a:pt x="1697604" y="4379172"/>
                    </a:cubicBezTo>
                    <a:cubicBezTo>
                      <a:pt x="1697700" y="4384694"/>
                      <a:pt x="1702256" y="4389093"/>
                      <a:pt x="1707778" y="4388997"/>
                    </a:cubicBezTo>
                    <a:lnTo>
                      <a:pt x="1766528" y="4387972"/>
                    </a:lnTo>
                    <a:cubicBezTo>
                      <a:pt x="1772050" y="4387875"/>
                      <a:pt x="1776449" y="4383320"/>
                      <a:pt x="1776353" y="4377798"/>
                    </a:cubicBezTo>
                    <a:close/>
                    <a:moveTo>
                      <a:pt x="1776353" y="4289942"/>
                    </a:moveTo>
                    <a:cubicBezTo>
                      <a:pt x="1776120" y="4276611"/>
                      <a:pt x="1775888" y="4263279"/>
                      <a:pt x="1775655" y="4249948"/>
                    </a:cubicBezTo>
                    <a:cubicBezTo>
                      <a:pt x="1775558" y="4244425"/>
                      <a:pt x="1771003" y="4240026"/>
                      <a:pt x="1765481" y="4240123"/>
                    </a:cubicBezTo>
                    <a:lnTo>
                      <a:pt x="1706731" y="4241148"/>
                    </a:lnTo>
                    <a:cubicBezTo>
                      <a:pt x="1701208" y="4241245"/>
                      <a:pt x="1696809" y="4245800"/>
                      <a:pt x="1696906" y="4251322"/>
                    </a:cubicBezTo>
                    <a:cubicBezTo>
                      <a:pt x="1697139" y="4264653"/>
                      <a:pt x="1697371" y="4277985"/>
                      <a:pt x="1697604" y="4291316"/>
                    </a:cubicBezTo>
                    <a:cubicBezTo>
                      <a:pt x="1697700" y="4296838"/>
                      <a:pt x="1702256" y="4301237"/>
                      <a:pt x="1707778" y="4301141"/>
                    </a:cubicBezTo>
                    <a:lnTo>
                      <a:pt x="1766528" y="4300116"/>
                    </a:lnTo>
                    <a:cubicBezTo>
                      <a:pt x="1772050" y="4300019"/>
                      <a:pt x="1776449" y="4295464"/>
                      <a:pt x="1776353" y="4289942"/>
                    </a:cubicBezTo>
                    <a:close/>
                    <a:moveTo>
                      <a:pt x="1776353" y="4201042"/>
                    </a:moveTo>
                    <a:cubicBezTo>
                      <a:pt x="1776120" y="4187711"/>
                      <a:pt x="1775888" y="4174379"/>
                      <a:pt x="1775655" y="4161048"/>
                    </a:cubicBezTo>
                    <a:cubicBezTo>
                      <a:pt x="1775558" y="4155525"/>
                      <a:pt x="1771003" y="4151126"/>
                      <a:pt x="1765481" y="4151223"/>
                    </a:cubicBezTo>
                    <a:lnTo>
                      <a:pt x="1706731" y="4152248"/>
                    </a:lnTo>
                    <a:cubicBezTo>
                      <a:pt x="1701208" y="4152345"/>
                      <a:pt x="1696809" y="4156900"/>
                      <a:pt x="1696906" y="4162422"/>
                    </a:cubicBezTo>
                    <a:cubicBezTo>
                      <a:pt x="1697139" y="4175753"/>
                      <a:pt x="1697371" y="4189085"/>
                      <a:pt x="1697604" y="4202416"/>
                    </a:cubicBezTo>
                    <a:cubicBezTo>
                      <a:pt x="1697700" y="4207938"/>
                      <a:pt x="1702256" y="4212337"/>
                      <a:pt x="1707778" y="4212241"/>
                    </a:cubicBezTo>
                    <a:lnTo>
                      <a:pt x="1766528" y="4211216"/>
                    </a:lnTo>
                    <a:cubicBezTo>
                      <a:pt x="1772050" y="4211119"/>
                      <a:pt x="1776449" y="4206564"/>
                      <a:pt x="1776353" y="4201042"/>
                    </a:cubicBezTo>
                    <a:close/>
                    <a:moveTo>
                      <a:pt x="1776353" y="3761212"/>
                    </a:moveTo>
                    <a:cubicBezTo>
                      <a:pt x="1776120" y="3747881"/>
                      <a:pt x="1775888" y="3734549"/>
                      <a:pt x="1775655" y="3721218"/>
                    </a:cubicBezTo>
                    <a:cubicBezTo>
                      <a:pt x="1775558" y="3715696"/>
                      <a:pt x="1771003" y="3711297"/>
                      <a:pt x="1765481" y="3711393"/>
                    </a:cubicBezTo>
                    <a:lnTo>
                      <a:pt x="1706731" y="3712419"/>
                    </a:lnTo>
                    <a:cubicBezTo>
                      <a:pt x="1701208" y="3712515"/>
                      <a:pt x="1696809" y="3717071"/>
                      <a:pt x="1696906" y="3722593"/>
                    </a:cubicBezTo>
                    <a:cubicBezTo>
                      <a:pt x="1697139" y="3735924"/>
                      <a:pt x="1697371" y="3749256"/>
                      <a:pt x="1697604" y="3762587"/>
                    </a:cubicBezTo>
                    <a:cubicBezTo>
                      <a:pt x="1697700" y="3768109"/>
                      <a:pt x="1702256" y="3772508"/>
                      <a:pt x="1707778" y="3772412"/>
                    </a:cubicBezTo>
                    <a:lnTo>
                      <a:pt x="1766528" y="3771386"/>
                    </a:lnTo>
                    <a:cubicBezTo>
                      <a:pt x="1772050" y="3771290"/>
                      <a:pt x="1776449" y="3766734"/>
                      <a:pt x="1776353" y="3761212"/>
                    </a:cubicBezTo>
                    <a:close/>
                    <a:moveTo>
                      <a:pt x="1776353" y="3672947"/>
                    </a:moveTo>
                    <a:cubicBezTo>
                      <a:pt x="1776120" y="3659616"/>
                      <a:pt x="1775888" y="3646284"/>
                      <a:pt x="1775655" y="3632953"/>
                    </a:cubicBezTo>
                    <a:cubicBezTo>
                      <a:pt x="1775558" y="3627431"/>
                      <a:pt x="1771003" y="3623032"/>
                      <a:pt x="1765481" y="3623128"/>
                    </a:cubicBezTo>
                    <a:lnTo>
                      <a:pt x="1706731" y="3624154"/>
                    </a:lnTo>
                    <a:cubicBezTo>
                      <a:pt x="1701208" y="3624250"/>
                      <a:pt x="1696809" y="3628806"/>
                      <a:pt x="1696906" y="3634328"/>
                    </a:cubicBezTo>
                    <a:cubicBezTo>
                      <a:pt x="1697139" y="3647659"/>
                      <a:pt x="1697371" y="3660991"/>
                      <a:pt x="1697604" y="3674322"/>
                    </a:cubicBezTo>
                    <a:cubicBezTo>
                      <a:pt x="1697700" y="3679844"/>
                      <a:pt x="1702256" y="3684243"/>
                      <a:pt x="1707778" y="3684147"/>
                    </a:cubicBezTo>
                    <a:lnTo>
                      <a:pt x="1766528" y="3683121"/>
                    </a:lnTo>
                    <a:cubicBezTo>
                      <a:pt x="1772050" y="3683025"/>
                      <a:pt x="1776449" y="3678469"/>
                      <a:pt x="1776353" y="3672947"/>
                    </a:cubicBezTo>
                    <a:close/>
                    <a:moveTo>
                      <a:pt x="1776353" y="3585091"/>
                    </a:moveTo>
                    <a:cubicBezTo>
                      <a:pt x="1776120" y="3571760"/>
                      <a:pt x="1775888" y="3558428"/>
                      <a:pt x="1775655" y="3545097"/>
                    </a:cubicBezTo>
                    <a:cubicBezTo>
                      <a:pt x="1775558" y="3539575"/>
                      <a:pt x="1771003" y="3535176"/>
                      <a:pt x="1765481" y="3535272"/>
                    </a:cubicBezTo>
                    <a:lnTo>
                      <a:pt x="1706731" y="3536298"/>
                    </a:lnTo>
                    <a:cubicBezTo>
                      <a:pt x="1701208" y="3536394"/>
                      <a:pt x="1696809" y="3540950"/>
                      <a:pt x="1696906" y="3546472"/>
                    </a:cubicBezTo>
                    <a:cubicBezTo>
                      <a:pt x="1697139" y="3559803"/>
                      <a:pt x="1697371" y="3573135"/>
                      <a:pt x="1697604" y="3586466"/>
                    </a:cubicBezTo>
                    <a:cubicBezTo>
                      <a:pt x="1697700" y="3591988"/>
                      <a:pt x="1702256" y="3596387"/>
                      <a:pt x="1707778" y="3596291"/>
                    </a:cubicBezTo>
                    <a:lnTo>
                      <a:pt x="1766528" y="3595265"/>
                    </a:lnTo>
                    <a:cubicBezTo>
                      <a:pt x="1772050" y="3595169"/>
                      <a:pt x="1776449" y="3590613"/>
                      <a:pt x="1776353" y="3585091"/>
                    </a:cubicBezTo>
                    <a:close/>
                    <a:moveTo>
                      <a:pt x="1776353" y="3496191"/>
                    </a:moveTo>
                    <a:cubicBezTo>
                      <a:pt x="1776120" y="3482860"/>
                      <a:pt x="1775888" y="3469528"/>
                      <a:pt x="1775655" y="3456197"/>
                    </a:cubicBezTo>
                    <a:cubicBezTo>
                      <a:pt x="1775558" y="3450675"/>
                      <a:pt x="1771003" y="3446276"/>
                      <a:pt x="1765481" y="3446372"/>
                    </a:cubicBezTo>
                    <a:lnTo>
                      <a:pt x="1706731" y="3447398"/>
                    </a:lnTo>
                    <a:cubicBezTo>
                      <a:pt x="1701208" y="3447494"/>
                      <a:pt x="1696809" y="3452050"/>
                      <a:pt x="1696906" y="3457572"/>
                    </a:cubicBezTo>
                    <a:cubicBezTo>
                      <a:pt x="1697139" y="3470903"/>
                      <a:pt x="1697371" y="3484235"/>
                      <a:pt x="1697604" y="3497566"/>
                    </a:cubicBezTo>
                    <a:cubicBezTo>
                      <a:pt x="1697700" y="3503088"/>
                      <a:pt x="1702256" y="3507487"/>
                      <a:pt x="1707778" y="3507391"/>
                    </a:cubicBezTo>
                    <a:lnTo>
                      <a:pt x="1766528" y="3506365"/>
                    </a:lnTo>
                    <a:cubicBezTo>
                      <a:pt x="1772050" y="3506269"/>
                      <a:pt x="1776449" y="3501713"/>
                      <a:pt x="1776353" y="3496191"/>
                    </a:cubicBezTo>
                    <a:close/>
                    <a:moveTo>
                      <a:pt x="1776353" y="3053187"/>
                    </a:moveTo>
                    <a:cubicBezTo>
                      <a:pt x="1776120" y="3039856"/>
                      <a:pt x="1775888" y="3026524"/>
                      <a:pt x="1775655" y="3013193"/>
                    </a:cubicBezTo>
                    <a:cubicBezTo>
                      <a:pt x="1775558" y="3007671"/>
                      <a:pt x="1771003" y="3003272"/>
                      <a:pt x="1765481" y="3003368"/>
                    </a:cubicBezTo>
                    <a:lnTo>
                      <a:pt x="1706731" y="3004394"/>
                    </a:lnTo>
                    <a:cubicBezTo>
                      <a:pt x="1701208" y="3004490"/>
                      <a:pt x="1696809" y="3009046"/>
                      <a:pt x="1696906" y="3014568"/>
                    </a:cubicBezTo>
                    <a:cubicBezTo>
                      <a:pt x="1697139" y="3027899"/>
                      <a:pt x="1697371" y="3041231"/>
                      <a:pt x="1697604" y="3054562"/>
                    </a:cubicBezTo>
                    <a:cubicBezTo>
                      <a:pt x="1697700" y="3060084"/>
                      <a:pt x="1702256" y="3064483"/>
                      <a:pt x="1707778" y="3064387"/>
                    </a:cubicBezTo>
                    <a:lnTo>
                      <a:pt x="1766528" y="3063361"/>
                    </a:lnTo>
                    <a:cubicBezTo>
                      <a:pt x="1772050" y="3063265"/>
                      <a:pt x="1776449" y="3058709"/>
                      <a:pt x="1776353" y="3053187"/>
                    </a:cubicBezTo>
                    <a:close/>
                    <a:moveTo>
                      <a:pt x="1776353" y="2964922"/>
                    </a:moveTo>
                    <a:cubicBezTo>
                      <a:pt x="1776120" y="2951591"/>
                      <a:pt x="1775888" y="2938259"/>
                      <a:pt x="1775655" y="2924928"/>
                    </a:cubicBezTo>
                    <a:cubicBezTo>
                      <a:pt x="1775558" y="2919406"/>
                      <a:pt x="1771003" y="2915007"/>
                      <a:pt x="1765481" y="2915103"/>
                    </a:cubicBezTo>
                    <a:lnTo>
                      <a:pt x="1706731" y="2916129"/>
                    </a:lnTo>
                    <a:cubicBezTo>
                      <a:pt x="1701208" y="2916225"/>
                      <a:pt x="1696809" y="2920781"/>
                      <a:pt x="1696906" y="2926303"/>
                    </a:cubicBezTo>
                    <a:cubicBezTo>
                      <a:pt x="1697139" y="2939634"/>
                      <a:pt x="1697371" y="2952966"/>
                      <a:pt x="1697604" y="2966297"/>
                    </a:cubicBezTo>
                    <a:cubicBezTo>
                      <a:pt x="1697700" y="2971819"/>
                      <a:pt x="1702256" y="2976218"/>
                      <a:pt x="1707778" y="2976122"/>
                    </a:cubicBezTo>
                    <a:lnTo>
                      <a:pt x="1766528" y="2975096"/>
                    </a:lnTo>
                    <a:cubicBezTo>
                      <a:pt x="1772050" y="2975000"/>
                      <a:pt x="1776449" y="2970444"/>
                      <a:pt x="1776353" y="2964922"/>
                    </a:cubicBezTo>
                    <a:close/>
                    <a:moveTo>
                      <a:pt x="1776353" y="2877066"/>
                    </a:moveTo>
                    <a:cubicBezTo>
                      <a:pt x="1776120" y="2863735"/>
                      <a:pt x="1775888" y="2850403"/>
                      <a:pt x="1775655" y="2837072"/>
                    </a:cubicBezTo>
                    <a:cubicBezTo>
                      <a:pt x="1775558" y="2831550"/>
                      <a:pt x="1771003" y="2827151"/>
                      <a:pt x="1765481" y="2827247"/>
                    </a:cubicBezTo>
                    <a:lnTo>
                      <a:pt x="1706731" y="2828273"/>
                    </a:lnTo>
                    <a:cubicBezTo>
                      <a:pt x="1701208" y="2828369"/>
                      <a:pt x="1696809" y="2832925"/>
                      <a:pt x="1696906" y="2838447"/>
                    </a:cubicBezTo>
                    <a:cubicBezTo>
                      <a:pt x="1697139" y="2851778"/>
                      <a:pt x="1697371" y="2865110"/>
                      <a:pt x="1697604" y="2878441"/>
                    </a:cubicBezTo>
                    <a:cubicBezTo>
                      <a:pt x="1697700" y="2883963"/>
                      <a:pt x="1702256" y="2888362"/>
                      <a:pt x="1707778" y="2888266"/>
                    </a:cubicBezTo>
                    <a:lnTo>
                      <a:pt x="1766528" y="2887240"/>
                    </a:lnTo>
                    <a:cubicBezTo>
                      <a:pt x="1772050" y="2887144"/>
                      <a:pt x="1776449" y="2882588"/>
                      <a:pt x="1776353" y="2877066"/>
                    </a:cubicBezTo>
                    <a:close/>
                    <a:moveTo>
                      <a:pt x="1776353" y="2788166"/>
                    </a:moveTo>
                    <a:cubicBezTo>
                      <a:pt x="1776120" y="2774835"/>
                      <a:pt x="1775888" y="2761503"/>
                      <a:pt x="1775655" y="2748172"/>
                    </a:cubicBezTo>
                    <a:cubicBezTo>
                      <a:pt x="1775558" y="2742650"/>
                      <a:pt x="1771003" y="2738251"/>
                      <a:pt x="1765481" y="2738347"/>
                    </a:cubicBezTo>
                    <a:lnTo>
                      <a:pt x="1706731" y="2739373"/>
                    </a:lnTo>
                    <a:cubicBezTo>
                      <a:pt x="1701208" y="2739469"/>
                      <a:pt x="1696809" y="2744025"/>
                      <a:pt x="1696906" y="2749547"/>
                    </a:cubicBezTo>
                    <a:cubicBezTo>
                      <a:pt x="1697139" y="2762878"/>
                      <a:pt x="1697371" y="2776210"/>
                      <a:pt x="1697604" y="2789541"/>
                    </a:cubicBezTo>
                    <a:cubicBezTo>
                      <a:pt x="1697700" y="2795063"/>
                      <a:pt x="1702256" y="2799462"/>
                      <a:pt x="1707778" y="2799366"/>
                    </a:cubicBezTo>
                    <a:lnTo>
                      <a:pt x="1766528" y="2798340"/>
                    </a:lnTo>
                    <a:cubicBezTo>
                      <a:pt x="1772050" y="2798244"/>
                      <a:pt x="1776449" y="2793688"/>
                      <a:pt x="1776353" y="2788166"/>
                    </a:cubicBezTo>
                    <a:close/>
                    <a:moveTo>
                      <a:pt x="1776353" y="2353896"/>
                    </a:moveTo>
                    <a:cubicBezTo>
                      <a:pt x="1776120" y="2340565"/>
                      <a:pt x="1775888" y="2327233"/>
                      <a:pt x="1775655" y="2313902"/>
                    </a:cubicBezTo>
                    <a:cubicBezTo>
                      <a:pt x="1775558" y="2308380"/>
                      <a:pt x="1771003" y="2303981"/>
                      <a:pt x="1765481" y="2304077"/>
                    </a:cubicBezTo>
                    <a:lnTo>
                      <a:pt x="1706731" y="2305103"/>
                    </a:lnTo>
                    <a:cubicBezTo>
                      <a:pt x="1701208" y="2305199"/>
                      <a:pt x="1696809" y="2309755"/>
                      <a:pt x="1696906" y="2315277"/>
                    </a:cubicBezTo>
                    <a:cubicBezTo>
                      <a:pt x="1697139" y="2328608"/>
                      <a:pt x="1697371" y="2341940"/>
                      <a:pt x="1697604" y="2355271"/>
                    </a:cubicBezTo>
                    <a:cubicBezTo>
                      <a:pt x="1697700" y="2360793"/>
                      <a:pt x="1702256" y="2365192"/>
                      <a:pt x="1707778" y="2365096"/>
                    </a:cubicBezTo>
                    <a:lnTo>
                      <a:pt x="1766528" y="2364070"/>
                    </a:lnTo>
                    <a:cubicBezTo>
                      <a:pt x="1772050" y="2363974"/>
                      <a:pt x="1776449" y="2359418"/>
                      <a:pt x="1776353" y="2353896"/>
                    </a:cubicBezTo>
                    <a:close/>
                    <a:moveTo>
                      <a:pt x="1776353" y="2265631"/>
                    </a:moveTo>
                    <a:cubicBezTo>
                      <a:pt x="1776120" y="2252300"/>
                      <a:pt x="1775888" y="2238968"/>
                      <a:pt x="1775655" y="2225637"/>
                    </a:cubicBezTo>
                    <a:cubicBezTo>
                      <a:pt x="1775558" y="2220115"/>
                      <a:pt x="1771003" y="2215716"/>
                      <a:pt x="1765481" y="2215812"/>
                    </a:cubicBezTo>
                    <a:lnTo>
                      <a:pt x="1706731" y="2216838"/>
                    </a:lnTo>
                    <a:cubicBezTo>
                      <a:pt x="1701208" y="2216934"/>
                      <a:pt x="1696809" y="2221490"/>
                      <a:pt x="1696906" y="2227012"/>
                    </a:cubicBezTo>
                    <a:cubicBezTo>
                      <a:pt x="1697139" y="2240343"/>
                      <a:pt x="1697371" y="2253675"/>
                      <a:pt x="1697604" y="2267006"/>
                    </a:cubicBezTo>
                    <a:cubicBezTo>
                      <a:pt x="1697700" y="2272528"/>
                      <a:pt x="1702256" y="2276927"/>
                      <a:pt x="1707778" y="2276831"/>
                    </a:cubicBezTo>
                    <a:lnTo>
                      <a:pt x="1766528" y="2275805"/>
                    </a:lnTo>
                    <a:cubicBezTo>
                      <a:pt x="1772050" y="2275709"/>
                      <a:pt x="1776449" y="2271153"/>
                      <a:pt x="1776353" y="2265631"/>
                    </a:cubicBezTo>
                    <a:close/>
                    <a:moveTo>
                      <a:pt x="1776353" y="2177775"/>
                    </a:moveTo>
                    <a:cubicBezTo>
                      <a:pt x="1776120" y="2164444"/>
                      <a:pt x="1775888" y="2151112"/>
                      <a:pt x="1775655" y="2137781"/>
                    </a:cubicBezTo>
                    <a:cubicBezTo>
                      <a:pt x="1775558" y="2132259"/>
                      <a:pt x="1771003" y="2127860"/>
                      <a:pt x="1765481" y="2127956"/>
                    </a:cubicBezTo>
                    <a:lnTo>
                      <a:pt x="1706731" y="2128982"/>
                    </a:lnTo>
                    <a:cubicBezTo>
                      <a:pt x="1701208" y="2129078"/>
                      <a:pt x="1696809" y="2133634"/>
                      <a:pt x="1696906" y="2139156"/>
                    </a:cubicBezTo>
                    <a:cubicBezTo>
                      <a:pt x="1697139" y="2152487"/>
                      <a:pt x="1697371" y="2165819"/>
                      <a:pt x="1697604" y="2179150"/>
                    </a:cubicBezTo>
                    <a:cubicBezTo>
                      <a:pt x="1697700" y="2184672"/>
                      <a:pt x="1702256" y="2189071"/>
                      <a:pt x="1707778" y="2188975"/>
                    </a:cubicBezTo>
                    <a:lnTo>
                      <a:pt x="1766528" y="2187949"/>
                    </a:lnTo>
                    <a:cubicBezTo>
                      <a:pt x="1772050" y="2187853"/>
                      <a:pt x="1776449" y="2183297"/>
                      <a:pt x="1776353" y="2177775"/>
                    </a:cubicBezTo>
                    <a:close/>
                    <a:moveTo>
                      <a:pt x="1776353" y="2088875"/>
                    </a:moveTo>
                    <a:cubicBezTo>
                      <a:pt x="1776120" y="2075544"/>
                      <a:pt x="1775888" y="2062212"/>
                      <a:pt x="1775655" y="2048881"/>
                    </a:cubicBezTo>
                    <a:cubicBezTo>
                      <a:pt x="1775558" y="2043359"/>
                      <a:pt x="1771003" y="2038960"/>
                      <a:pt x="1765481" y="2039056"/>
                    </a:cubicBezTo>
                    <a:lnTo>
                      <a:pt x="1706731" y="2040082"/>
                    </a:lnTo>
                    <a:cubicBezTo>
                      <a:pt x="1701208" y="2040178"/>
                      <a:pt x="1696809" y="2044734"/>
                      <a:pt x="1696906" y="2050256"/>
                    </a:cubicBezTo>
                    <a:cubicBezTo>
                      <a:pt x="1697139" y="2063587"/>
                      <a:pt x="1697371" y="2076919"/>
                      <a:pt x="1697604" y="2090250"/>
                    </a:cubicBezTo>
                    <a:cubicBezTo>
                      <a:pt x="1697700" y="2095772"/>
                      <a:pt x="1702256" y="2100171"/>
                      <a:pt x="1707778" y="2100075"/>
                    </a:cubicBezTo>
                    <a:lnTo>
                      <a:pt x="1766528" y="2099049"/>
                    </a:lnTo>
                    <a:cubicBezTo>
                      <a:pt x="1772050" y="2098953"/>
                      <a:pt x="1776449" y="2094397"/>
                      <a:pt x="1776353" y="2088875"/>
                    </a:cubicBezTo>
                    <a:close/>
                    <a:moveTo>
                      <a:pt x="1776353" y="1645871"/>
                    </a:moveTo>
                    <a:cubicBezTo>
                      <a:pt x="1776120" y="1632540"/>
                      <a:pt x="1775888" y="1619208"/>
                      <a:pt x="1775655" y="1605877"/>
                    </a:cubicBezTo>
                    <a:cubicBezTo>
                      <a:pt x="1775558" y="1600355"/>
                      <a:pt x="1771003" y="1595956"/>
                      <a:pt x="1765481" y="1596052"/>
                    </a:cubicBezTo>
                    <a:lnTo>
                      <a:pt x="1706731" y="1597078"/>
                    </a:lnTo>
                    <a:cubicBezTo>
                      <a:pt x="1701208" y="1597174"/>
                      <a:pt x="1696809" y="1601730"/>
                      <a:pt x="1696906" y="1607252"/>
                    </a:cubicBezTo>
                    <a:cubicBezTo>
                      <a:pt x="1697139" y="1620583"/>
                      <a:pt x="1697371" y="1633915"/>
                      <a:pt x="1697604" y="1647246"/>
                    </a:cubicBezTo>
                    <a:cubicBezTo>
                      <a:pt x="1697700" y="1652768"/>
                      <a:pt x="1702256" y="1657167"/>
                      <a:pt x="1707778" y="1657071"/>
                    </a:cubicBezTo>
                    <a:lnTo>
                      <a:pt x="1766528" y="1656045"/>
                    </a:lnTo>
                    <a:cubicBezTo>
                      <a:pt x="1772050" y="1655949"/>
                      <a:pt x="1776449" y="1651393"/>
                      <a:pt x="1776353" y="1645871"/>
                    </a:cubicBezTo>
                    <a:close/>
                    <a:moveTo>
                      <a:pt x="1776353" y="1557606"/>
                    </a:moveTo>
                    <a:cubicBezTo>
                      <a:pt x="1776120" y="1544275"/>
                      <a:pt x="1775888" y="1530943"/>
                      <a:pt x="1775655" y="1517612"/>
                    </a:cubicBezTo>
                    <a:cubicBezTo>
                      <a:pt x="1775558" y="1512090"/>
                      <a:pt x="1771003" y="1507691"/>
                      <a:pt x="1765481" y="1507787"/>
                    </a:cubicBezTo>
                    <a:lnTo>
                      <a:pt x="1706731" y="1508813"/>
                    </a:lnTo>
                    <a:cubicBezTo>
                      <a:pt x="1701208" y="1508909"/>
                      <a:pt x="1696809" y="1513465"/>
                      <a:pt x="1696906" y="1518987"/>
                    </a:cubicBezTo>
                    <a:cubicBezTo>
                      <a:pt x="1697139" y="1532318"/>
                      <a:pt x="1697371" y="1545650"/>
                      <a:pt x="1697604" y="1558981"/>
                    </a:cubicBezTo>
                    <a:cubicBezTo>
                      <a:pt x="1697700" y="1564503"/>
                      <a:pt x="1702256" y="1568902"/>
                      <a:pt x="1707778" y="1568806"/>
                    </a:cubicBezTo>
                    <a:lnTo>
                      <a:pt x="1766528" y="1567780"/>
                    </a:lnTo>
                    <a:cubicBezTo>
                      <a:pt x="1772050" y="1567684"/>
                      <a:pt x="1776449" y="1563128"/>
                      <a:pt x="1776353" y="1557606"/>
                    </a:cubicBezTo>
                    <a:close/>
                    <a:moveTo>
                      <a:pt x="1776353" y="1469750"/>
                    </a:moveTo>
                    <a:cubicBezTo>
                      <a:pt x="1776120" y="1456419"/>
                      <a:pt x="1775888" y="1443087"/>
                      <a:pt x="1775655" y="1429756"/>
                    </a:cubicBezTo>
                    <a:cubicBezTo>
                      <a:pt x="1775558" y="1424234"/>
                      <a:pt x="1771003" y="1419835"/>
                      <a:pt x="1765481" y="1419931"/>
                    </a:cubicBezTo>
                    <a:lnTo>
                      <a:pt x="1706731" y="1420957"/>
                    </a:lnTo>
                    <a:cubicBezTo>
                      <a:pt x="1701208" y="1421053"/>
                      <a:pt x="1696809" y="1425609"/>
                      <a:pt x="1696906" y="1431131"/>
                    </a:cubicBezTo>
                    <a:cubicBezTo>
                      <a:pt x="1697139" y="1444462"/>
                      <a:pt x="1697371" y="1457794"/>
                      <a:pt x="1697604" y="1471125"/>
                    </a:cubicBezTo>
                    <a:cubicBezTo>
                      <a:pt x="1697700" y="1476647"/>
                      <a:pt x="1702256" y="1481046"/>
                      <a:pt x="1707778" y="1480950"/>
                    </a:cubicBezTo>
                    <a:lnTo>
                      <a:pt x="1766528" y="1479924"/>
                    </a:lnTo>
                    <a:cubicBezTo>
                      <a:pt x="1772050" y="1479828"/>
                      <a:pt x="1776449" y="1475272"/>
                      <a:pt x="1776353" y="1469750"/>
                    </a:cubicBezTo>
                    <a:close/>
                    <a:moveTo>
                      <a:pt x="1776353" y="1380850"/>
                    </a:moveTo>
                    <a:cubicBezTo>
                      <a:pt x="1776120" y="1367519"/>
                      <a:pt x="1775888" y="1354187"/>
                      <a:pt x="1775655" y="1340856"/>
                    </a:cubicBezTo>
                    <a:cubicBezTo>
                      <a:pt x="1775558" y="1335334"/>
                      <a:pt x="1771003" y="1330935"/>
                      <a:pt x="1765481" y="1331031"/>
                    </a:cubicBezTo>
                    <a:lnTo>
                      <a:pt x="1706731" y="1332057"/>
                    </a:lnTo>
                    <a:cubicBezTo>
                      <a:pt x="1701208" y="1332153"/>
                      <a:pt x="1696809" y="1336709"/>
                      <a:pt x="1696906" y="1342231"/>
                    </a:cubicBezTo>
                    <a:cubicBezTo>
                      <a:pt x="1697139" y="1355562"/>
                      <a:pt x="1697371" y="1368894"/>
                      <a:pt x="1697604" y="1382225"/>
                    </a:cubicBezTo>
                    <a:cubicBezTo>
                      <a:pt x="1697700" y="1387747"/>
                      <a:pt x="1702256" y="1392146"/>
                      <a:pt x="1707778" y="1392050"/>
                    </a:cubicBezTo>
                    <a:lnTo>
                      <a:pt x="1766528" y="1391024"/>
                    </a:lnTo>
                    <a:cubicBezTo>
                      <a:pt x="1772050" y="1390928"/>
                      <a:pt x="1776449" y="1386372"/>
                      <a:pt x="1776353" y="1380850"/>
                    </a:cubicBezTo>
                    <a:close/>
                    <a:moveTo>
                      <a:pt x="1776353" y="941021"/>
                    </a:moveTo>
                    <a:cubicBezTo>
                      <a:pt x="1776120" y="927690"/>
                      <a:pt x="1775888" y="914358"/>
                      <a:pt x="1775655" y="901027"/>
                    </a:cubicBezTo>
                    <a:cubicBezTo>
                      <a:pt x="1775558" y="895505"/>
                      <a:pt x="1771003" y="891106"/>
                      <a:pt x="1765481" y="891202"/>
                    </a:cubicBezTo>
                    <a:lnTo>
                      <a:pt x="1706731" y="892228"/>
                    </a:lnTo>
                    <a:cubicBezTo>
                      <a:pt x="1701208" y="892324"/>
                      <a:pt x="1696809" y="896880"/>
                      <a:pt x="1696906" y="902402"/>
                    </a:cubicBezTo>
                    <a:cubicBezTo>
                      <a:pt x="1697139" y="915733"/>
                      <a:pt x="1697371" y="929065"/>
                      <a:pt x="1697604" y="942396"/>
                    </a:cubicBezTo>
                    <a:cubicBezTo>
                      <a:pt x="1697700" y="947918"/>
                      <a:pt x="1702256" y="952317"/>
                      <a:pt x="1707778" y="952221"/>
                    </a:cubicBezTo>
                    <a:lnTo>
                      <a:pt x="1766528" y="951195"/>
                    </a:lnTo>
                    <a:cubicBezTo>
                      <a:pt x="1772050" y="951099"/>
                      <a:pt x="1776449" y="946543"/>
                      <a:pt x="1776353" y="941021"/>
                    </a:cubicBezTo>
                    <a:close/>
                    <a:moveTo>
                      <a:pt x="1776353" y="852756"/>
                    </a:moveTo>
                    <a:cubicBezTo>
                      <a:pt x="1776120" y="839425"/>
                      <a:pt x="1775888" y="826093"/>
                      <a:pt x="1775655" y="812762"/>
                    </a:cubicBezTo>
                    <a:cubicBezTo>
                      <a:pt x="1775558" y="807240"/>
                      <a:pt x="1771003" y="802841"/>
                      <a:pt x="1765481" y="802937"/>
                    </a:cubicBezTo>
                    <a:lnTo>
                      <a:pt x="1706731" y="803963"/>
                    </a:lnTo>
                    <a:cubicBezTo>
                      <a:pt x="1701208" y="804059"/>
                      <a:pt x="1696809" y="808615"/>
                      <a:pt x="1696906" y="814137"/>
                    </a:cubicBezTo>
                    <a:cubicBezTo>
                      <a:pt x="1697139" y="827468"/>
                      <a:pt x="1697371" y="840800"/>
                      <a:pt x="1697604" y="854131"/>
                    </a:cubicBezTo>
                    <a:cubicBezTo>
                      <a:pt x="1697700" y="859653"/>
                      <a:pt x="1702256" y="864052"/>
                      <a:pt x="1707778" y="863956"/>
                    </a:cubicBezTo>
                    <a:lnTo>
                      <a:pt x="1766528" y="862930"/>
                    </a:lnTo>
                    <a:cubicBezTo>
                      <a:pt x="1772050" y="862834"/>
                      <a:pt x="1776449" y="858278"/>
                      <a:pt x="1776353" y="852756"/>
                    </a:cubicBezTo>
                    <a:close/>
                    <a:moveTo>
                      <a:pt x="1776353" y="764900"/>
                    </a:moveTo>
                    <a:cubicBezTo>
                      <a:pt x="1776120" y="751569"/>
                      <a:pt x="1775888" y="738237"/>
                      <a:pt x="1775655" y="724906"/>
                    </a:cubicBezTo>
                    <a:cubicBezTo>
                      <a:pt x="1775558" y="719384"/>
                      <a:pt x="1771003" y="714985"/>
                      <a:pt x="1765481" y="715081"/>
                    </a:cubicBezTo>
                    <a:lnTo>
                      <a:pt x="1706731" y="716107"/>
                    </a:lnTo>
                    <a:cubicBezTo>
                      <a:pt x="1701208" y="716203"/>
                      <a:pt x="1696809" y="720759"/>
                      <a:pt x="1696906" y="726281"/>
                    </a:cubicBezTo>
                    <a:cubicBezTo>
                      <a:pt x="1697139" y="739612"/>
                      <a:pt x="1697371" y="752944"/>
                      <a:pt x="1697604" y="766275"/>
                    </a:cubicBezTo>
                    <a:cubicBezTo>
                      <a:pt x="1697700" y="771797"/>
                      <a:pt x="1702256" y="776196"/>
                      <a:pt x="1707778" y="776100"/>
                    </a:cubicBezTo>
                    <a:lnTo>
                      <a:pt x="1766528" y="775074"/>
                    </a:lnTo>
                    <a:cubicBezTo>
                      <a:pt x="1772050" y="774978"/>
                      <a:pt x="1776449" y="770422"/>
                      <a:pt x="1776353" y="764900"/>
                    </a:cubicBezTo>
                    <a:close/>
                    <a:moveTo>
                      <a:pt x="1776353" y="676000"/>
                    </a:moveTo>
                    <a:cubicBezTo>
                      <a:pt x="1776120" y="662669"/>
                      <a:pt x="1775888" y="649337"/>
                      <a:pt x="1775655" y="636006"/>
                    </a:cubicBezTo>
                    <a:cubicBezTo>
                      <a:pt x="1775558" y="630484"/>
                      <a:pt x="1771003" y="626085"/>
                      <a:pt x="1765481" y="626181"/>
                    </a:cubicBezTo>
                    <a:lnTo>
                      <a:pt x="1706731" y="627207"/>
                    </a:lnTo>
                    <a:cubicBezTo>
                      <a:pt x="1701208" y="627303"/>
                      <a:pt x="1696809" y="631859"/>
                      <a:pt x="1696906" y="637381"/>
                    </a:cubicBezTo>
                    <a:cubicBezTo>
                      <a:pt x="1697139" y="650712"/>
                      <a:pt x="1697371" y="664044"/>
                      <a:pt x="1697604" y="677375"/>
                    </a:cubicBezTo>
                    <a:cubicBezTo>
                      <a:pt x="1697700" y="682897"/>
                      <a:pt x="1702256" y="687296"/>
                      <a:pt x="1707778" y="687200"/>
                    </a:cubicBezTo>
                    <a:lnTo>
                      <a:pt x="1766528" y="686174"/>
                    </a:lnTo>
                    <a:cubicBezTo>
                      <a:pt x="1772050" y="686078"/>
                      <a:pt x="1776449" y="681522"/>
                      <a:pt x="1776353" y="676000"/>
                    </a:cubicBezTo>
                    <a:close/>
                    <a:moveTo>
                      <a:pt x="1776353" y="232996"/>
                    </a:moveTo>
                    <a:cubicBezTo>
                      <a:pt x="1776120" y="219665"/>
                      <a:pt x="1775888" y="206333"/>
                      <a:pt x="1775655" y="193002"/>
                    </a:cubicBezTo>
                    <a:cubicBezTo>
                      <a:pt x="1775558" y="187480"/>
                      <a:pt x="1771003" y="183081"/>
                      <a:pt x="1765481" y="183177"/>
                    </a:cubicBezTo>
                    <a:lnTo>
                      <a:pt x="1706731" y="184203"/>
                    </a:lnTo>
                    <a:cubicBezTo>
                      <a:pt x="1701208" y="184299"/>
                      <a:pt x="1696809" y="188855"/>
                      <a:pt x="1696906" y="194377"/>
                    </a:cubicBezTo>
                    <a:cubicBezTo>
                      <a:pt x="1697139" y="207708"/>
                      <a:pt x="1697371" y="221040"/>
                      <a:pt x="1697604" y="234371"/>
                    </a:cubicBezTo>
                    <a:cubicBezTo>
                      <a:pt x="1697700" y="239893"/>
                      <a:pt x="1702256" y="244292"/>
                      <a:pt x="1707778" y="244196"/>
                    </a:cubicBezTo>
                    <a:lnTo>
                      <a:pt x="1766528" y="243170"/>
                    </a:lnTo>
                    <a:cubicBezTo>
                      <a:pt x="1772050" y="243074"/>
                      <a:pt x="1776449" y="238518"/>
                      <a:pt x="1776353" y="232996"/>
                    </a:cubicBezTo>
                    <a:close/>
                    <a:moveTo>
                      <a:pt x="1776353" y="144731"/>
                    </a:moveTo>
                    <a:cubicBezTo>
                      <a:pt x="1776120" y="131400"/>
                      <a:pt x="1775888" y="118068"/>
                      <a:pt x="1775655" y="104737"/>
                    </a:cubicBezTo>
                    <a:cubicBezTo>
                      <a:pt x="1775558" y="99215"/>
                      <a:pt x="1771003" y="94816"/>
                      <a:pt x="1765481" y="94912"/>
                    </a:cubicBezTo>
                    <a:lnTo>
                      <a:pt x="1706731" y="95938"/>
                    </a:lnTo>
                    <a:cubicBezTo>
                      <a:pt x="1701208" y="96034"/>
                      <a:pt x="1696809" y="100590"/>
                      <a:pt x="1696906" y="106112"/>
                    </a:cubicBezTo>
                    <a:cubicBezTo>
                      <a:pt x="1697139" y="119443"/>
                      <a:pt x="1697371" y="132775"/>
                      <a:pt x="1697604" y="146106"/>
                    </a:cubicBezTo>
                    <a:cubicBezTo>
                      <a:pt x="1697700" y="151628"/>
                      <a:pt x="1702256" y="156027"/>
                      <a:pt x="1707778" y="155931"/>
                    </a:cubicBezTo>
                    <a:lnTo>
                      <a:pt x="1766528" y="154905"/>
                    </a:lnTo>
                    <a:cubicBezTo>
                      <a:pt x="1772050" y="154809"/>
                      <a:pt x="1776449" y="150253"/>
                      <a:pt x="1776353" y="144731"/>
                    </a:cubicBezTo>
                    <a:close/>
                    <a:moveTo>
                      <a:pt x="1849847" y="1"/>
                    </a:moveTo>
                    <a:lnTo>
                      <a:pt x="1849847" y="8446843"/>
                    </a:lnTo>
                    <a:lnTo>
                      <a:pt x="0" y="8446843"/>
                    </a:lnTo>
                    <a:lnTo>
                      <a:pt x="0" y="0"/>
                    </a:lnTo>
                    <a:lnTo>
                      <a:pt x="1849847" y="1"/>
                    </a:lnTo>
                    <a:close/>
                  </a:path>
                </a:pathLst>
              </a:custGeom>
              <a:solidFill>
                <a:srgbClr val="000000"/>
              </a:soli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15" name="Rectangle 14"/>
              <p:cNvSpPr/>
              <p:nvPr/>
            </p:nvSpPr>
            <p:spPr>
              <a:xfrm>
                <a:off x="7862864" y="3202834"/>
                <a:ext cx="1243584" cy="1321173"/>
              </a:xfrm>
              <a:prstGeom prst="rect">
                <a:avLst/>
              </a:prstGeom>
              <a:blipFill>
                <a:blip r:embed="rId2"/>
                <a:stretch>
                  <a:fillRect/>
                </a:stretch>
              </a:blip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16" name="Rectangle 15"/>
              <p:cNvSpPr/>
              <p:nvPr/>
            </p:nvSpPr>
            <p:spPr>
              <a:xfrm>
                <a:off x="1342388" y="3202834"/>
                <a:ext cx="1243584" cy="1321173"/>
              </a:xfrm>
              <a:prstGeom prst="rect">
                <a:avLst/>
              </a:prstGeom>
              <a:blipFill>
                <a:blip r:embed="rId3"/>
                <a:stretch>
                  <a:fillRect/>
                </a:stretch>
              </a:blip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17" name="Rectangle 16"/>
              <p:cNvSpPr/>
              <p:nvPr/>
            </p:nvSpPr>
            <p:spPr>
              <a:xfrm>
                <a:off x="2638912" y="3202834"/>
                <a:ext cx="1243584" cy="1321173"/>
              </a:xfrm>
              <a:prstGeom prst="rect">
                <a:avLst/>
              </a:prstGeom>
              <a:blipFill>
                <a:blip r:embed="rId4"/>
                <a:stretch>
                  <a:fillRect/>
                </a:stretch>
              </a:blip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18" name="Rectangle 17"/>
              <p:cNvSpPr/>
              <p:nvPr/>
            </p:nvSpPr>
            <p:spPr>
              <a:xfrm>
                <a:off x="3957609" y="3202834"/>
                <a:ext cx="1245638" cy="1321173"/>
              </a:xfrm>
              <a:prstGeom prst="rect">
                <a:avLst/>
              </a:prstGeom>
              <a:blipFill>
                <a:blip r:embed="rId5"/>
                <a:stretch>
                  <a:fillRect/>
                </a:stretch>
              </a:blip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19" name="Rectangle 18"/>
              <p:cNvSpPr/>
              <p:nvPr/>
            </p:nvSpPr>
            <p:spPr>
              <a:xfrm>
                <a:off x="5263851" y="3202834"/>
                <a:ext cx="1243584" cy="1321173"/>
              </a:xfrm>
              <a:prstGeom prst="rect">
                <a:avLst/>
              </a:prstGeom>
              <a:blipFill>
                <a:blip r:embed="rId6"/>
                <a:stretch>
                  <a:fillRect/>
                </a:stretch>
              </a:blip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20" name="Rectangle 19"/>
              <p:cNvSpPr/>
              <p:nvPr/>
            </p:nvSpPr>
            <p:spPr>
              <a:xfrm>
                <a:off x="6573024" y="3200480"/>
                <a:ext cx="1245638" cy="1325880"/>
              </a:xfrm>
              <a:prstGeom prst="rect">
                <a:avLst/>
              </a:prstGeom>
              <a:blipFill>
                <a:blip r:embed="rId7"/>
                <a:stretch>
                  <a:fillRect/>
                </a:stretch>
              </a:blip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21" name="Rectangle 20"/>
              <p:cNvSpPr/>
              <p:nvPr/>
            </p:nvSpPr>
            <p:spPr>
              <a:xfrm>
                <a:off x="44838" y="3202834"/>
                <a:ext cx="1245638" cy="1321173"/>
              </a:xfrm>
              <a:prstGeom prst="rect">
                <a:avLst/>
              </a:prstGeom>
              <a:blipFill>
                <a:blip r:embed="rId8"/>
                <a:stretch>
                  <a:fillRect/>
                </a:stretch>
              </a:blipFill>
              <a:ln w="25400" cap="flat" cmpd="sng" algn="ctr">
                <a:noFill/>
                <a:prstDash val="solid"/>
              </a:ln>
              <a:effectLst/>
            </p:spPr>
            <p:txBody>
              <a:bodyPr rtlCol="0" anchor="ctr"/>
              <a:lstStyle/>
              <a:p>
                <a:pPr algn="ctr">
                  <a:defRPr/>
                </a:pPr>
                <a:endParaRPr lang="en-US" kern="0">
                  <a:solidFill>
                    <a:prstClr val="white"/>
                  </a:solidFill>
                  <a:latin typeface="Calibri"/>
                </a:endParaRPr>
              </a:p>
            </p:txBody>
          </p:sp>
        </p:grpSp>
      </p:grpSp>
      <p:sp>
        <p:nvSpPr>
          <p:cNvPr id="67" name="TextBox 66"/>
          <p:cNvSpPr txBox="1"/>
          <p:nvPr/>
        </p:nvSpPr>
        <p:spPr>
          <a:xfrm>
            <a:off x="163048" y="5019199"/>
            <a:ext cx="1172463" cy="338554"/>
          </a:xfrm>
          <a:prstGeom prst="rect">
            <a:avLst/>
          </a:prstGeom>
          <a:noFill/>
        </p:spPr>
        <p:txBody>
          <a:bodyPr wrap="square" rtlCol="0">
            <a:spAutoFit/>
          </a:bodyPr>
          <a:lstStyle/>
          <a:p>
            <a:pPr algn="ctr">
              <a:defRPr/>
            </a:pPr>
            <a:r>
              <a:rPr lang="en-US" sz="1600" b="1" kern="0" dirty="0">
                <a:solidFill>
                  <a:srgbClr val="00B0F0"/>
                </a:solidFill>
                <a:ea typeface="Tahoma" panose="020B0604030504040204" pitchFamily="34" charset="0"/>
                <a:cs typeface="Tahoma" panose="020B0604030504040204" pitchFamily="34" charset="0"/>
              </a:rPr>
              <a:t>Nov 16</a:t>
            </a:r>
          </a:p>
        </p:txBody>
      </p:sp>
      <p:sp>
        <p:nvSpPr>
          <p:cNvPr id="68" name="Rectangle 67"/>
          <p:cNvSpPr/>
          <p:nvPr/>
        </p:nvSpPr>
        <p:spPr>
          <a:xfrm>
            <a:off x="87995" y="5398674"/>
            <a:ext cx="1337301" cy="523220"/>
          </a:xfrm>
          <a:prstGeom prst="rect">
            <a:avLst/>
          </a:prstGeom>
        </p:spPr>
        <p:txBody>
          <a:bodyPr wrap="square">
            <a:spAutoFit/>
          </a:bodyPr>
          <a:lstStyle/>
          <a:p>
            <a:pPr algn="ctr"/>
            <a:r>
              <a:rPr lang="en-US" sz="1400" b="1" dirty="0">
                <a:solidFill>
                  <a:prstClr val="black"/>
                </a:solidFill>
                <a:ea typeface="Tahoma" panose="020B0604030504040204" pitchFamily="34" charset="0"/>
                <a:cs typeface="Tahoma" panose="020B0604030504040204" pitchFamily="34" charset="0"/>
              </a:rPr>
              <a:t>New </a:t>
            </a:r>
          </a:p>
          <a:p>
            <a:pPr algn="ctr"/>
            <a:r>
              <a:rPr lang="en-US" sz="1400" b="1" dirty="0">
                <a:solidFill>
                  <a:prstClr val="black"/>
                </a:solidFill>
                <a:ea typeface="Tahoma" panose="020B0604030504040204" pitchFamily="34" charset="0"/>
                <a:cs typeface="Tahoma" panose="020B0604030504040204" pitchFamily="34" charset="0"/>
              </a:rPr>
              <a:t>Offices</a:t>
            </a:r>
          </a:p>
        </p:txBody>
      </p:sp>
      <p:sp>
        <p:nvSpPr>
          <p:cNvPr id="69" name="TextBox 68"/>
          <p:cNvSpPr txBox="1"/>
          <p:nvPr/>
        </p:nvSpPr>
        <p:spPr>
          <a:xfrm>
            <a:off x="1399125" y="1740219"/>
            <a:ext cx="1172463" cy="338554"/>
          </a:xfrm>
          <a:prstGeom prst="rect">
            <a:avLst/>
          </a:prstGeom>
          <a:noFill/>
        </p:spPr>
        <p:txBody>
          <a:bodyPr wrap="square" rtlCol="0">
            <a:spAutoFit/>
          </a:bodyPr>
          <a:lstStyle/>
          <a:p>
            <a:pPr algn="ctr">
              <a:defRPr/>
            </a:pPr>
            <a:r>
              <a:rPr lang="en-US" sz="1600" b="1" kern="0" dirty="0">
                <a:solidFill>
                  <a:srgbClr val="00B0F0"/>
                </a:solidFill>
                <a:ea typeface="Tahoma" panose="020B0604030504040204" pitchFamily="34" charset="0"/>
                <a:cs typeface="Tahoma" panose="020B0604030504040204" pitchFamily="34" charset="0"/>
              </a:rPr>
              <a:t>Nov 16</a:t>
            </a:r>
          </a:p>
        </p:txBody>
      </p:sp>
      <p:sp>
        <p:nvSpPr>
          <p:cNvPr id="70" name="TextBox 69"/>
          <p:cNvSpPr txBox="1"/>
          <p:nvPr/>
        </p:nvSpPr>
        <p:spPr>
          <a:xfrm>
            <a:off x="2690832" y="5002322"/>
            <a:ext cx="1172463" cy="338554"/>
          </a:xfrm>
          <a:prstGeom prst="rect">
            <a:avLst/>
          </a:prstGeom>
          <a:noFill/>
        </p:spPr>
        <p:txBody>
          <a:bodyPr wrap="square" rtlCol="0">
            <a:spAutoFit/>
          </a:bodyPr>
          <a:lstStyle/>
          <a:p>
            <a:pPr algn="ctr">
              <a:defRPr/>
            </a:pPr>
            <a:r>
              <a:rPr lang="en-US" sz="1600" b="1" kern="0" dirty="0">
                <a:solidFill>
                  <a:srgbClr val="00B0F0"/>
                </a:solidFill>
                <a:ea typeface="Tahoma" panose="020B0604030504040204" pitchFamily="34" charset="0"/>
                <a:cs typeface="Tahoma" panose="020B0604030504040204" pitchFamily="34" charset="0"/>
              </a:rPr>
              <a:t>Jan 17</a:t>
            </a:r>
          </a:p>
        </p:txBody>
      </p:sp>
      <p:sp>
        <p:nvSpPr>
          <p:cNvPr id="71" name="TextBox 70"/>
          <p:cNvSpPr txBox="1"/>
          <p:nvPr/>
        </p:nvSpPr>
        <p:spPr>
          <a:xfrm>
            <a:off x="4001462" y="4988361"/>
            <a:ext cx="1172463" cy="338554"/>
          </a:xfrm>
          <a:prstGeom prst="rect">
            <a:avLst/>
          </a:prstGeom>
          <a:noFill/>
        </p:spPr>
        <p:txBody>
          <a:bodyPr wrap="square" rtlCol="0">
            <a:spAutoFit/>
          </a:bodyPr>
          <a:lstStyle/>
          <a:p>
            <a:pPr algn="ctr">
              <a:defRPr/>
            </a:pPr>
            <a:r>
              <a:rPr lang="en-US" sz="1600" b="1" kern="0" dirty="0">
                <a:solidFill>
                  <a:srgbClr val="00B0F0"/>
                </a:solidFill>
                <a:ea typeface="Tahoma" panose="020B0604030504040204" pitchFamily="34" charset="0"/>
                <a:cs typeface="Tahoma" panose="020B0604030504040204" pitchFamily="34" charset="0"/>
              </a:rPr>
              <a:t>Mar 17</a:t>
            </a:r>
          </a:p>
        </p:txBody>
      </p:sp>
      <p:sp>
        <p:nvSpPr>
          <p:cNvPr id="72" name="TextBox 71"/>
          <p:cNvSpPr txBox="1"/>
          <p:nvPr/>
        </p:nvSpPr>
        <p:spPr>
          <a:xfrm>
            <a:off x="5224478" y="4992202"/>
            <a:ext cx="1172463" cy="338554"/>
          </a:xfrm>
          <a:prstGeom prst="rect">
            <a:avLst/>
          </a:prstGeom>
          <a:noFill/>
        </p:spPr>
        <p:txBody>
          <a:bodyPr wrap="square" rtlCol="0">
            <a:spAutoFit/>
          </a:bodyPr>
          <a:lstStyle/>
          <a:p>
            <a:pPr algn="ctr">
              <a:defRPr/>
            </a:pPr>
            <a:r>
              <a:rPr lang="en-US" sz="1600" b="1" kern="0" dirty="0">
                <a:solidFill>
                  <a:srgbClr val="00B0F0"/>
                </a:solidFill>
                <a:ea typeface="Tahoma" panose="020B0604030504040204" pitchFamily="34" charset="0"/>
                <a:cs typeface="Tahoma" panose="020B0604030504040204" pitchFamily="34" charset="0"/>
              </a:rPr>
              <a:t>Mar 17</a:t>
            </a:r>
          </a:p>
        </p:txBody>
      </p:sp>
      <p:sp>
        <p:nvSpPr>
          <p:cNvPr id="74" name="TextBox 73"/>
          <p:cNvSpPr txBox="1"/>
          <p:nvPr/>
        </p:nvSpPr>
        <p:spPr>
          <a:xfrm>
            <a:off x="7021691" y="1717292"/>
            <a:ext cx="1172463" cy="338554"/>
          </a:xfrm>
          <a:prstGeom prst="rect">
            <a:avLst/>
          </a:prstGeom>
          <a:noFill/>
        </p:spPr>
        <p:txBody>
          <a:bodyPr wrap="square" rtlCol="0">
            <a:spAutoFit/>
          </a:bodyPr>
          <a:lstStyle/>
          <a:p>
            <a:pPr algn="ctr">
              <a:defRPr/>
            </a:pPr>
            <a:r>
              <a:rPr lang="en-US" sz="1600" b="1" kern="0" dirty="0">
                <a:solidFill>
                  <a:srgbClr val="00B0F0"/>
                </a:solidFill>
                <a:ea typeface="Tahoma" panose="020B0604030504040204" pitchFamily="34" charset="0"/>
                <a:cs typeface="Tahoma" panose="020B0604030504040204" pitchFamily="34" charset="0"/>
              </a:rPr>
              <a:t>2016/17</a:t>
            </a:r>
          </a:p>
        </p:txBody>
      </p:sp>
      <p:sp>
        <p:nvSpPr>
          <p:cNvPr id="75" name="Rectangle 74"/>
          <p:cNvSpPr/>
          <p:nvPr/>
        </p:nvSpPr>
        <p:spPr>
          <a:xfrm>
            <a:off x="1296375" y="2144521"/>
            <a:ext cx="1337301" cy="523220"/>
          </a:xfrm>
          <a:prstGeom prst="rect">
            <a:avLst/>
          </a:prstGeom>
        </p:spPr>
        <p:txBody>
          <a:bodyPr wrap="square">
            <a:spAutoFit/>
          </a:bodyPr>
          <a:lstStyle/>
          <a:p>
            <a:pPr algn="ctr"/>
            <a:r>
              <a:rPr lang="en-US" sz="1400" b="1" dirty="0">
                <a:solidFill>
                  <a:prstClr val="black"/>
                </a:solidFill>
                <a:ea typeface="Tahoma" panose="020B0604030504040204" pitchFamily="34" charset="0"/>
                <a:cs typeface="Tahoma" panose="020B0604030504040204" pitchFamily="34" charset="0"/>
              </a:rPr>
              <a:t>New </a:t>
            </a:r>
          </a:p>
          <a:p>
            <a:pPr algn="ctr"/>
            <a:r>
              <a:rPr lang="en-US" sz="1400" b="1" dirty="0">
                <a:solidFill>
                  <a:prstClr val="black"/>
                </a:solidFill>
                <a:ea typeface="Tahoma" panose="020B0604030504040204" pitchFamily="34" charset="0"/>
                <a:cs typeface="Tahoma" panose="020B0604030504040204" pitchFamily="34" charset="0"/>
              </a:rPr>
              <a:t>Magazine</a:t>
            </a:r>
          </a:p>
        </p:txBody>
      </p:sp>
      <p:sp>
        <p:nvSpPr>
          <p:cNvPr id="76" name="Rectangle 75"/>
          <p:cNvSpPr/>
          <p:nvPr/>
        </p:nvSpPr>
        <p:spPr>
          <a:xfrm>
            <a:off x="2568285" y="5358674"/>
            <a:ext cx="1337301" cy="523220"/>
          </a:xfrm>
          <a:prstGeom prst="rect">
            <a:avLst/>
          </a:prstGeom>
        </p:spPr>
        <p:txBody>
          <a:bodyPr wrap="square">
            <a:spAutoFit/>
          </a:bodyPr>
          <a:lstStyle/>
          <a:p>
            <a:pPr algn="ctr"/>
            <a:r>
              <a:rPr lang="en-US" sz="1400" b="1" dirty="0">
                <a:solidFill>
                  <a:prstClr val="black"/>
                </a:solidFill>
                <a:ea typeface="Tahoma" panose="020B0604030504040204" pitchFamily="34" charset="0"/>
                <a:cs typeface="Tahoma" panose="020B0604030504040204" pitchFamily="34" charset="0"/>
              </a:rPr>
              <a:t>New </a:t>
            </a:r>
          </a:p>
          <a:p>
            <a:pPr algn="ctr"/>
            <a:r>
              <a:rPr lang="en-US" sz="1400" b="1" dirty="0">
                <a:solidFill>
                  <a:prstClr val="black"/>
                </a:solidFill>
                <a:ea typeface="Tahoma" panose="020B0604030504040204" pitchFamily="34" charset="0"/>
                <a:cs typeface="Tahoma" panose="020B0604030504040204" pitchFamily="34" charset="0"/>
              </a:rPr>
              <a:t>Teams</a:t>
            </a:r>
          </a:p>
        </p:txBody>
      </p:sp>
      <p:sp>
        <p:nvSpPr>
          <p:cNvPr id="77" name="Rectangle 76"/>
          <p:cNvSpPr/>
          <p:nvPr/>
        </p:nvSpPr>
        <p:spPr>
          <a:xfrm>
            <a:off x="3869653" y="5358674"/>
            <a:ext cx="1337301" cy="523220"/>
          </a:xfrm>
          <a:prstGeom prst="rect">
            <a:avLst/>
          </a:prstGeom>
        </p:spPr>
        <p:txBody>
          <a:bodyPr wrap="square">
            <a:spAutoFit/>
          </a:bodyPr>
          <a:lstStyle/>
          <a:p>
            <a:pPr algn="ctr"/>
            <a:r>
              <a:rPr lang="en-US" sz="1400" b="1" dirty="0">
                <a:solidFill>
                  <a:prstClr val="black"/>
                </a:solidFill>
                <a:ea typeface="Tahoma" panose="020B0604030504040204" pitchFamily="34" charset="0"/>
                <a:cs typeface="Tahoma" panose="020B0604030504040204" pitchFamily="34" charset="0"/>
              </a:rPr>
              <a:t>Fellow Membership</a:t>
            </a:r>
          </a:p>
        </p:txBody>
      </p:sp>
      <p:sp>
        <p:nvSpPr>
          <p:cNvPr id="78" name="Rectangle 77"/>
          <p:cNvSpPr/>
          <p:nvPr/>
        </p:nvSpPr>
        <p:spPr>
          <a:xfrm>
            <a:off x="5133143" y="5351855"/>
            <a:ext cx="1337301" cy="954107"/>
          </a:xfrm>
          <a:prstGeom prst="rect">
            <a:avLst/>
          </a:prstGeom>
        </p:spPr>
        <p:txBody>
          <a:bodyPr wrap="square">
            <a:spAutoFit/>
          </a:bodyPr>
          <a:lstStyle/>
          <a:p>
            <a:pPr algn="ctr"/>
            <a:r>
              <a:rPr lang="en-US" sz="1400" b="1" dirty="0">
                <a:solidFill>
                  <a:prstClr val="black"/>
                </a:solidFill>
                <a:ea typeface="Tahoma" panose="020B0604030504040204" pitchFamily="34" charset="0"/>
                <a:cs typeface="Tahoma" panose="020B0604030504040204" pitchFamily="34" charset="0"/>
              </a:rPr>
              <a:t>Group Handbook and Guidelines</a:t>
            </a:r>
          </a:p>
        </p:txBody>
      </p:sp>
      <p:sp>
        <p:nvSpPr>
          <p:cNvPr id="80" name="Rectangle 79"/>
          <p:cNvSpPr/>
          <p:nvPr/>
        </p:nvSpPr>
        <p:spPr>
          <a:xfrm>
            <a:off x="6939272" y="2131388"/>
            <a:ext cx="1337301" cy="738664"/>
          </a:xfrm>
          <a:prstGeom prst="rect">
            <a:avLst/>
          </a:prstGeom>
        </p:spPr>
        <p:txBody>
          <a:bodyPr wrap="square">
            <a:spAutoFit/>
          </a:bodyPr>
          <a:lstStyle/>
          <a:p>
            <a:pPr algn="ctr"/>
            <a:r>
              <a:rPr lang="en-US" sz="1400" b="1" dirty="0">
                <a:solidFill>
                  <a:prstClr val="black"/>
                </a:solidFill>
                <a:ea typeface="Tahoma" panose="020B0604030504040204" pitchFamily="34" charset="0"/>
                <a:cs typeface="Tahoma" panose="020B0604030504040204" pitchFamily="34" charset="0"/>
              </a:rPr>
              <a:t>Extensive Media Coverage</a:t>
            </a:r>
          </a:p>
        </p:txBody>
      </p:sp>
      <p:sp>
        <p:nvSpPr>
          <p:cNvPr id="81" name="Title 1"/>
          <p:cNvSpPr>
            <a:spLocks noGrp="1"/>
          </p:cNvSpPr>
          <p:nvPr>
            <p:ph type="title"/>
          </p:nvPr>
        </p:nvSpPr>
        <p:spPr/>
        <p:txBody>
          <a:bodyPr/>
          <a:lstStyle/>
          <a:p>
            <a:r>
              <a:rPr lang="en-GB" dirty="0"/>
              <a:t>One year on…….</a:t>
            </a:r>
          </a:p>
        </p:txBody>
      </p:sp>
    </p:spTree>
    <p:extLst>
      <p:ext uri="{BB962C8B-B14F-4D97-AF65-F5344CB8AC3E}">
        <p14:creationId xmlns:p14="http://schemas.microsoft.com/office/powerpoint/2010/main" val="3483919891"/>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43608" y="1676132"/>
            <a:ext cx="5348103" cy="4772300"/>
            <a:chOff x="87995" y="1666684"/>
            <a:chExt cx="5348103" cy="4772300"/>
          </a:xfrm>
        </p:grpSpPr>
        <p:grpSp>
          <p:nvGrpSpPr>
            <p:cNvPr id="66" name="Group 65"/>
            <p:cNvGrpSpPr/>
            <p:nvPr/>
          </p:nvGrpSpPr>
          <p:grpSpPr>
            <a:xfrm>
              <a:off x="114856" y="1666684"/>
              <a:ext cx="5321242" cy="4772300"/>
              <a:chOff x="107504" y="1669033"/>
              <a:chExt cx="5321242" cy="4772300"/>
            </a:xfrm>
          </p:grpSpPr>
          <p:grpSp>
            <p:nvGrpSpPr>
              <p:cNvPr id="62" name="Group 61"/>
              <p:cNvGrpSpPr/>
              <p:nvPr/>
            </p:nvGrpSpPr>
            <p:grpSpPr>
              <a:xfrm>
                <a:off x="1383940" y="1669033"/>
                <a:ext cx="1297861" cy="1530319"/>
                <a:chOff x="917346" y="5366875"/>
                <a:chExt cx="1297861" cy="1680640"/>
              </a:xfrm>
            </p:grpSpPr>
            <p:sp>
              <p:nvSpPr>
                <p:cNvPr id="64" name="Rectangle 63"/>
                <p:cNvSpPr/>
                <p:nvPr/>
              </p:nvSpPr>
              <p:spPr>
                <a:xfrm>
                  <a:off x="991230" y="5366875"/>
                  <a:ext cx="1223977" cy="1579326"/>
                </a:xfrm>
                <a:prstGeom prst="rect">
                  <a:avLst/>
                </a:prstGeom>
                <a:gradFill flip="none" rotWithShape="1">
                  <a:gsLst>
                    <a:gs pos="100000">
                      <a:srgbClr val="FFFFFF">
                        <a:lumMod val="85000"/>
                        <a:alpha val="0"/>
                      </a:srgbClr>
                    </a:gs>
                    <a:gs pos="0">
                      <a:srgbClr val="FFFFFF">
                        <a:lumMod val="85000"/>
                      </a:srgbClr>
                    </a:gs>
                  </a:gsLst>
                  <a:lin ang="5400000" scaled="1"/>
                  <a:tileRect/>
                </a:gra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cxnSp>
              <p:nvCxnSpPr>
                <p:cNvPr id="65" name="Straight Connector 64"/>
                <p:cNvCxnSpPr/>
                <p:nvPr/>
              </p:nvCxnSpPr>
              <p:spPr>
                <a:xfrm>
                  <a:off x="917346" y="5633542"/>
                  <a:ext cx="0" cy="1413973"/>
                </a:xfrm>
                <a:prstGeom prst="line">
                  <a:avLst/>
                </a:prstGeom>
                <a:noFill/>
                <a:ln w="25400" cap="flat" cmpd="sng" algn="ctr">
                  <a:solidFill>
                    <a:srgbClr val="FFFFFF">
                      <a:lumMod val="65000"/>
                    </a:srgbClr>
                  </a:solidFill>
                  <a:prstDash val="sysDot"/>
                </a:ln>
                <a:effectLst/>
              </p:spPr>
            </p:cxnSp>
          </p:grpSp>
          <p:grpSp>
            <p:nvGrpSpPr>
              <p:cNvPr id="38" name="Group 37"/>
              <p:cNvGrpSpPr/>
              <p:nvPr/>
            </p:nvGrpSpPr>
            <p:grpSpPr>
              <a:xfrm>
                <a:off x="3940526" y="4992509"/>
                <a:ext cx="1389137" cy="1448824"/>
                <a:chOff x="754012" y="5341137"/>
                <a:chExt cx="1458871" cy="1591140"/>
              </a:xfrm>
            </p:grpSpPr>
            <p:sp>
              <p:nvSpPr>
                <p:cNvPr id="40" name="Rectangle 39"/>
                <p:cNvSpPr/>
                <p:nvPr/>
              </p:nvSpPr>
              <p:spPr>
                <a:xfrm>
                  <a:off x="810286" y="5341137"/>
                  <a:ext cx="1402597" cy="1591140"/>
                </a:xfrm>
                <a:prstGeom prst="rect">
                  <a:avLst/>
                </a:prstGeom>
                <a:gradFill flip="none" rotWithShape="1">
                  <a:gsLst>
                    <a:gs pos="100000">
                      <a:srgbClr val="FFFFFF">
                        <a:lumMod val="85000"/>
                        <a:alpha val="0"/>
                      </a:srgbClr>
                    </a:gs>
                    <a:gs pos="0">
                      <a:srgbClr val="FFFFFF">
                        <a:lumMod val="85000"/>
                      </a:srgbClr>
                    </a:gs>
                  </a:gsLst>
                  <a:lin ang="5400000" scaled="1"/>
                  <a:tileRect/>
                </a:gra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cxnSp>
              <p:nvCxnSpPr>
                <p:cNvPr id="41" name="Straight Connector 40"/>
                <p:cNvCxnSpPr/>
                <p:nvPr/>
              </p:nvCxnSpPr>
              <p:spPr>
                <a:xfrm>
                  <a:off x="754012" y="5343380"/>
                  <a:ext cx="0" cy="1413973"/>
                </a:xfrm>
                <a:prstGeom prst="line">
                  <a:avLst/>
                </a:prstGeom>
                <a:noFill/>
                <a:ln w="25400" cap="flat" cmpd="sng" algn="ctr">
                  <a:solidFill>
                    <a:srgbClr val="FFFFFF">
                      <a:lumMod val="65000"/>
                    </a:srgbClr>
                  </a:solidFill>
                  <a:prstDash val="sysDot"/>
                </a:ln>
                <a:effectLst/>
              </p:spPr>
            </p:cxnSp>
          </p:grpSp>
          <p:grpSp>
            <p:nvGrpSpPr>
              <p:cNvPr id="9" name="Group 8"/>
              <p:cNvGrpSpPr/>
              <p:nvPr/>
            </p:nvGrpSpPr>
            <p:grpSpPr>
              <a:xfrm>
                <a:off x="2626324" y="4990947"/>
                <a:ext cx="1362296" cy="1326133"/>
                <a:chOff x="1315096" y="1213456"/>
                <a:chExt cx="1430682" cy="1456397"/>
              </a:xfrm>
            </p:grpSpPr>
            <p:grpSp>
              <p:nvGrpSpPr>
                <p:cNvPr id="32" name="Group 31"/>
                <p:cNvGrpSpPr/>
                <p:nvPr/>
              </p:nvGrpSpPr>
              <p:grpSpPr>
                <a:xfrm>
                  <a:off x="1315096" y="1213456"/>
                  <a:ext cx="1243584" cy="1456397"/>
                  <a:chOff x="944331" y="5296154"/>
                  <a:chExt cx="1243584" cy="1456397"/>
                </a:xfrm>
              </p:grpSpPr>
              <p:sp>
                <p:nvSpPr>
                  <p:cNvPr id="34" name="Rectangle 33"/>
                  <p:cNvSpPr/>
                  <p:nvPr/>
                </p:nvSpPr>
                <p:spPr>
                  <a:xfrm>
                    <a:off x="1006009" y="5296154"/>
                    <a:ext cx="1181906" cy="1456397"/>
                  </a:xfrm>
                  <a:prstGeom prst="rect">
                    <a:avLst/>
                  </a:prstGeom>
                  <a:gradFill flip="none" rotWithShape="1">
                    <a:gsLst>
                      <a:gs pos="100000">
                        <a:srgbClr val="FFFFFF">
                          <a:lumMod val="85000"/>
                          <a:alpha val="0"/>
                        </a:srgbClr>
                      </a:gs>
                      <a:gs pos="0">
                        <a:srgbClr val="FFFFFF">
                          <a:lumMod val="85000"/>
                        </a:srgbClr>
                      </a:gs>
                    </a:gsLst>
                    <a:lin ang="5400000" scaled="1"/>
                    <a:tileRect/>
                  </a:gra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cxnSp>
                <p:nvCxnSpPr>
                  <p:cNvPr id="35" name="Straight Connector 34"/>
                  <p:cNvCxnSpPr/>
                  <p:nvPr/>
                </p:nvCxnSpPr>
                <p:spPr>
                  <a:xfrm>
                    <a:off x="944331" y="5326832"/>
                    <a:ext cx="0" cy="1413973"/>
                  </a:xfrm>
                  <a:prstGeom prst="line">
                    <a:avLst/>
                  </a:prstGeom>
                  <a:noFill/>
                  <a:ln w="25400" cap="flat" cmpd="sng" algn="ctr">
                    <a:solidFill>
                      <a:srgbClr val="FFFFFF">
                        <a:lumMod val="65000"/>
                      </a:srgbClr>
                    </a:solidFill>
                    <a:prstDash val="sysDot"/>
                  </a:ln>
                  <a:effectLst/>
                </p:spPr>
              </p:cxnSp>
            </p:grpSp>
            <p:sp>
              <p:nvSpPr>
                <p:cNvPr id="31" name="Rectangle 30"/>
                <p:cNvSpPr/>
                <p:nvPr/>
              </p:nvSpPr>
              <p:spPr>
                <a:xfrm>
                  <a:off x="1408477" y="1524268"/>
                  <a:ext cx="1337301" cy="338010"/>
                </a:xfrm>
                <a:prstGeom prst="rect">
                  <a:avLst/>
                </a:prstGeom>
              </p:spPr>
              <p:txBody>
                <a:bodyPr wrap="square">
                  <a:spAutoFit/>
                </a:bodyPr>
                <a:lstStyle/>
                <a:p>
                  <a:pPr>
                    <a:defRPr/>
                  </a:pPr>
                  <a:endParaRPr lang="en-US" sz="1400" kern="0" dirty="0">
                    <a:solidFill>
                      <a:prstClr val="black"/>
                    </a:solidFill>
                    <a:latin typeface="Calibri"/>
                    <a:cs typeface="Arial" pitchFamily="34" charset="0"/>
                  </a:endParaRPr>
                </a:p>
              </p:txBody>
            </p:sp>
          </p:grpSp>
          <p:grpSp>
            <p:nvGrpSpPr>
              <p:cNvPr id="26" name="Group 25"/>
              <p:cNvGrpSpPr/>
              <p:nvPr/>
            </p:nvGrpSpPr>
            <p:grpSpPr>
              <a:xfrm>
                <a:off x="156246" y="4994551"/>
                <a:ext cx="1186097" cy="1444741"/>
                <a:chOff x="530350" y="5300112"/>
                <a:chExt cx="1245639" cy="1586657"/>
              </a:xfrm>
            </p:grpSpPr>
            <p:sp>
              <p:nvSpPr>
                <p:cNvPr id="28" name="Rectangle 27"/>
                <p:cNvSpPr/>
                <p:nvPr/>
              </p:nvSpPr>
              <p:spPr>
                <a:xfrm>
                  <a:off x="588304" y="5300112"/>
                  <a:ext cx="1187685" cy="1586657"/>
                </a:xfrm>
                <a:prstGeom prst="rect">
                  <a:avLst/>
                </a:prstGeom>
                <a:gradFill flip="none" rotWithShape="1">
                  <a:gsLst>
                    <a:gs pos="100000">
                      <a:srgbClr val="FFFFFF">
                        <a:lumMod val="85000"/>
                        <a:alpha val="0"/>
                      </a:srgbClr>
                    </a:gs>
                    <a:gs pos="0">
                      <a:srgbClr val="FFFFFF">
                        <a:lumMod val="85000"/>
                      </a:srgbClr>
                    </a:gs>
                  </a:gsLst>
                  <a:lin ang="5400000" scaled="1"/>
                  <a:tileRect/>
                </a:gra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cxnSp>
              <p:nvCxnSpPr>
                <p:cNvPr id="29" name="Straight Connector 28"/>
                <p:cNvCxnSpPr/>
                <p:nvPr/>
              </p:nvCxnSpPr>
              <p:spPr>
                <a:xfrm>
                  <a:off x="530350" y="5314322"/>
                  <a:ext cx="0" cy="1413973"/>
                </a:xfrm>
                <a:prstGeom prst="line">
                  <a:avLst/>
                </a:prstGeom>
                <a:noFill/>
                <a:ln w="25400" cap="flat" cmpd="sng" algn="ctr">
                  <a:solidFill>
                    <a:srgbClr val="FFFFFF">
                      <a:lumMod val="65000"/>
                    </a:srgbClr>
                  </a:solidFill>
                  <a:prstDash val="sysDot"/>
                </a:ln>
                <a:effectLst/>
              </p:spPr>
            </p:cxnSp>
          </p:grpSp>
          <p:grpSp>
            <p:nvGrpSpPr>
              <p:cNvPr id="13" name="Group 12"/>
              <p:cNvGrpSpPr/>
              <p:nvPr/>
            </p:nvGrpSpPr>
            <p:grpSpPr>
              <a:xfrm>
                <a:off x="107504" y="3247556"/>
                <a:ext cx="5321242" cy="1684391"/>
                <a:chOff x="-6351" y="2938494"/>
                <a:chExt cx="5588365" cy="1849847"/>
              </a:xfrm>
            </p:grpSpPr>
            <p:sp>
              <p:nvSpPr>
                <p:cNvPr id="14" name="Rectangle 126"/>
                <p:cNvSpPr/>
                <p:nvPr/>
              </p:nvSpPr>
              <p:spPr>
                <a:xfrm rot="16200000">
                  <a:off x="1862908" y="1069235"/>
                  <a:ext cx="1849847" cy="5588365"/>
                </a:xfrm>
                <a:custGeom>
                  <a:avLst/>
                  <a:gdLst>
                    <a:gd name="connsiteX0" fmla="*/ 144774 w 1849847"/>
                    <a:gd name="connsiteY0" fmla="*/ 8131623 h 8446843"/>
                    <a:gd name="connsiteX1" fmla="*/ 134949 w 1849847"/>
                    <a:gd name="connsiteY1" fmla="*/ 8121449 h 8446843"/>
                    <a:gd name="connsiteX2" fmla="*/ 76199 w 1849847"/>
                    <a:gd name="connsiteY2" fmla="*/ 8120424 h 8446843"/>
                    <a:gd name="connsiteX3" fmla="*/ 66025 w 1849847"/>
                    <a:gd name="connsiteY3" fmla="*/ 8130249 h 8446843"/>
                    <a:gd name="connsiteX4" fmla="*/ 65327 w 1849847"/>
                    <a:gd name="connsiteY4" fmla="*/ 8170243 h 8446843"/>
                    <a:gd name="connsiteX5" fmla="*/ 75152 w 1849847"/>
                    <a:gd name="connsiteY5" fmla="*/ 8180417 h 8446843"/>
                    <a:gd name="connsiteX6" fmla="*/ 133902 w 1849847"/>
                    <a:gd name="connsiteY6" fmla="*/ 8181442 h 8446843"/>
                    <a:gd name="connsiteX7" fmla="*/ 144076 w 1849847"/>
                    <a:gd name="connsiteY7" fmla="*/ 8171617 h 8446843"/>
                    <a:gd name="connsiteX8" fmla="*/ 144774 w 1849847"/>
                    <a:gd name="connsiteY8" fmla="*/ 8131623 h 8446843"/>
                    <a:gd name="connsiteX9" fmla="*/ 144774 w 1849847"/>
                    <a:gd name="connsiteY9" fmla="*/ 8042723 h 8446843"/>
                    <a:gd name="connsiteX10" fmla="*/ 134949 w 1849847"/>
                    <a:gd name="connsiteY10" fmla="*/ 8032549 h 8446843"/>
                    <a:gd name="connsiteX11" fmla="*/ 76199 w 1849847"/>
                    <a:gd name="connsiteY11" fmla="*/ 8031524 h 8446843"/>
                    <a:gd name="connsiteX12" fmla="*/ 66025 w 1849847"/>
                    <a:gd name="connsiteY12" fmla="*/ 8041349 h 8446843"/>
                    <a:gd name="connsiteX13" fmla="*/ 65327 w 1849847"/>
                    <a:gd name="connsiteY13" fmla="*/ 8081343 h 8446843"/>
                    <a:gd name="connsiteX14" fmla="*/ 75152 w 1849847"/>
                    <a:gd name="connsiteY14" fmla="*/ 8091517 h 8446843"/>
                    <a:gd name="connsiteX15" fmla="*/ 133902 w 1849847"/>
                    <a:gd name="connsiteY15" fmla="*/ 8092542 h 8446843"/>
                    <a:gd name="connsiteX16" fmla="*/ 144076 w 1849847"/>
                    <a:gd name="connsiteY16" fmla="*/ 8082717 h 8446843"/>
                    <a:gd name="connsiteX17" fmla="*/ 144774 w 1849847"/>
                    <a:gd name="connsiteY17" fmla="*/ 8042723 h 8446843"/>
                    <a:gd name="connsiteX18" fmla="*/ 144774 w 1849847"/>
                    <a:gd name="connsiteY18" fmla="*/ 7954867 h 8446843"/>
                    <a:gd name="connsiteX19" fmla="*/ 134949 w 1849847"/>
                    <a:gd name="connsiteY19" fmla="*/ 7944693 h 8446843"/>
                    <a:gd name="connsiteX20" fmla="*/ 76199 w 1849847"/>
                    <a:gd name="connsiteY20" fmla="*/ 7943667 h 8446843"/>
                    <a:gd name="connsiteX21" fmla="*/ 66025 w 1849847"/>
                    <a:gd name="connsiteY21" fmla="*/ 7953492 h 8446843"/>
                    <a:gd name="connsiteX22" fmla="*/ 65327 w 1849847"/>
                    <a:gd name="connsiteY22" fmla="*/ 7993486 h 8446843"/>
                    <a:gd name="connsiteX23" fmla="*/ 75152 w 1849847"/>
                    <a:gd name="connsiteY23" fmla="*/ 8003660 h 8446843"/>
                    <a:gd name="connsiteX24" fmla="*/ 133902 w 1849847"/>
                    <a:gd name="connsiteY24" fmla="*/ 8004686 h 8446843"/>
                    <a:gd name="connsiteX25" fmla="*/ 144076 w 1849847"/>
                    <a:gd name="connsiteY25" fmla="*/ 7994861 h 8446843"/>
                    <a:gd name="connsiteX26" fmla="*/ 144774 w 1849847"/>
                    <a:gd name="connsiteY26" fmla="*/ 7954867 h 8446843"/>
                    <a:gd name="connsiteX27" fmla="*/ 144774 w 1849847"/>
                    <a:gd name="connsiteY27" fmla="*/ 7866602 h 8446843"/>
                    <a:gd name="connsiteX28" fmla="*/ 134949 w 1849847"/>
                    <a:gd name="connsiteY28" fmla="*/ 7856428 h 8446843"/>
                    <a:gd name="connsiteX29" fmla="*/ 76199 w 1849847"/>
                    <a:gd name="connsiteY29" fmla="*/ 7855402 h 8446843"/>
                    <a:gd name="connsiteX30" fmla="*/ 66025 w 1849847"/>
                    <a:gd name="connsiteY30" fmla="*/ 7865227 h 8446843"/>
                    <a:gd name="connsiteX31" fmla="*/ 65327 w 1849847"/>
                    <a:gd name="connsiteY31" fmla="*/ 7905221 h 8446843"/>
                    <a:gd name="connsiteX32" fmla="*/ 75152 w 1849847"/>
                    <a:gd name="connsiteY32" fmla="*/ 7915395 h 8446843"/>
                    <a:gd name="connsiteX33" fmla="*/ 133902 w 1849847"/>
                    <a:gd name="connsiteY33" fmla="*/ 7916421 h 8446843"/>
                    <a:gd name="connsiteX34" fmla="*/ 144076 w 1849847"/>
                    <a:gd name="connsiteY34" fmla="*/ 7906596 h 8446843"/>
                    <a:gd name="connsiteX35" fmla="*/ 144774 w 1849847"/>
                    <a:gd name="connsiteY35" fmla="*/ 7866602 h 8446843"/>
                    <a:gd name="connsiteX36" fmla="*/ 144774 w 1849847"/>
                    <a:gd name="connsiteY36" fmla="*/ 7423598 h 8446843"/>
                    <a:gd name="connsiteX37" fmla="*/ 134949 w 1849847"/>
                    <a:gd name="connsiteY37" fmla="*/ 7413424 h 8446843"/>
                    <a:gd name="connsiteX38" fmla="*/ 76199 w 1849847"/>
                    <a:gd name="connsiteY38" fmla="*/ 7412398 h 8446843"/>
                    <a:gd name="connsiteX39" fmla="*/ 66025 w 1849847"/>
                    <a:gd name="connsiteY39" fmla="*/ 7422223 h 8446843"/>
                    <a:gd name="connsiteX40" fmla="*/ 65327 w 1849847"/>
                    <a:gd name="connsiteY40" fmla="*/ 7462217 h 8446843"/>
                    <a:gd name="connsiteX41" fmla="*/ 75152 w 1849847"/>
                    <a:gd name="connsiteY41" fmla="*/ 7472391 h 8446843"/>
                    <a:gd name="connsiteX42" fmla="*/ 133902 w 1849847"/>
                    <a:gd name="connsiteY42" fmla="*/ 7473417 h 8446843"/>
                    <a:gd name="connsiteX43" fmla="*/ 144076 w 1849847"/>
                    <a:gd name="connsiteY43" fmla="*/ 7463592 h 8446843"/>
                    <a:gd name="connsiteX44" fmla="*/ 144774 w 1849847"/>
                    <a:gd name="connsiteY44" fmla="*/ 7423598 h 8446843"/>
                    <a:gd name="connsiteX45" fmla="*/ 144774 w 1849847"/>
                    <a:gd name="connsiteY45" fmla="*/ 7334698 h 8446843"/>
                    <a:gd name="connsiteX46" fmla="*/ 134949 w 1849847"/>
                    <a:gd name="connsiteY46" fmla="*/ 7324524 h 8446843"/>
                    <a:gd name="connsiteX47" fmla="*/ 76199 w 1849847"/>
                    <a:gd name="connsiteY47" fmla="*/ 7323498 h 8446843"/>
                    <a:gd name="connsiteX48" fmla="*/ 66025 w 1849847"/>
                    <a:gd name="connsiteY48" fmla="*/ 7333323 h 8446843"/>
                    <a:gd name="connsiteX49" fmla="*/ 65327 w 1849847"/>
                    <a:gd name="connsiteY49" fmla="*/ 7373317 h 8446843"/>
                    <a:gd name="connsiteX50" fmla="*/ 75152 w 1849847"/>
                    <a:gd name="connsiteY50" fmla="*/ 7383491 h 8446843"/>
                    <a:gd name="connsiteX51" fmla="*/ 133902 w 1849847"/>
                    <a:gd name="connsiteY51" fmla="*/ 7384517 h 8446843"/>
                    <a:gd name="connsiteX52" fmla="*/ 144076 w 1849847"/>
                    <a:gd name="connsiteY52" fmla="*/ 7374692 h 8446843"/>
                    <a:gd name="connsiteX53" fmla="*/ 144774 w 1849847"/>
                    <a:gd name="connsiteY53" fmla="*/ 7334698 h 8446843"/>
                    <a:gd name="connsiteX54" fmla="*/ 144774 w 1849847"/>
                    <a:gd name="connsiteY54" fmla="*/ 7246842 h 8446843"/>
                    <a:gd name="connsiteX55" fmla="*/ 134949 w 1849847"/>
                    <a:gd name="connsiteY55" fmla="*/ 7236668 h 8446843"/>
                    <a:gd name="connsiteX56" fmla="*/ 76199 w 1849847"/>
                    <a:gd name="connsiteY56" fmla="*/ 7235642 h 8446843"/>
                    <a:gd name="connsiteX57" fmla="*/ 66025 w 1849847"/>
                    <a:gd name="connsiteY57" fmla="*/ 7245467 h 8446843"/>
                    <a:gd name="connsiteX58" fmla="*/ 65327 w 1849847"/>
                    <a:gd name="connsiteY58" fmla="*/ 7285461 h 8446843"/>
                    <a:gd name="connsiteX59" fmla="*/ 75152 w 1849847"/>
                    <a:gd name="connsiteY59" fmla="*/ 7295635 h 8446843"/>
                    <a:gd name="connsiteX60" fmla="*/ 133902 w 1849847"/>
                    <a:gd name="connsiteY60" fmla="*/ 7296661 h 8446843"/>
                    <a:gd name="connsiteX61" fmla="*/ 144076 w 1849847"/>
                    <a:gd name="connsiteY61" fmla="*/ 7286836 h 8446843"/>
                    <a:gd name="connsiteX62" fmla="*/ 144774 w 1849847"/>
                    <a:gd name="connsiteY62" fmla="*/ 7246842 h 8446843"/>
                    <a:gd name="connsiteX63" fmla="*/ 144774 w 1849847"/>
                    <a:gd name="connsiteY63" fmla="*/ 7158577 h 8446843"/>
                    <a:gd name="connsiteX64" fmla="*/ 134949 w 1849847"/>
                    <a:gd name="connsiteY64" fmla="*/ 7148403 h 8446843"/>
                    <a:gd name="connsiteX65" fmla="*/ 76199 w 1849847"/>
                    <a:gd name="connsiteY65" fmla="*/ 7147377 h 8446843"/>
                    <a:gd name="connsiteX66" fmla="*/ 66025 w 1849847"/>
                    <a:gd name="connsiteY66" fmla="*/ 7157202 h 8446843"/>
                    <a:gd name="connsiteX67" fmla="*/ 65327 w 1849847"/>
                    <a:gd name="connsiteY67" fmla="*/ 7197196 h 8446843"/>
                    <a:gd name="connsiteX68" fmla="*/ 75152 w 1849847"/>
                    <a:gd name="connsiteY68" fmla="*/ 7207370 h 8446843"/>
                    <a:gd name="connsiteX69" fmla="*/ 133902 w 1849847"/>
                    <a:gd name="connsiteY69" fmla="*/ 7208396 h 8446843"/>
                    <a:gd name="connsiteX70" fmla="*/ 144076 w 1849847"/>
                    <a:gd name="connsiteY70" fmla="*/ 7198571 h 8446843"/>
                    <a:gd name="connsiteX71" fmla="*/ 144774 w 1849847"/>
                    <a:gd name="connsiteY71" fmla="*/ 7158577 h 8446843"/>
                    <a:gd name="connsiteX72" fmla="*/ 144774 w 1849847"/>
                    <a:gd name="connsiteY72" fmla="*/ 6718748 h 8446843"/>
                    <a:gd name="connsiteX73" fmla="*/ 134949 w 1849847"/>
                    <a:gd name="connsiteY73" fmla="*/ 6708574 h 8446843"/>
                    <a:gd name="connsiteX74" fmla="*/ 76199 w 1849847"/>
                    <a:gd name="connsiteY74" fmla="*/ 6707548 h 8446843"/>
                    <a:gd name="connsiteX75" fmla="*/ 66025 w 1849847"/>
                    <a:gd name="connsiteY75" fmla="*/ 6717373 h 8446843"/>
                    <a:gd name="connsiteX76" fmla="*/ 65327 w 1849847"/>
                    <a:gd name="connsiteY76" fmla="*/ 6757367 h 8446843"/>
                    <a:gd name="connsiteX77" fmla="*/ 75152 w 1849847"/>
                    <a:gd name="connsiteY77" fmla="*/ 6767541 h 8446843"/>
                    <a:gd name="connsiteX78" fmla="*/ 133902 w 1849847"/>
                    <a:gd name="connsiteY78" fmla="*/ 6768567 h 8446843"/>
                    <a:gd name="connsiteX79" fmla="*/ 144076 w 1849847"/>
                    <a:gd name="connsiteY79" fmla="*/ 6758742 h 8446843"/>
                    <a:gd name="connsiteX80" fmla="*/ 144774 w 1849847"/>
                    <a:gd name="connsiteY80" fmla="*/ 6718748 h 8446843"/>
                    <a:gd name="connsiteX81" fmla="*/ 144774 w 1849847"/>
                    <a:gd name="connsiteY81" fmla="*/ 6629848 h 8446843"/>
                    <a:gd name="connsiteX82" fmla="*/ 134949 w 1849847"/>
                    <a:gd name="connsiteY82" fmla="*/ 6619674 h 8446843"/>
                    <a:gd name="connsiteX83" fmla="*/ 76199 w 1849847"/>
                    <a:gd name="connsiteY83" fmla="*/ 6618648 h 8446843"/>
                    <a:gd name="connsiteX84" fmla="*/ 66025 w 1849847"/>
                    <a:gd name="connsiteY84" fmla="*/ 6628473 h 8446843"/>
                    <a:gd name="connsiteX85" fmla="*/ 65327 w 1849847"/>
                    <a:gd name="connsiteY85" fmla="*/ 6668467 h 8446843"/>
                    <a:gd name="connsiteX86" fmla="*/ 75152 w 1849847"/>
                    <a:gd name="connsiteY86" fmla="*/ 6678641 h 8446843"/>
                    <a:gd name="connsiteX87" fmla="*/ 133902 w 1849847"/>
                    <a:gd name="connsiteY87" fmla="*/ 6679667 h 8446843"/>
                    <a:gd name="connsiteX88" fmla="*/ 144076 w 1849847"/>
                    <a:gd name="connsiteY88" fmla="*/ 6669842 h 8446843"/>
                    <a:gd name="connsiteX89" fmla="*/ 144774 w 1849847"/>
                    <a:gd name="connsiteY89" fmla="*/ 6629848 h 8446843"/>
                    <a:gd name="connsiteX90" fmla="*/ 144774 w 1849847"/>
                    <a:gd name="connsiteY90" fmla="*/ 6541992 h 8446843"/>
                    <a:gd name="connsiteX91" fmla="*/ 134949 w 1849847"/>
                    <a:gd name="connsiteY91" fmla="*/ 6531818 h 8446843"/>
                    <a:gd name="connsiteX92" fmla="*/ 76199 w 1849847"/>
                    <a:gd name="connsiteY92" fmla="*/ 6530792 h 8446843"/>
                    <a:gd name="connsiteX93" fmla="*/ 66025 w 1849847"/>
                    <a:gd name="connsiteY93" fmla="*/ 6540617 h 8446843"/>
                    <a:gd name="connsiteX94" fmla="*/ 65327 w 1849847"/>
                    <a:gd name="connsiteY94" fmla="*/ 6580611 h 8446843"/>
                    <a:gd name="connsiteX95" fmla="*/ 75152 w 1849847"/>
                    <a:gd name="connsiteY95" fmla="*/ 6590785 h 8446843"/>
                    <a:gd name="connsiteX96" fmla="*/ 133902 w 1849847"/>
                    <a:gd name="connsiteY96" fmla="*/ 6591811 h 8446843"/>
                    <a:gd name="connsiteX97" fmla="*/ 144076 w 1849847"/>
                    <a:gd name="connsiteY97" fmla="*/ 6581986 h 8446843"/>
                    <a:gd name="connsiteX98" fmla="*/ 144774 w 1849847"/>
                    <a:gd name="connsiteY98" fmla="*/ 6541992 h 8446843"/>
                    <a:gd name="connsiteX99" fmla="*/ 144774 w 1849847"/>
                    <a:gd name="connsiteY99" fmla="*/ 6453727 h 8446843"/>
                    <a:gd name="connsiteX100" fmla="*/ 134949 w 1849847"/>
                    <a:gd name="connsiteY100" fmla="*/ 6443553 h 8446843"/>
                    <a:gd name="connsiteX101" fmla="*/ 76199 w 1849847"/>
                    <a:gd name="connsiteY101" fmla="*/ 6442527 h 8446843"/>
                    <a:gd name="connsiteX102" fmla="*/ 66025 w 1849847"/>
                    <a:gd name="connsiteY102" fmla="*/ 6452352 h 8446843"/>
                    <a:gd name="connsiteX103" fmla="*/ 65327 w 1849847"/>
                    <a:gd name="connsiteY103" fmla="*/ 6492346 h 8446843"/>
                    <a:gd name="connsiteX104" fmla="*/ 75152 w 1849847"/>
                    <a:gd name="connsiteY104" fmla="*/ 6502520 h 8446843"/>
                    <a:gd name="connsiteX105" fmla="*/ 133902 w 1849847"/>
                    <a:gd name="connsiteY105" fmla="*/ 6503546 h 8446843"/>
                    <a:gd name="connsiteX106" fmla="*/ 144076 w 1849847"/>
                    <a:gd name="connsiteY106" fmla="*/ 6493721 h 8446843"/>
                    <a:gd name="connsiteX107" fmla="*/ 144774 w 1849847"/>
                    <a:gd name="connsiteY107" fmla="*/ 6453727 h 8446843"/>
                    <a:gd name="connsiteX108" fmla="*/ 144774 w 1849847"/>
                    <a:gd name="connsiteY108" fmla="*/ 6010723 h 8446843"/>
                    <a:gd name="connsiteX109" fmla="*/ 134949 w 1849847"/>
                    <a:gd name="connsiteY109" fmla="*/ 6000549 h 8446843"/>
                    <a:gd name="connsiteX110" fmla="*/ 76199 w 1849847"/>
                    <a:gd name="connsiteY110" fmla="*/ 5999523 h 8446843"/>
                    <a:gd name="connsiteX111" fmla="*/ 66025 w 1849847"/>
                    <a:gd name="connsiteY111" fmla="*/ 6009348 h 8446843"/>
                    <a:gd name="connsiteX112" fmla="*/ 65327 w 1849847"/>
                    <a:gd name="connsiteY112" fmla="*/ 6049342 h 8446843"/>
                    <a:gd name="connsiteX113" fmla="*/ 75152 w 1849847"/>
                    <a:gd name="connsiteY113" fmla="*/ 6059516 h 8446843"/>
                    <a:gd name="connsiteX114" fmla="*/ 133902 w 1849847"/>
                    <a:gd name="connsiteY114" fmla="*/ 6060542 h 8446843"/>
                    <a:gd name="connsiteX115" fmla="*/ 144076 w 1849847"/>
                    <a:gd name="connsiteY115" fmla="*/ 6050717 h 8446843"/>
                    <a:gd name="connsiteX116" fmla="*/ 144774 w 1849847"/>
                    <a:gd name="connsiteY116" fmla="*/ 6010723 h 8446843"/>
                    <a:gd name="connsiteX117" fmla="*/ 144774 w 1849847"/>
                    <a:gd name="connsiteY117" fmla="*/ 5921823 h 8446843"/>
                    <a:gd name="connsiteX118" fmla="*/ 134949 w 1849847"/>
                    <a:gd name="connsiteY118" fmla="*/ 5911649 h 8446843"/>
                    <a:gd name="connsiteX119" fmla="*/ 76199 w 1849847"/>
                    <a:gd name="connsiteY119" fmla="*/ 5910623 h 8446843"/>
                    <a:gd name="connsiteX120" fmla="*/ 66025 w 1849847"/>
                    <a:gd name="connsiteY120" fmla="*/ 5920448 h 8446843"/>
                    <a:gd name="connsiteX121" fmla="*/ 65327 w 1849847"/>
                    <a:gd name="connsiteY121" fmla="*/ 5960442 h 8446843"/>
                    <a:gd name="connsiteX122" fmla="*/ 75152 w 1849847"/>
                    <a:gd name="connsiteY122" fmla="*/ 5970616 h 8446843"/>
                    <a:gd name="connsiteX123" fmla="*/ 133902 w 1849847"/>
                    <a:gd name="connsiteY123" fmla="*/ 5971642 h 8446843"/>
                    <a:gd name="connsiteX124" fmla="*/ 144076 w 1849847"/>
                    <a:gd name="connsiteY124" fmla="*/ 5961817 h 8446843"/>
                    <a:gd name="connsiteX125" fmla="*/ 144774 w 1849847"/>
                    <a:gd name="connsiteY125" fmla="*/ 5921823 h 8446843"/>
                    <a:gd name="connsiteX126" fmla="*/ 144774 w 1849847"/>
                    <a:gd name="connsiteY126" fmla="*/ 5833967 h 8446843"/>
                    <a:gd name="connsiteX127" fmla="*/ 134949 w 1849847"/>
                    <a:gd name="connsiteY127" fmla="*/ 5823793 h 8446843"/>
                    <a:gd name="connsiteX128" fmla="*/ 76199 w 1849847"/>
                    <a:gd name="connsiteY128" fmla="*/ 5822767 h 8446843"/>
                    <a:gd name="connsiteX129" fmla="*/ 66025 w 1849847"/>
                    <a:gd name="connsiteY129" fmla="*/ 5832592 h 8446843"/>
                    <a:gd name="connsiteX130" fmla="*/ 65327 w 1849847"/>
                    <a:gd name="connsiteY130" fmla="*/ 5872586 h 8446843"/>
                    <a:gd name="connsiteX131" fmla="*/ 75152 w 1849847"/>
                    <a:gd name="connsiteY131" fmla="*/ 5882760 h 8446843"/>
                    <a:gd name="connsiteX132" fmla="*/ 133902 w 1849847"/>
                    <a:gd name="connsiteY132" fmla="*/ 5883786 h 8446843"/>
                    <a:gd name="connsiteX133" fmla="*/ 144076 w 1849847"/>
                    <a:gd name="connsiteY133" fmla="*/ 5873961 h 8446843"/>
                    <a:gd name="connsiteX134" fmla="*/ 144774 w 1849847"/>
                    <a:gd name="connsiteY134" fmla="*/ 5833967 h 8446843"/>
                    <a:gd name="connsiteX135" fmla="*/ 144774 w 1849847"/>
                    <a:gd name="connsiteY135" fmla="*/ 5745702 h 8446843"/>
                    <a:gd name="connsiteX136" fmla="*/ 134949 w 1849847"/>
                    <a:gd name="connsiteY136" fmla="*/ 5735528 h 8446843"/>
                    <a:gd name="connsiteX137" fmla="*/ 76199 w 1849847"/>
                    <a:gd name="connsiteY137" fmla="*/ 5734502 h 8446843"/>
                    <a:gd name="connsiteX138" fmla="*/ 66025 w 1849847"/>
                    <a:gd name="connsiteY138" fmla="*/ 5744327 h 8446843"/>
                    <a:gd name="connsiteX139" fmla="*/ 65327 w 1849847"/>
                    <a:gd name="connsiteY139" fmla="*/ 5784321 h 8446843"/>
                    <a:gd name="connsiteX140" fmla="*/ 75152 w 1849847"/>
                    <a:gd name="connsiteY140" fmla="*/ 5794495 h 8446843"/>
                    <a:gd name="connsiteX141" fmla="*/ 133902 w 1849847"/>
                    <a:gd name="connsiteY141" fmla="*/ 5795521 h 8446843"/>
                    <a:gd name="connsiteX142" fmla="*/ 144076 w 1849847"/>
                    <a:gd name="connsiteY142" fmla="*/ 5785696 h 8446843"/>
                    <a:gd name="connsiteX143" fmla="*/ 144774 w 1849847"/>
                    <a:gd name="connsiteY143" fmla="*/ 5745702 h 8446843"/>
                    <a:gd name="connsiteX144" fmla="*/ 144774 w 1849847"/>
                    <a:gd name="connsiteY144" fmla="*/ 5311432 h 8446843"/>
                    <a:gd name="connsiteX145" fmla="*/ 134949 w 1849847"/>
                    <a:gd name="connsiteY145" fmla="*/ 5301258 h 8446843"/>
                    <a:gd name="connsiteX146" fmla="*/ 76199 w 1849847"/>
                    <a:gd name="connsiteY146" fmla="*/ 5300232 h 8446843"/>
                    <a:gd name="connsiteX147" fmla="*/ 66025 w 1849847"/>
                    <a:gd name="connsiteY147" fmla="*/ 5310057 h 8446843"/>
                    <a:gd name="connsiteX148" fmla="*/ 65327 w 1849847"/>
                    <a:gd name="connsiteY148" fmla="*/ 5350051 h 8446843"/>
                    <a:gd name="connsiteX149" fmla="*/ 75152 w 1849847"/>
                    <a:gd name="connsiteY149" fmla="*/ 5360225 h 8446843"/>
                    <a:gd name="connsiteX150" fmla="*/ 133902 w 1849847"/>
                    <a:gd name="connsiteY150" fmla="*/ 5361251 h 8446843"/>
                    <a:gd name="connsiteX151" fmla="*/ 144076 w 1849847"/>
                    <a:gd name="connsiteY151" fmla="*/ 5351426 h 8446843"/>
                    <a:gd name="connsiteX152" fmla="*/ 144774 w 1849847"/>
                    <a:gd name="connsiteY152" fmla="*/ 5311432 h 8446843"/>
                    <a:gd name="connsiteX153" fmla="*/ 144774 w 1849847"/>
                    <a:gd name="connsiteY153" fmla="*/ 5222532 h 8446843"/>
                    <a:gd name="connsiteX154" fmla="*/ 134949 w 1849847"/>
                    <a:gd name="connsiteY154" fmla="*/ 5212358 h 8446843"/>
                    <a:gd name="connsiteX155" fmla="*/ 76199 w 1849847"/>
                    <a:gd name="connsiteY155" fmla="*/ 5211332 h 8446843"/>
                    <a:gd name="connsiteX156" fmla="*/ 66025 w 1849847"/>
                    <a:gd name="connsiteY156" fmla="*/ 5221157 h 8446843"/>
                    <a:gd name="connsiteX157" fmla="*/ 65327 w 1849847"/>
                    <a:gd name="connsiteY157" fmla="*/ 5261151 h 8446843"/>
                    <a:gd name="connsiteX158" fmla="*/ 75152 w 1849847"/>
                    <a:gd name="connsiteY158" fmla="*/ 5271325 h 8446843"/>
                    <a:gd name="connsiteX159" fmla="*/ 133902 w 1849847"/>
                    <a:gd name="connsiteY159" fmla="*/ 5272351 h 8446843"/>
                    <a:gd name="connsiteX160" fmla="*/ 144076 w 1849847"/>
                    <a:gd name="connsiteY160" fmla="*/ 5262526 h 8446843"/>
                    <a:gd name="connsiteX161" fmla="*/ 144774 w 1849847"/>
                    <a:gd name="connsiteY161" fmla="*/ 5222532 h 8446843"/>
                    <a:gd name="connsiteX162" fmla="*/ 144774 w 1849847"/>
                    <a:gd name="connsiteY162" fmla="*/ 5134676 h 8446843"/>
                    <a:gd name="connsiteX163" fmla="*/ 134949 w 1849847"/>
                    <a:gd name="connsiteY163" fmla="*/ 5124502 h 8446843"/>
                    <a:gd name="connsiteX164" fmla="*/ 76199 w 1849847"/>
                    <a:gd name="connsiteY164" fmla="*/ 5123476 h 8446843"/>
                    <a:gd name="connsiteX165" fmla="*/ 66025 w 1849847"/>
                    <a:gd name="connsiteY165" fmla="*/ 5133301 h 8446843"/>
                    <a:gd name="connsiteX166" fmla="*/ 65327 w 1849847"/>
                    <a:gd name="connsiteY166" fmla="*/ 5173295 h 8446843"/>
                    <a:gd name="connsiteX167" fmla="*/ 75152 w 1849847"/>
                    <a:gd name="connsiteY167" fmla="*/ 5183469 h 8446843"/>
                    <a:gd name="connsiteX168" fmla="*/ 133902 w 1849847"/>
                    <a:gd name="connsiteY168" fmla="*/ 5184495 h 8446843"/>
                    <a:gd name="connsiteX169" fmla="*/ 144076 w 1849847"/>
                    <a:gd name="connsiteY169" fmla="*/ 5174670 h 8446843"/>
                    <a:gd name="connsiteX170" fmla="*/ 144774 w 1849847"/>
                    <a:gd name="connsiteY170" fmla="*/ 5134676 h 8446843"/>
                    <a:gd name="connsiteX171" fmla="*/ 144774 w 1849847"/>
                    <a:gd name="connsiteY171" fmla="*/ 5046411 h 8446843"/>
                    <a:gd name="connsiteX172" fmla="*/ 134949 w 1849847"/>
                    <a:gd name="connsiteY172" fmla="*/ 5036237 h 8446843"/>
                    <a:gd name="connsiteX173" fmla="*/ 76199 w 1849847"/>
                    <a:gd name="connsiteY173" fmla="*/ 5035211 h 8446843"/>
                    <a:gd name="connsiteX174" fmla="*/ 66025 w 1849847"/>
                    <a:gd name="connsiteY174" fmla="*/ 5045036 h 8446843"/>
                    <a:gd name="connsiteX175" fmla="*/ 65327 w 1849847"/>
                    <a:gd name="connsiteY175" fmla="*/ 5085030 h 8446843"/>
                    <a:gd name="connsiteX176" fmla="*/ 75152 w 1849847"/>
                    <a:gd name="connsiteY176" fmla="*/ 5095204 h 8446843"/>
                    <a:gd name="connsiteX177" fmla="*/ 133902 w 1849847"/>
                    <a:gd name="connsiteY177" fmla="*/ 5096230 h 8446843"/>
                    <a:gd name="connsiteX178" fmla="*/ 144076 w 1849847"/>
                    <a:gd name="connsiteY178" fmla="*/ 5086405 h 8446843"/>
                    <a:gd name="connsiteX179" fmla="*/ 144774 w 1849847"/>
                    <a:gd name="connsiteY179" fmla="*/ 5046411 h 8446843"/>
                    <a:gd name="connsiteX180" fmla="*/ 144774 w 1849847"/>
                    <a:gd name="connsiteY180" fmla="*/ 4603407 h 8446843"/>
                    <a:gd name="connsiteX181" fmla="*/ 134949 w 1849847"/>
                    <a:gd name="connsiteY181" fmla="*/ 4593233 h 8446843"/>
                    <a:gd name="connsiteX182" fmla="*/ 76199 w 1849847"/>
                    <a:gd name="connsiteY182" fmla="*/ 4592207 h 8446843"/>
                    <a:gd name="connsiteX183" fmla="*/ 66025 w 1849847"/>
                    <a:gd name="connsiteY183" fmla="*/ 4602032 h 8446843"/>
                    <a:gd name="connsiteX184" fmla="*/ 65327 w 1849847"/>
                    <a:gd name="connsiteY184" fmla="*/ 4642026 h 8446843"/>
                    <a:gd name="connsiteX185" fmla="*/ 75152 w 1849847"/>
                    <a:gd name="connsiteY185" fmla="*/ 4652200 h 8446843"/>
                    <a:gd name="connsiteX186" fmla="*/ 133902 w 1849847"/>
                    <a:gd name="connsiteY186" fmla="*/ 4653226 h 8446843"/>
                    <a:gd name="connsiteX187" fmla="*/ 144076 w 1849847"/>
                    <a:gd name="connsiteY187" fmla="*/ 4643401 h 8446843"/>
                    <a:gd name="connsiteX188" fmla="*/ 144774 w 1849847"/>
                    <a:gd name="connsiteY188" fmla="*/ 4603407 h 8446843"/>
                    <a:gd name="connsiteX189" fmla="*/ 144774 w 1849847"/>
                    <a:gd name="connsiteY189" fmla="*/ 4514507 h 8446843"/>
                    <a:gd name="connsiteX190" fmla="*/ 134949 w 1849847"/>
                    <a:gd name="connsiteY190" fmla="*/ 4504333 h 8446843"/>
                    <a:gd name="connsiteX191" fmla="*/ 76199 w 1849847"/>
                    <a:gd name="connsiteY191" fmla="*/ 4503307 h 8446843"/>
                    <a:gd name="connsiteX192" fmla="*/ 66025 w 1849847"/>
                    <a:gd name="connsiteY192" fmla="*/ 4513132 h 8446843"/>
                    <a:gd name="connsiteX193" fmla="*/ 65327 w 1849847"/>
                    <a:gd name="connsiteY193" fmla="*/ 4553126 h 8446843"/>
                    <a:gd name="connsiteX194" fmla="*/ 75152 w 1849847"/>
                    <a:gd name="connsiteY194" fmla="*/ 4563300 h 8446843"/>
                    <a:gd name="connsiteX195" fmla="*/ 133902 w 1849847"/>
                    <a:gd name="connsiteY195" fmla="*/ 4564326 h 8446843"/>
                    <a:gd name="connsiteX196" fmla="*/ 144076 w 1849847"/>
                    <a:gd name="connsiteY196" fmla="*/ 4554501 h 8446843"/>
                    <a:gd name="connsiteX197" fmla="*/ 144774 w 1849847"/>
                    <a:gd name="connsiteY197" fmla="*/ 4514507 h 8446843"/>
                    <a:gd name="connsiteX198" fmla="*/ 144774 w 1849847"/>
                    <a:gd name="connsiteY198" fmla="*/ 4426651 h 8446843"/>
                    <a:gd name="connsiteX199" fmla="*/ 134949 w 1849847"/>
                    <a:gd name="connsiteY199" fmla="*/ 4416477 h 8446843"/>
                    <a:gd name="connsiteX200" fmla="*/ 76199 w 1849847"/>
                    <a:gd name="connsiteY200" fmla="*/ 4415451 h 8446843"/>
                    <a:gd name="connsiteX201" fmla="*/ 66025 w 1849847"/>
                    <a:gd name="connsiteY201" fmla="*/ 4425276 h 8446843"/>
                    <a:gd name="connsiteX202" fmla="*/ 65327 w 1849847"/>
                    <a:gd name="connsiteY202" fmla="*/ 4465270 h 8446843"/>
                    <a:gd name="connsiteX203" fmla="*/ 75152 w 1849847"/>
                    <a:gd name="connsiteY203" fmla="*/ 4475444 h 8446843"/>
                    <a:gd name="connsiteX204" fmla="*/ 133902 w 1849847"/>
                    <a:gd name="connsiteY204" fmla="*/ 4476470 h 8446843"/>
                    <a:gd name="connsiteX205" fmla="*/ 144076 w 1849847"/>
                    <a:gd name="connsiteY205" fmla="*/ 4466645 h 8446843"/>
                    <a:gd name="connsiteX206" fmla="*/ 144774 w 1849847"/>
                    <a:gd name="connsiteY206" fmla="*/ 4426651 h 8446843"/>
                    <a:gd name="connsiteX207" fmla="*/ 144774 w 1849847"/>
                    <a:gd name="connsiteY207" fmla="*/ 4338386 h 8446843"/>
                    <a:gd name="connsiteX208" fmla="*/ 134949 w 1849847"/>
                    <a:gd name="connsiteY208" fmla="*/ 4328212 h 8446843"/>
                    <a:gd name="connsiteX209" fmla="*/ 76199 w 1849847"/>
                    <a:gd name="connsiteY209" fmla="*/ 4327186 h 8446843"/>
                    <a:gd name="connsiteX210" fmla="*/ 66025 w 1849847"/>
                    <a:gd name="connsiteY210" fmla="*/ 4337011 h 8446843"/>
                    <a:gd name="connsiteX211" fmla="*/ 65327 w 1849847"/>
                    <a:gd name="connsiteY211" fmla="*/ 4377005 h 8446843"/>
                    <a:gd name="connsiteX212" fmla="*/ 75152 w 1849847"/>
                    <a:gd name="connsiteY212" fmla="*/ 4387179 h 8446843"/>
                    <a:gd name="connsiteX213" fmla="*/ 133902 w 1849847"/>
                    <a:gd name="connsiteY213" fmla="*/ 4388205 h 8446843"/>
                    <a:gd name="connsiteX214" fmla="*/ 144076 w 1849847"/>
                    <a:gd name="connsiteY214" fmla="*/ 4378380 h 8446843"/>
                    <a:gd name="connsiteX215" fmla="*/ 144774 w 1849847"/>
                    <a:gd name="connsiteY215" fmla="*/ 4338386 h 8446843"/>
                    <a:gd name="connsiteX216" fmla="*/ 144774 w 1849847"/>
                    <a:gd name="connsiteY216" fmla="*/ 3898557 h 8446843"/>
                    <a:gd name="connsiteX217" fmla="*/ 134949 w 1849847"/>
                    <a:gd name="connsiteY217" fmla="*/ 3888383 h 8446843"/>
                    <a:gd name="connsiteX218" fmla="*/ 76199 w 1849847"/>
                    <a:gd name="connsiteY218" fmla="*/ 3887357 h 8446843"/>
                    <a:gd name="connsiteX219" fmla="*/ 66025 w 1849847"/>
                    <a:gd name="connsiteY219" fmla="*/ 3897182 h 8446843"/>
                    <a:gd name="connsiteX220" fmla="*/ 65327 w 1849847"/>
                    <a:gd name="connsiteY220" fmla="*/ 3937176 h 8446843"/>
                    <a:gd name="connsiteX221" fmla="*/ 75152 w 1849847"/>
                    <a:gd name="connsiteY221" fmla="*/ 3947350 h 8446843"/>
                    <a:gd name="connsiteX222" fmla="*/ 133902 w 1849847"/>
                    <a:gd name="connsiteY222" fmla="*/ 3948376 h 8446843"/>
                    <a:gd name="connsiteX223" fmla="*/ 144076 w 1849847"/>
                    <a:gd name="connsiteY223" fmla="*/ 3938551 h 8446843"/>
                    <a:gd name="connsiteX224" fmla="*/ 144774 w 1849847"/>
                    <a:gd name="connsiteY224" fmla="*/ 3898557 h 8446843"/>
                    <a:gd name="connsiteX225" fmla="*/ 144774 w 1849847"/>
                    <a:gd name="connsiteY225" fmla="*/ 3809657 h 8446843"/>
                    <a:gd name="connsiteX226" fmla="*/ 134949 w 1849847"/>
                    <a:gd name="connsiteY226" fmla="*/ 3799483 h 8446843"/>
                    <a:gd name="connsiteX227" fmla="*/ 76199 w 1849847"/>
                    <a:gd name="connsiteY227" fmla="*/ 3798457 h 8446843"/>
                    <a:gd name="connsiteX228" fmla="*/ 66025 w 1849847"/>
                    <a:gd name="connsiteY228" fmla="*/ 3808282 h 8446843"/>
                    <a:gd name="connsiteX229" fmla="*/ 65327 w 1849847"/>
                    <a:gd name="connsiteY229" fmla="*/ 3848276 h 8446843"/>
                    <a:gd name="connsiteX230" fmla="*/ 75152 w 1849847"/>
                    <a:gd name="connsiteY230" fmla="*/ 3858450 h 8446843"/>
                    <a:gd name="connsiteX231" fmla="*/ 133902 w 1849847"/>
                    <a:gd name="connsiteY231" fmla="*/ 3859476 h 8446843"/>
                    <a:gd name="connsiteX232" fmla="*/ 144076 w 1849847"/>
                    <a:gd name="connsiteY232" fmla="*/ 3849651 h 8446843"/>
                    <a:gd name="connsiteX233" fmla="*/ 144774 w 1849847"/>
                    <a:gd name="connsiteY233" fmla="*/ 3809657 h 8446843"/>
                    <a:gd name="connsiteX234" fmla="*/ 144774 w 1849847"/>
                    <a:gd name="connsiteY234" fmla="*/ 3721801 h 8446843"/>
                    <a:gd name="connsiteX235" fmla="*/ 134949 w 1849847"/>
                    <a:gd name="connsiteY235" fmla="*/ 3711627 h 8446843"/>
                    <a:gd name="connsiteX236" fmla="*/ 76199 w 1849847"/>
                    <a:gd name="connsiteY236" fmla="*/ 3710602 h 8446843"/>
                    <a:gd name="connsiteX237" fmla="*/ 66025 w 1849847"/>
                    <a:gd name="connsiteY237" fmla="*/ 3720426 h 8446843"/>
                    <a:gd name="connsiteX238" fmla="*/ 65327 w 1849847"/>
                    <a:gd name="connsiteY238" fmla="*/ 3760420 h 8446843"/>
                    <a:gd name="connsiteX239" fmla="*/ 75152 w 1849847"/>
                    <a:gd name="connsiteY239" fmla="*/ 3770594 h 8446843"/>
                    <a:gd name="connsiteX240" fmla="*/ 133902 w 1849847"/>
                    <a:gd name="connsiteY240" fmla="*/ 3771620 h 8446843"/>
                    <a:gd name="connsiteX241" fmla="*/ 144076 w 1849847"/>
                    <a:gd name="connsiteY241" fmla="*/ 3761795 h 8446843"/>
                    <a:gd name="connsiteX242" fmla="*/ 144774 w 1849847"/>
                    <a:gd name="connsiteY242" fmla="*/ 3721801 h 8446843"/>
                    <a:gd name="connsiteX243" fmla="*/ 144774 w 1849847"/>
                    <a:gd name="connsiteY243" fmla="*/ 3633536 h 8446843"/>
                    <a:gd name="connsiteX244" fmla="*/ 134949 w 1849847"/>
                    <a:gd name="connsiteY244" fmla="*/ 3623362 h 8446843"/>
                    <a:gd name="connsiteX245" fmla="*/ 76199 w 1849847"/>
                    <a:gd name="connsiteY245" fmla="*/ 3622337 h 8446843"/>
                    <a:gd name="connsiteX246" fmla="*/ 66025 w 1849847"/>
                    <a:gd name="connsiteY246" fmla="*/ 3632161 h 8446843"/>
                    <a:gd name="connsiteX247" fmla="*/ 65327 w 1849847"/>
                    <a:gd name="connsiteY247" fmla="*/ 3672155 h 8446843"/>
                    <a:gd name="connsiteX248" fmla="*/ 75152 w 1849847"/>
                    <a:gd name="connsiteY248" fmla="*/ 3682329 h 8446843"/>
                    <a:gd name="connsiteX249" fmla="*/ 133902 w 1849847"/>
                    <a:gd name="connsiteY249" fmla="*/ 3683355 h 8446843"/>
                    <a:gd name="connsiteX250" fmla="*/ 144076 w 1849847"/>
                    <a:gd name="connsiteY250" fmla="*/ 3673530 h 8446843"/>
                    <a:gd name="connsiteX251" fmla="*/ 144774 w 1849847"/>
                    <a:gd name="connsiteY251" fmla="*/ 3633536 h 8446843"/>
                    <a:gd name="connsiteX252" fmla="*/ 144774 w 1849847"/>
                    <a:gd name="connsiteY252" fmla="*/ 3190532 h 8446843"/>
                    <a:gd name="connsiteX253" fmla="*/ 134949 w 1849847"/>
                    <a:gd name="connsiteY253" fmla="*/ 3180358 h 8446843"/>
                    <a:gd name="connsiteX254" fmla="*/ 76199 w 1849847"/>
                    <a:gd name="connsiteY254" fmla="*/ 3179333 h 8446843"/>
                    <a:gd name="connsiteX255" fmla="*/ 66025 w 1849847"/>
                    <a:gd name="connsiteY255" fmla="*/ 3189157 h 8446843"/>
                    <a:gd name="connsiteX256" fmla="*/ 65327 w 1849847"/>
                    <a:gd name="connsiteY256" fmla="*/ 3229151 h 8446843"/>
                    <a:gd name="connsiteX257" fmla="*/ 75152 w 1849847"/>
                    <a:gd name="connsiteY257" fmla="*/ 3239325 h 8446843"/>
                    <a:gd name="connsiteX258" fmla="*/ 133902 w 1849847"/>
                    <a:gd name="connsiteY258" fmla="*/ 3240351 h 8446843"/>
                    <a:gd name="connsiteX259" fmla="*/ 144076 w 1849847"/>
                    <a:gd name="connsiteY259" fmla="*/ 3230526 h 8446843"/>
                    <a:gd name="connsiteX260" fmla="*/ 144774 w 1849847"/>
                    <a:gd name="connsiteY260" fmla="*/ 3190532 h 8446843"/>
                    <a:gd name="connsiteX261" fmla="*/ 144774 w 1849847"/>
                    <a:gd name="connsiteY261" fmla="*/ 3101632 h 8446843"/>
                    <a:gd name="connsiteX262" fmla="*/ 134949 w 1849847"/>
                    <a:gd name="connsiteY262" fmla="*/ 3091458 h 8446843"/>
                    <a:gd name="connsiteX263" fmla="*/ 76199 w 1849847"/>
                    <a:gd name="connsiteY263" fmla="*/ 3090433 h 8446843"/>
                    <a:gd name="connsiteX264" fmla="*/ 66025 w 1849847"/>
                    <a:gd name="connsiteY264" fmla="*/ 3100257 h 8446843"/>
                    <a:gd name="connsiteX265" fmla="*/ 65327 w 1849847"/>
                    <a:gd name="connsiteY265" fmla="*/ 3140251 h 8446843"/>
                    <a:gd name="connsiteX266" fmla="*/ 75152 w 1849847"/>
                    <a:gd name="connsiteY266" fmla="*/ 3150425 h 8446843"/>
                    <a:gd name="connsiteX267" fmla="*/ 133902 w 1849847"/>
                    <a:gd name="connsiteY267" fmla="*/ 3151451 h 8446843"/>
                    <a:gd name="connsiteX268" fmla="*/ 144076 w 1849847"/>
                    <a:gd name="connsiteY268" fmla="*/ 3141626 h 8446843"/>
                    <a:gd name="connsiteX269" fmla="*/ 144774 w 1849847"/>
                    <a:gd name="connsiteY269" fmla="*/ 3101632 h 8446843"/>
                    <a:gd name="connsiteX270" fmla="*/ 144774 w 1849847"/>
                    <a:gd name="connsiteY270" fmla="*/ 3013776 h 8446843"/>
                    <a:gd name="connsiteX271" fmla="*/ 134949 w 1849847"/>
                    <a:gd name="connsiteY271" fmla="*/ 3003602 h 8446843"/>
                    <a:gd name="connsiteX272" fmla="*/ 76199 w 1849847"/>
                    <a:gd name="connsiteY272" fmla="*/ 3002577 h 8446843"/>
                    <a:gd name="connsiteX273" fmla="*/ 66025 w 1849847"/>
                    <a:gd name="connsiteY273" fmla="*/ 3012401 h 8446843"/>
                    <a:gd name="connsiteX274" fmla="*/ 65327 w 1849847"/>
                    <a:gd name="connsiteY274" fmla="*/ 3052395 h 8446843"/>
                    <a:gd name="connsiteX275" fmla="*/ 75152 w 1849847"/>
                    <a:gd name="connsiteY275" fmla="*/ 3062569 h 8446843"/>
                    <a:gd name="connsiteX276" fmla="*/ 133902 w 1849847"/>
                    <a:gd name="connsiteY276" fmla="*/ 3063595 h 8446843"/>
                    <a:gd name="connsiteX277" fmla="*/ 144076 w 1849847"/>
                    <a:gd name="connsiteY277" fmla="*/ 3053770 h 8446843"/>
                    <a:gd name="connsiteX278" fmla="*/ 144774 w 1849847"/>
                    <a:gd name="connsiteY278" fmla="*/ 3013776 h 8446843"/>
                    <a:gd name="connsiteX279" fmla="*/ 144774 w 1849847"/>
                    <a:gd name="connsiteY279" fmla="*/ 2925511 h 8446843"/>
                    <a:gd name="connsiteX280" fmla="*/ 134949 w 1849847"/>
                    <a:gd name="connsiteY280" fmla="*/ 2915337 h 8446843"/>
                    <a:gd name="connsiteX281" fmla="*/ 76199 w 1849847"/>
                    <a:gd name="connsiteY281" fmla="*/ 2914312 h 8446843"/>
                    <a:gd name="connsiteX282" fmla="*/ 66025 w 1849847"/>
                    <a:gd name="connsiteY282" fmla="*/ 2924136 h 8446843"/>
                    <a:gd name="connsiteX283" fmla="*/ 65327 w 1849847"/>
                    <a:gd name="connsiteY283" fmla="*/ 2964130 h 8446843"/>
                    <a:gd name="connsiteX284" fmla="*/ 75152 w 1849847"/>
                    <a:gd name="connsiteY284" fmla="*/ 2974304 h 8446843"/>
                    <a:gd name="connsiteX285" fmla="*/ 133902 w 1849847"/>
                    <a:gd name="connsiteY285" fmla="*/ 2975330 h 8446843"/>
                    <a:gd name="connsiteX286" fmla="*/ 144076 w 1849847"/>
                    <a:gd name="connsiteY286" fmla="*/ 2965505 h 8446843"/>
                    <a:gd name="connsiteX287" fmla="*/ 144774 w 1849847"/>
                    <a:gd name="connsiteY287" fmla="*/ 2925511 h 8446843"/>
                    <a:gd name="connsiteX288" fmla="*/ 144774 w 1849847"/>
                    <a:gd name="connsiteY288" fmla="*/ 2492034 h 8446843"/>
                    <a:gd name="connsiteX289" fmla="*/ 134949 w 1849847"/>
                    <a:gd name="connsiteY289" fmla="*/ 2481860 h 8446843"/>
                    <a:gd name="connsiteX290" fmla="*/ 76199 w 1849847"/>
                    <a:gd name="connsiteY290" fmla="*/ 2480835 h 8446843"/>
                    <a:gd name="connsiteX291" fmla="*/ 66025 w 1849847"/>
                    <a:gd name="connsiteY291" fmla="*/ 2490659 h 8446843"/>
                    <a:gd name="connsiteX292" fmla="*/ 65327 w 1849847"/>
                    <a:gd name="connsiteY292" fmla="*/ 2530653 h 8446843"/>
                    <a:gd name="connsiteX293" fmla="*/ 75152 w 1849847"/>
                    <a:gd name="connsiteY293" fmla="*/ 2540827 h 8446843"/>
                    <a:gd name="connsiteX294" fmla="*/ 133902 w 1849847"/>
                    <a:gd name="connsiteY294" fmla="*/ 2541853 h 8446843"/>
                    <a:gd name="connsiteX295" fmla="*/ 144076 w 1849847"/>
                    <a:gd name="connsiteY295" fmla="*/ 2532028 h 8446843"/>
                    <a:gd name="connsiteX296" fmla="*/ 144774 w 1849847"/>
                    <a:gd name="connsiteY296" fmla="*/ 2492034 h 8446843"/>
                    <a:gd name="connsiteX297" fmla="*/ 144774 w 1849847"/>
                    <a:gd name="connsiteY297" fmla="*/ 2403134 h 8446843"/>
                    <a:gd name="connsiteX298" fmla="*/ 134949 w 1849847"/>
                    <a:gd name="connsiteY298" fmla="*/ 2392960 h 8446843"/>
                    <a:gd name="connsiteX299" fmla="*/ 76199 w 1849847"/>
                    <a:gd name="connsiteY299" fmla="*/ 2391935 h 8446843"/>
                    <a:gd name="connsiteX300" fmla="*/ 66025 w 1849847"/>
                    <a:gd name="connsiteY300" fmla="*/ 2401759 h 8446843"/>
                    <a:gd name="connsiteX301" fmla="*/ 65327 w 1849847"/>
                    <a:gd name="connsiteY301" fmla="*/ 2441753 h 8446843"/>
                    <a:gd name="connsiteX302" fmla="*/ 75152 w 1849847"/>
                    <a:gd name="connsiteY302" fmla="*/ 2451927 h 8446843"/>
                    <a:gd name="connsiteX303" fmla="*/ 133902 w 1849847"/>
                    <a:gd name="connsiteY303" fmla="*/ 2452953 h 8446843"/>
                    <a:gd name="connsiteX304" fmla="*/ 144076 w 1849847"/>
                    <a:gd name="connsiteY304" fmla="*/ 2443128 h 8446843"/>
                    <a:gd name="connsiteX305" fmla="*/ 144774 w 1849847"/>
                    <a:gd name="connsiteY305" fmla="*/ 2403134 h 8446843"/>
                    <a:gd name="connsiteX306" fmla="*/ 144774 w 1849847"/>
                    <a:gd name="connsiteY306" fmla="*/ 2315278 h 8446843"/>
                    <a:gd name="connsiteX307" fmla="*/ 134949 w 1849847"/>
                    <a:gd name="connsiteY307" fmla="*/ 2305104 h 8446843"/>
                    <a:gd name="connsiteX308" fmla="*/ 76199 w 1849847"/>
                    <a:gd name="connsiteY308" fmla="*/ 2304079 h 8446843"/>
                    <a:gd name="connsiteX309" fmla="*/ 66025 w 1849847"/>
                    <a:gd name="connsiteY309" fmla="*/ 2313903 h 8446843"/>
                    <a:gd name="connsiteX310" fmla="*/ 65327 w 1849847"/>
                    <a:gd name="connsiteY310" fmla="*/ 2353897 h 8446843"/>
                    <a:gd name="connsiteX311" fmla="*/ 75152 w 1849847"/>
                    <a:gd name="connsiteY311" fmla="*/ 2364071 h 8446843"/>
                    <a:gd name="connsiteX312" fmla="*/ 133902 w 1849847"/>
                    <a:gd name="connsiteY312" fmla="*/ 2365097 h 8446843"/>
                    <a:gd name="connsiteX313" fmla="*/ 144076 w 1849847"/>
                    <a:gd name="connsiteY313" fmla="*/ 2355272 h 8446843"/>
                    <a:gd name="connsiteX314" fmla="*/ 144774 w 1849847"/>
                    <a:gd name="connsiteY314" fmla="*/ 2315278 h 8446843"/>
                    <a:gd name="connsiteX315" fmla="*/ 144774 w 1849847"/>
                    <a:gd name="connsiteY315" fmla="*/ 2227013 h 8446843"/>
                    <a:gd name="connsiteX316" fmla="*/ 134949 w 1849847"/>
                    <a:gd name="connsiteY316" fmla="*/ 2216839 h 8446843"/>
                    <a:gd name="connsiteX317" fmla="*/ 76199 w 1849847"/>
                    <a:gd name="connsiteY317" fmla="*/ 2215814 h 8446843"/>
                    <a:gd name="connsiteX318" fmla="*/ 66025 w 1849847"/>
                    <a:gd name="connsiteY318" fmla="*/ 2225638 h 8446843"/>
                    <a:gd name="connsiteX319" fmla="*/ 65327 w 1849847"/>
                    <a:gd name="connsiteY319" fmla="*/ 2265632 h 8446843"/>
                    <a:gd name="connsiteX320" fmla="*/ 75152 w 1849847"/>
                    <a:gd name="connsiteY320" fmla="*/ 2275806 h 8446843"/>
                    <a:gd name="connsiteX321" fmla="*/ 133902 w 1849847"/>
                    <a:gd name="connsiteY321" fmla="*/ 2276832 h 8446843"/>
                    <a:gd name="connsiteX322" fmla="*/ 144076 w 1849847"/>
                    <a:gd name="connsiteY322" fmla="*/ 2267007 h 8446843"/>
                    <a:gd name="connsiteX323" fmla="*/ 144774 w 1849847"/>
                    <a:gd name="connsiteY323" fmla="*/ 2227013 h 8446843"/>
                    <a:gd name="connsiteX324" fmla="*/ 144774 w 1849847"/>
                    <a:gd name="connsiteY324" fmla="*/ 1784009 h 8446843"/>
                    <a:gd name="connsiteX325" fmla="*/ 134949 w 1849847"/>
                    <a:gd name="connsiteY325" fmla="*/ 1773835 h 8446843"/>
                    <a:gd name="connsiteX326" fmla="*/ 76199 w 1849847"/>
                    <a:gd name="connsiteY326" fmla="*/ 1772810 h 8446843"/>
                    <a:gd name="connsiteX327" fmla="*/ 66025 w 1849847"/>
                    <a:gd name="connsiteY327" fmla="*/ 1782634 h 8446843"/>
                    <a:gd name="connsiteX328" fmla="*/ 65327 w 1849847"/>
                    <a:gd name="connsiteY328" fmla="*/ 1822628 h 8446843"/>
                    <a:gd name="connsiteX329" fmla="*/ 75152 w 1849847"/>
                    <a:gd name="connsiteY329" fmla="*/ 1832802 h 8446843"/>
                    <a:gd name="connsiteX330" fmla="*/ 133902 w 1849847"/>
                    <a:gd name="connsiteY330" fmla="*/ 1833828 h 8446843"/>
                    <a:gd name="connsiteX331" fmla="*/ 144076 w 1849847"/>
                    <a:gd name="connsiteY331" fmla="*/ 1824003 h 8446843"/>
                    <a:gd name="connsiteX332" fmla="*/ 144774 w 1849847"/>
                    <a:gd name="connsiteY332" fmla="*/ 1784009 h 8446843"/>
                    <a:gd name="connsiteX333" fmla="*/ 144774 w 1849847"/>
                    <a:gd name="connsiteY333" fmla="*/ 1695109 h 8446843"/>
                    <a:gd name="connsiteX334" fmla="*/ 134949 w 1849847"/>
                    <a:gd name="connsiteY334" fmla="*/ 1684935 h 8446843"/>
                    <a:gd name="connsiteX335" fmla="*/ 76199 w 1849847"/>
                    <a:gd name="connsiteY335" fmla="*/ 1683909 h 8446843"/>
                    <a:gd name="connsiteX336" fmla="*/ 66025 w 1849847"/>
                    <a:gd name="connsiteY336" fmla="*/ 1693734 h 8446843"/>
                    <a:gd name="connsiteX337" fmla="*/ 65327 w 1849847"/>
                    <a:gd name="connsiteY337" fmla="*/ 1733728 h 8446843"/>
                    <a:gd name="connsiteX338" fmla="*/ 75152 w 1849847"/>
                    <a:gd name="connsiteY338" fmla="*/ 1743902 h 8446843"/>
                    <a:gd name="connsiteX339" fmla="*/ 133902 w 1849847"/>
                    <a:gd name="connsiteY339" fmla="*/ 1744928 h 8446843"/>
                    <a:gd name="connsiteX340" fmla="*/ 144076 w 1849847"/>
                    <a:gd name="connsiteY340" fmla="*/ 1735103 h 8446843"/>
                    <a:gd name="connsiteX341" fmla="*/ 144774 w 1849847"/>
                    <a:gd name="connsiteY341" fmla="*/ 1695109 h 8446843"/>
                    <a:gd name="connsiteX342" fmla="*/ 144774 w 1849847"/>
                    <a:gd name="connsiteY342" fmla="*/ 1607253 h 8446843"/>
                    <a:gd name="connsiteX343" fmla="*/ 134949 w 1849847"/>
                    <a:gd name="connsiteY343" fmla="*/ 1597079 h 8446843"/>
                    <a:gd name="connsiteX344" fmla="*/ 76199 w 1849847"/>
                    <a:gd name="connsiteY344" fmla="*/ 1596053 h 8446843"/>
                    <a:gd name="connsiteX345" fmla="*/ 66025 w 1849847"/>
                    <a:gd name="connsiteY345" fmla="*/ 1605878 h 8446843"/>
                    <a:gd name="connsiteX346" fmla="*/ 65327 w 1849847"/>
                    <a:gd name="connsiteY346" fmla="*/ 1645872 h 8446843"/>
                    <a:gd name="connsiteX347" fmla="*/ 75152 w 1849847"/>
                    <a:gd name="connsiteY347" fmla="*/ 1656046 h 8446843"/>
                    <a:gd name="connsiteX348" fmla="*/ 133902 w 1849847"/>
                    <a:gd name="connsiteY348" fmla="*/ 1657072 h 8446843"/>
                    <a:gd name="connsiteX349" fmla="*/ 144076 w 1849847"/>
                    <a:gd name="connsiteY349" fmla="*/ 1647247 h 8446843"/>
                    <a:gd name="connsiteX350" fmla="*/ 144774 w 1849847"/>
                    <a:gd name="connsiteY350" fmla="*/ 1607253 h 8446843"/>
                    <a:gd name="connsiteX351" fmla="*/ 144774 w 1849847"/>
                    <a:gd name="connsiteY351" fmla="*/ 1518988 h 8446843"/>
                    <a:gd name="connsiteX352" fmla="*/ 134949 w 1849847"/>
                    <a:gd name="connsiteY352" fmla="*/ 1508814 h 8446843"/>
                    <a:gd name="connsiteX353" fmla="*/ 76199 w 1849847"/>
                    <a:gd name="connsiteY353" fmla="*/ 1507788 h 8446843"/>
                    <a:gd name="connsiteX354" fmla="*/ 66025 w 1849847"/>
                    <a:gd name="connsiteY354" fmla="*/ 1517613 h 8446843"/>
                    <a:gd name="connsiteX355" fmla="*/ 65327 w 1849847"/>
                    <a:gd name="connsiteY355" fmla="*/ 1557607 h 8446843"/>
                    <a:gd name="connsiteX356" fmla="*/ 75152 w 1849847"/>
                    <a:gd name="connsiteY356" fmla="*/ 1567781 h 8446843"/>
                    <a:gd name="connsiteX357" fmla="*/ 133902 w 1849847"/>
                    <a:gd name="connsiteY357" fmla="*/ 1568807 h 8446843"/>
                    <a:gd name="connsiteX358" fmla="*/ 144076 w 1849847"/>
                    <a:gd name="connsiteY358" fmla="*/ 1558982 h 8446843"/>
                    <a:gd name="connsiteX359" fmla="*/ 144774 w 1849847"/>
                    <a:gd name="connsiteY359" fmla="*/ 1518988 h 8446843"/>
                    <a:gd name="connsiteX360" fmla="*/ 144774 w 1849847"/>
                    <a:gd name="connsiteY360" fmla="*/ 1079159 h 8446843"/>
                    <a:gd name="connsiteX361" fmla="*/ 134949 w 1849847"/>
                    <a:gd name="connsiteY361" fmla="*/ 1068985 h 8446843"/>
                    <a:gd name="connsiteX362" fmla="*/ 76199 w 1849847"/>
                    <a:gd name="connsiteY362" fmla="*/ 1067959 h 8446843"/>
                    <a:gd name="connsiteX363" fmla="*/ 66025 w 1849847"/>
                    <a:gd name="connsiteY363" fmla="*/ 1077784 h 8446843"/>
                    <a:gd name="connsiteX364" fmla="*/ 65327 w 1849847"/>
                    <a:gd name="connsiteY364" fmla="*/ 1117778 h 8446843"/>
                    <a:gd name="connsiteX365" fmla="*/ 75152 w 1849847"/>
                    <a:gd name="connsiteY365" fmla="*/ 1127952 h 8446843"/>
                    <a:gd name="connsiteX366" fmla="*/ 133902 w 1849847"/>
                    <a:gd name="connsiteY366" fmla="*/ 1128978 h 8446843"/>
                    <a:gd name="connsiteX367" fmla="*/ 144076 w 1849847"/>
                    <a:gd name="connsiteY367" fmla="*/ 1119153 h 8446843"/>
                    <a:gd name="connsiteX368" fmla="*/ 144774 w 1849847"/>
                    <a:gd name="connsiteY368" fmla="*/ 1079159 h 8446843"/>
                    <a:gd name="connsiteX369" fmla="*/ 144774 w 1849847"/>
                    <a:gd name="connsiteY369" fmla="*/ 990259 h 8446843"/>
                    <a:gd name="connsiteX370" fmla="*/ 134949 w 1849847"/>
                    <a:gd name="connsiteY370" fmla="*/ 980085 h 8446843"/>
                    <a:gd name="connsiteX371" fmla="*/ 76199 w 1849847"/>
                    <a:gd name="connsiteY371" fmla="*/ 979059 h 8446843"/>
                    <a:gd name="connsiteX372" fmla="*/ 66025 w 1849847"/>
                    <a:gd name="connsiteY372" fmla="*/ 988884 h 8446843"/>
                    <a:gd name="connsiteX373" fmla="*/ 65327 w 1849847"/>
                    <a:gd name="connsiteY373" fmla="*/ 1028878 h 8446843"/>
                    <a:gd name="connsiteX374" fmla="*/ 75152 w 1849847"/>
                    <a:gd name="connsiteY374" fmla="*/ 1039052 h 8446843"/>
                    <a:gd name="connsiteX375" fmla="*/ 133902 w 1849847"/>
                    <a:gd name="connsiteY375" fmla="*/ 1040078 h 8446843"/>
                    <a:gd name="connsiteX376" fmla="*/ 144076 w 1849847"/>
                    <a:gd name="connsiteY376" fmla="*/ 1030253 h 8446843"/>
                    <a:gd name="connsiteX377" fmla="*/ 144774 w 1849847"/>
                    <a:gd name="connsiteY377" fmla="*/ 990259 h 8446843"/>
                    <a:gd name="connsiteX378" fmla="*/ 144774 w 1849847"/>
                    <a:gd name="connsiteY378" fmla="*/ 902403 h 8446843"/>
                    <a:gd name="connsiteX379" fmla="*/ 134949 w 1849847"/>
                    <a:gd name="connsiteY379" fmla="*/ 892229 h 8446843"/>
                    <a:gd name="connsiteX380" fmla="*/ 76199 w 1849847"/>
                    <a:gd name="connsiteY380" fmla="*/ 891203 h 8446843"/>
                    <a:gd name="connsiteX381" fmla="*/ 66025 w 1849847"/>
                    <a:gd name="connsiteY381" fmla="*/ 901028 h 8446843"/>
                    <a:gd name="connsiteX382" fmla="*/ 65327 w 1849847"/>
                    <a:gd name="connsiteY382" fmla="*/ 941022 h 8446843"/>
                    <a:gd name="connsiteX383" fmla="*/ 75152 w 1849847"/>
                    <a:gd name="connsiteY383" fmla="*/ 951196 h 8446843"/>
                    <a:gd name="connsiteX384" fmla="*/ 133902 w 1849847"/>
                    <a:gd name="connsiteY384" fmla="*/ 952222 h 8446843"/>
                    <a:gd name="connsiteX385" fmla="*/ 144076 w 1849847"/>
                    <a:gd name="connsiteY385" fmla="*/ 942397 h 8446843"/>
                    <a:gd name="connsiteX386" fmla="*/ 144774 w 1849847"/>
                    <a:gd name="connsiteY386" fmla="*/ 902403 h 8446843"/>
                    <a:gd name="connsiteX387" fmla="*/ 144774 w 1849847"/>
                    <a:gd name="connsiteY387" fmla="*/ 814138 h 8446843"/>
                    <a:gd name="connsiteX388" fmla="*/ 134949 w 1849847"/>
                    <a:gd name="connsiteY388" fmla="*/ 803964 h 8446843"/>
                    <a:gd name="connsiteX389" fmla="*/ 76199 w 1849847"/>
                    <a:gd name="connsiteY389" fmla="*/ 802938 h 8446843"/>
                    <a:gd name="connsiteX390" fmla="*/ 66025 w 1849847"/>
                    <a:gd name="connsiteY390" fmla="*/ 812763 h 8446843"/>
                    <a:gd name="connsiteX391" fmla="*/ 65327 w 1849847"/>
                    <a:gd name="connsiteY391" fmla="*/ 852757 h 8446843"/>
                    <a:gd name="connsiteX392" fmla="*/ 75152 w 1849847"/>
                    <a:gd name="connsiteY392" fmla="*/ 862931 h 8446843"/>
                    <a:gd name="connsiteX393" fmla="*/ 133902 w 1849847"/>
                    <a:gd name="connsiteY393" fmla="*/ 863957 h 8446843"/>
                    <a:gd name="connsiteX394" fmla="*/ 144076 w 1849847"/>
                    <a:gd name="connsiteY394" fmla="*/ 854132 h 8446843"/>
                    <a:gd name="connsiteX395" fmla="*/ 144774 w 1849847"/>
                    <a:gd name="connsiteY395" fmla="*/ 814138 h 8446843"/>
                    <a:gd name="connsiteX396" fmla="*/ 144774 w 1849847"/>
                    <a:gd name="connsiteY396" fmla="*/ 371134 h 8446843"/>
                    <a:gd name="connsiteX397" fmla="*/ 134949 w 1849847"/>
                    <a:gd name="connsiteY397" fmla="*/ 360960 h 8446843"/>
                    <a:gd name="connsiteX398" fmla="*/ 76199 w 1849847"/>
                    <a:gd name="connsiteY398" fmla="*/ 359934 h 8446843"/>
                    <a:gd name="connsiteX399" fmla="*/ 66025 w 1849847"/>
                    <a:gd name="connsiteY399" fmla="*/ 369759 h 8446843"/>
                    <a:gd name="connsiteX400" fmla="*/ 65327 w 1849847"/>
                    <a:gd name="connsiteY400" fmla="*/ 409753 h 8446843"/>
                    <a:gd name="connsiteX401" fmla="*/ 75152 w 1849847"/>
                    <a:gd name="connsiteY401" fmla="*/ 419927 h 8446843"/>
                    <a:gd name="connsiteX402" fmla="*/ 133902 w 1849847"/>
                    <a:gd name="connsiteY402" fmla="*/ 420953 h 8446843"/>
                    <a:gd name="connsiteX403" fmla="*/ 144076 w 1849847"/>
                    <a:gd name="connsiteY403" fmla="*/ 411128 h 8446843"/>
                    <a:gd name="connsiteX404" fmla="*/ 144774 w 1849847"/>
                    <a:gd name="connsiteY404" fmla="*/ 371134 h 8446843"/>
                    <a:gd name="connsiteX405" fmla="*/ 144774 w 1849847"/>
                    <a:gd name="connsiteY405" fmla="*/ 282234 h 8446843"/>
                    <a:gd name="connsiteX406" fmla="*/ 134949 w 1849847"/>
                    <a:gd name="connsiteY406" fmla="*/ 272060 h 8446843"/>
                    <a:gd name="connsiteX407" fmla="*/ 76199 w 1849847"/>
                    <a:gd name="connsiteY407" fmla="*/ 271034 h 8446843"/>
                    <a:gd name="connsiteX408" fmla="*/ 66025 w 1849847"/>
                    <a:gd name="connsiteY408" fmla="*/ 280859 h 8446843"/>
                    <a:gd name="connsiteX409" fmla="*/ 65327 w 1849847"/>
                    <a:gd name="connsiteY409" fmla="*/ 320853 h 8446843"/>
                    <a:gd name="connsiteX410" fmla="*/ 75152 w 1849847"/>
                    <a:gd name="connsiteY410" fmla="*/ 331027 h 8446843"/>
                    <a:gd name="connsiteX411" fmla="*/ 133902 w 1849847"/>
                    <a:gd name="connsiteY411" fmla="*/ 332053 h 8446843"/>
                    <a:gd name="connsiteX412" fmla="*/ 144076 w 1849847"/>
                    <a:gd name="connsiteY412" fmla="*/ 322228 h 8446843"/>
                    <a:gd name="connsiteX413" fmla="*/ 144774 w 1849847"/>
                    <a:gd name="connsiteY413" fmla="*/ 282234 h 8446843"/>
                    <a:gd name="connsiteX414" fmla="*/ 144774 w 1849847"/>
                    <a:gd name="connsiteY414" fmla="*/ 194378 h 8446843"/>
                    <a:gd name="connsiteX415" fmla="*/ 134949 w 1849847"/>
                    <a:gd name="connsiteY415" fmla="*/ 184204 h 8446843"/>
                    <a:gd name="connsiteX416" fmla="*/ 76199 w 1849847"/>
                    <a:gd name="connsiteY416" fmla="*/ 183178 h 8446843"/>
                    <a:gd name="connsiteX417" fmla="*/ 66025 w 1849847"/>
                    <a:gd name="connsiteY417" fmla="*/ 193003 h 8446843"/>
                    <a:gd name="connsiteX418" fmla="*/ 65327 w 1849847"/>
                    <a:gd name="connsiteY418" fmla="*/ 232997 h 8446843"/>
                    <a:gd name="connsiteX419" fmla="*/ 75152 w 1849847"/>
                    <a:gd name="connsiteY419" fmla="*/ 243171 h 8446843"/>
                    <a:gd name="connsiteX420" fmla="*/ 133902 w 1849847"/>
                    <a:gd name="connsiteY420" fmla="*/ 244197 h 8446843"/>
                    <a:gd name="connsiteX421" fmla="*/ 144076 w 1849847"/>
                    <a:gd name="connsiteY421" fmla="*/ 234372 h 8446843"/>
                    <a:gd name="connsiteX422" fmla="*/ 144774 w 1849847"/>
                    <a:gd name="connsiteY422" fmla="*/ 194378 h 8446843"/>
                    <a:gd name="connsiteX423" fmla="*/ 144774 w 1849847"/>
                    <a:gd name="connsiteY423" fmla="*/ 106113 h 8446843"/>
                    <a:gd name="connsiteX424" fmla="*/ 134949 w 1849847"/>
                    <a:gd name="connsiteY424" fmla="*/ 95939 h 8446843"/>
                    <a:gd name="connsiteX425" fmla="*/ 76199 w 1849847"/>
                    <a:gd name="connsiteY425" fmla="*/ 94913 h 8446843"/>
                    <a:gd name="connsiteX426" fmla="*/ 66025 w 1849847"/>
                    <a:gd name="connsiteY426" fmla="*/ 104738 h 8446843"/>
                    <a:gd name="connsiteX427" fmla="*/ 65327 w 1849847"/>
                    <a:gd name="connsiteY427" fmla="*/ 144732 h 8446843"/>
                    <a:gd name="connsiteX428" fmla="*/ 75152 w 1849847"/>
                    <a:gd name="connsiteY428" fmla="*/ 154906 h 8446843"/>
                    <a:gd name="connsiteX429" fmla="*/ 133902 w 1849847"/>
                    <a:gd name="connsiteY429" fmla="*/ 155932 h 8446843"/>
                    <a:gd name="connsiteX430" fmla="*/ 144076 w 1849847"/>
                    <a:gd name="connsiteY430" fmla="*/ 146107 h 8446843"/>
                    <a:gd name="connsiteX431" fmla="*/ 144774 w 1849847"/>
                    <a:gd name="connsiteY431" fmla="*/ 106113 h 8446843"/>
                    <a:gd name="connsiteX432" fmla="*/ 145673 w 1849847"/>
                    <a:gd name="connsiteY432" fmla="*/ 8307976 h 8446843"/>
                    <a:gd name="connsiteX433" fmla="*/ 135848 w 1849847"/>
                    <a:gd name="connsiteY433" fmla="*/ 8297802 h 8446843"/>
                    <a:gd name="connsiteX434" fmla="*/ 77098 w 1849847"/>
                    <a:gd name="connsiteY434" fmla="*/ 8296777 h 8446843"/>
                    <a:gd name="connsiteX435" fmla="*/ 66924 w 1849847"/>
                    <a:gd name="connsiteY435" fmla="*/ 8306602 h 8446843"/>
                    <a:gd name="connsiteX436" fmla="*/ 66226 w 1849847"/>
                    <a:gd name="connsiteY436" fmla="*/ 8346596 h 8446843"/>
                    <a:gd name="connsiteX437" fmla="*/ 76051 w 1849847"/>
                    <a:gd name="connsiteY437" fmla="*/ 8356770 h 8446843"/>
                    <a:gd name="connsiteX438" fmla="*/ 134801 w 1849847"/>
                    <a:gd name="connsiteY438" fmla="*/ 8357795 h 8446843"/>
                    <a:gd name="connsiteX439" fmla="*/ 144975 w 1849847"/>
                    <a:gd name="connsiteY439" fmla="*/ 8347970 h 8446843"/>
                    <a:gd name="connsiteX440" fmla="*/ 145673 w 1849847"/>
                    <a:gd name="connsiteY440" fmla="*/ 8307976 h 8446843"/>
                    <a:gd name="connsiteX441" fmla="*/ 145673 w 1849847"/>
                    <a:gd name="connsiteY441" fmla="*/ 8219711 h 8446843"/>
                    <a:gd name="connsiteX442" fmla="*/ 135848 w 1849847"/>
                    <a:gd name="connsiteY442" fmla="*/ 8209537 h 8446843"/>
                    <a:gd name="connsiteX443" fmla="*/ 77098 w 1849847"/>
                    <a:gd name="connsiteY443" fmla="*/ 8208512 h 8446843"/>
                    <a:gd name="connsiteX444" fmla="*/ 66924 w 1849847"/>
                    <a:gd name="connsiteY444" fmla="*/ 8218337 h 8446843"/>
                    <a:gd name="connsiteX445" fmla="*/ 66226 w 1849847"/>
                    <a:gd name="connsiteY445" fmla="*/ 8258331 h 8446843"/>
                    <a:gd name="connsiteX446" fmla="*/ 76051 w 1849847"/>
                    <a:gd name="connsiteY446" fmla="*/ 8268505 h 8446843"/>
                    <a:gd name="connsiteX447" fmla="*/ 134801 w 1849847"/>
                    <a:gd name="connsiteY447" fmla="*/ 8269530 h 8446843"/>
                    <a:gd name="connsiteX448" fmla="*/ 144975 w 1849847"/>
                    <a:gd name="connsiteY448" fmla="*/ 8259705 h 8446843"/>
                    <a:gd name="connsiteX449" fmla="*/ 145673 w 1849847"/>
                    <a:gd name="connsiteY449" fmla="*/ 8219711 h 8446843"/>
                    <a:gd name="connsiteX450" fmla="*/ 145673 w 1849847"/>
                    <a:gd name="connsiteY450" fmla="*/ 7776707 h 8446843"/>
                    <a:gd name="connsiteX451" fmla="*/ 135848 w 1849847"/>
                    <a:gd name="connsiteY451" fmla="*/ 7766533 h 8446843"/>
                    <a:gd name="connsiteX452" fmla="*/ 77098 w 1849847"/>
                    <a:gd name="connsiteY452" fmla="*/ 7765507 h 8446843"/>
                    <a:gd name="connsiteX453" fmla="*/ 66924 w 1849847"/>
                    <a:gd name="connsiteY453" fmla="*/ 7775332 h 8446843"/>
                    <a:gd name="connsiteX454" fmla="*/ 66226 w 1849847"/>
                    <a:gd name="connsiteY454" fmla="*/ 7815326 h 8446843"/>
                    <a:gd name="connsiteX455" fmla="*/ 76051 w 1849847"/>
                    <a:gd name="connsiteY455" fmla="*/ 7825500 h 8446843"/>
                    <a:gd name="connsiteX456" fmla="*/ 134801 w 1849847"/>
                    <a:gd name="connsiteY456" fmla="*/ 7826526 h 8446843"/>
                    <a:gd name="connsiteX457" fmla="*/ 144975 w 1849847"/>
                    <a:gd name="connsiteY457" fmla="*/ 7816701 h 8446843"/>
                    <a:gd name="connsiteX458" fmla="*/ 145673 w 1849847"/>
                    <a:gd name="connsiteY458" fmla="*/ 7776707 h 8446843"/>
                    <a:gd name="connsiteX459" fmla="*/ 145673 w 1849847"/>
                    <a:gd name="connsiteY459" fmla="*/ 7687807 h 8446843"/>
                    <a:gd name="connsiteX460" fmla="*/ 135848 w 1849847"/>
                    <a:gd name="connsiteY460" fmla="*/ 7677633 h 8446843"/>
                    <a:gd name="connsiteX461" fmla="*/ 77098 w 1849847"/>
                    <a:gd name="connsiteY461" fmla="*/ 7676607 h 8446843"/>
                    <a:gd name="connsiteX462" fmla="*/ 66924 w 1849847"/>
                    <a:gd name="connsiteY462" fmla="*/ 7686432 h 8446843"/>
                    <a:gd name="connsiteX463" fmla="*/ 66226 w 1849847"/>
                    <a:gd name="connsiteY463" fmla="*/ 7726426 h 8446843"/>
                    <a:gd name="connsiteX464" fmla="*/ 76051 w 1849847"/>
                    <a:gd name="connsiteY464" fmla="*/ 7736600 h 8446843"/>
                    <a:gd name="connsiteX465" fmla="*/ 134801 w 1849847"/>
                    <a:gd name="connsiteY465" fmla="*/ 7737626 h 8446843"/>
                    <a:gd name="connsiteX466" fmla="*/ 144975 w 1849847"/>
                    <a:gd name="connsiteY466" fmla="*/ 7727801 h 8446843"/>
                    <a:gd name="connsiteX467" fmla="*/ 145673 w 1849847"/>
                    <a:gd name="connsiteY467" fmla="*/ 7687807 h 8446843"/>
                    <a:gd name="connsiteX468" fmla="*/ 145673 w 1849847"/>
                    <a:gd name="connsiteY468" fmla="*/ 7599951 h 8446843"/>
                    <a:gd name="connsiteX469" fmla="*/ 135848 w 1849847"/>
                    <a:gd name="connsiteY469" fmla="*/ 7589777 h 8446843"/>
                    <a:gd name="connsiteX470" fmla="*/ 77098 w 1849847"/>
                    <a:gd name="connsiteY470" fmla="*/ 7588751 h 8446843"/>
                    <a:gd name="connsiteX471" fmla="*/ 66924 w 1849847"/>
                    <a:gd name="connsiteY471" fmla="*/ 7598576 h 8446843"/>
                    <a:gd name="connsiteX472" fmla="*/ 66226 w 1849847"/>
                    <a:gd name="connsiteY472" fmla="*/ 7638570 h 8446843"/>
                    <a:gd name="connsiteX473" fmla="*/ 76051 w 1849847"/>
                    <a:gd name="connsiteY473" fmla="*/ 7648744 h 8446843"/>
                    <a:gd name="connsiteX474" fmla="*/ 134801 w 1849847"/>
                    <a:gd name="connsiteY474" fmla="*/ 7649770 h 8446843"/>
                    <a:gd name="connsiteX475" fmla="*/ 144975 w 1849847"/>
                    <a:gd name="connsiteY475" fmla="*/ 7639945 h 8446843"/>
                    <a:gd name="connsiteX476" fmla="*/ 145673 w 1849847"/>
                    <a:gd name="connsiteY476" fmla="*/ 7599951 h 8446843"/>
                    <a:gd name="connsiteX477" fmla="*/ 145673 w 1849847"/>
                    <a:gd name="connsiteY477" fmla="*/ 7511686 h 8446843"/>
                    <a:gd name="connsiteX478" fmla="*/ 135848 w 1849847"/>
                    <a:gd name="connsiteY478" fmla="*/ 7501512 h 8446843"/>
                    <a:gd name="connsiteX479" fmla="*/ 77098 w 1849847"/>
                    <a:gd name="connsiteY479" fmla="*/ 7500486 h 8446843"/>
                    <a:gd name="connsiteX480" fmla="*/ 66924 w 1849847"/>
                    <a:gd name="connsiteY480" fmla="*/ 7510311 h 8446843"/>
                    <a:gd name="connsiteX481" fmla="*/ 66226 w 1849847"/>
                    <a:gd name="connsiteY481" fmla="*/ 7550305 h 8446843"/>
                    <a:gd name="connsiteX482" fmla="*/ 76051 w 1849847"/>
                    <a:gd name="connsiteY482" fmla="*/ 7560479 h 8446843"/>
                    <a:gd name="connsiteX483" fmla="*/ 134801 w 1849847"/>
                    <a:gd name="connsiteY483" fmla="*/ 7561505 h 8446843"/>
                    <a:gd name="connsiteX484" fmla="*/ 144975 w 1849847"/>
                    <a:gd name="connsiteY484" fmla="*/ 7551680 h 8446843"/>
                    <a:gd name="connsiteX485" fmla="*/ 145673 w 1849847"/>
                    <a:gd name="connsiteY485" fmla="*/ 7511686 h 8446843"/>
                    <a:gd name="connsiteX486" fmla="*/ 145673 w 1849847"/>
                    <a:gd name="connsiteY486" fmla="*/ 7071857 h 8446843"/>
                    <a:gd name="connsiteX487" fmla="*/ 135848 w 1849847"/>
                    <a:gd name="connsiteY487" fmla="*/ 7061683 h 8446843"/>
                    <a:gd name="connsiteX488" fmla="*/ 77098 w 1849847"/>
                    <a:gd name="connsiteY488" fmla="*/ 7060657 h 8446843"/>
                    <a:gd name="connsiteX489" fmla="*/ 66924 w 1849847"/>
                    <a:gd name="connsiteY489" fmla="*/ 7070482 h 8446843"/>
                    <a:gd name="connsiteX490" fmla="*/ 66226 w 1849847"/>
                    <a:gd name="connsiteY490" fmla="*/ 7110476 h 8446843"/>
                    <a:gd name="connsiteX491" fmla="*/ 76051 w 1849847"/>
                    <a:gd name="connsiteY491" fmla="*/ 7120650 h 8446843"/>
                    <a:gd name="connsiteX492" fmla="*/ 134801 w 1849847"/>
                    <a:gd name="connsiteY492" fmla="*/ 7121676 h 8446843"/>
                    <a:gd name="connsiteX493" fmla="*/ 144975 w 1849847"/>
                    <a:gd name="connsiteY493" fmla="*/ 7111851 h 8446843"/>
                    <a:gd name="connsiteX494" fmla="*/ 145673 w 1849847"/>
                    <a:gd name="connsiteY494" fmla="*/ 7071857 h 8446843"/>
                    <a:gd name="connsiteX495" fmla="*/ 145673 w 1849847"/>
                    <a:gd name="connsiteY495" fmla="*/ 6982957 h 8446843"/>
                    <a:gd name="connsiteX496" fmla="*/ 135848 w 1849847"/>
                    <a:gd name="connsiteY496" fmla="*/ 6972783 h 8446843"/>
                    <a:gd name="connsiteX497" fmla="*/ 77098 w 1849847"/>
                    <a:gd name="connsiteY497" fmla="*/ 6971757 h 8446843"/>
                    <a:gd name="connsiteX498" fmla="*/ 66924 w 1849847"/>
                    <a:gd name="connsiteY498" fmla="*/ 6981582 h 8446843"/>
                    <a:gd name="connsiteX499" fmla="*/ 66226 w 1849847"/>
                    <a:gd name="connsiteY499" fmla="*/ 7021576 h 8446843"/>
                    <a:gd name="connsiteX500" fmla="*/ 76051 w 1849847"/>
                    <a:gd name="connsiteY500" fmla="*/ 7031750 h 8446843"/>
                    <a:gd name="connsiteX501" fmla="*/ 134801 w 1849847"/>
                    <a:gd name="connsiteY501" fmla="*/ 7032776 h 8446843"/>
                    <a:gd name="connsiteX502" fmla="*/ 144975 w 1849847"/>
                    <a:gd name="connsiteY502" fmla="*/ 7022951 h 8446843"/>
                    <a:gd name="connsiteX503" fmla="*/ 145673 w 1849847"/>
                    <a:gd name="connsiteY503" fmla="*/ 6982957 h 8446843"/>
                    <a:gd name="connsiteX504" fmla="*/ 145673 w 1849847"/>
                    <a:gd name="connsiteY504" fmla="*/ 6895101 h 8446843"/>
                    <a:gd name="connsiteX505" fmla="*/ 135848 w 1849847"/>
                    <a:gd name="connsiteY505" fmla="*/ 6884927 h 8446843"/>
                    <a:gd name="connsiteX506" fmla="*/ 77098 w 1849847"/>
                    <a:gd name="connsiteY506" fmla="*/ 6883901 h 8446843"/>
                    <a:gd name="connsiteX507" fmla="*/ 66924 w 1849847"/>
                    <a:gd name="connsiteY507" fmla="*/ 6893726 h 8446843"/>
                    <a:gd name="connsiteX508" fmla="*/ 66226 w 1849847"/>
                    <a:gd name="connsiteY508" fmla="*/ 6933720 h 8446843"/>
                    <a:gd name="connsiteX509" fmla="*/ 76051 w 1849847"/>
                    <a:gd name="connsiteY509" fmla="*/ 6943894 h 8446843"/>
                    <a:gd name="connsiteX510" fmla="*/ 134801 w 1849847"/>
                    <a:gd name="connsiteY510" fmla="*/ 6944920 h 8446843"/>
                    <a:gd name="connsiteX511" fmla="*/ 144975 w 1849847"/>
                    <a:gd name="connsiteY511" fmla="*/ 6935095 h 8446843"/>
                    <a:gd name="connsiteX512" fmla="*/ 145673 w 1849847"/>
                    <a:gd name="connsiteY512" fmla="*/ 6895101 h 8446843"/>
                    <a:gd name="connsiteX513" fmla="*/ 145673 w 1849847"/>
                    <a:gd name="connsiteY513" fmla="*/ 6806836 h 8446843"/>
                    <a:gd name="connsiteX514" fmla="*/ 135848 w 1849847"/>
                    <a:gd name="connsiteY514" fmla="*/ 6796662 h 8446843"/>
                    <a:gd name="connsiteX515" fmla="*/ 77098 w 1849847"/>
                    <a:gd name="connsiteY515" fmla="*/ 6795636 h 8446843"/>
                    <a:gd name="connsiteX516" fmla="*/ 66924 w 1849847"/>
                    <a:gd name="connsiteY516" fmla="*/ 6805461 h 8446843"/>
                    <a:gd name="connsiteX517" fmla="*/ 66226 w 1849847"/>
                    <a:gd name="connsiteY517" fmla="*/ 6845455 h 8446843"/>
                    <a:gd name="connsiteX518" fmla="*/ 76051 w 1849847"/>
                    <a:gd name="connsiteY518" fmla="*/ 6855629 h 8446843"/>
                    <a:gd name="connsiteX519" fmla="*/ 134801 w 1849847"/>
                    <a:gd name="connsiteY519" fmla="*/ 6856655 h 8446843"/>
                    <a:gd name="connsiteX520" fmla="*/ 144975 w 1849847"/>
                    <a:gd name="connsiteY520" fmla="*/ 6846830 h 8446843"/>
                    <a:gd name="connsiteX521" fmla="*/ 145673 w 1849847"/>
                    <a:gd name="connsiteY521" fmla="*/ 6806836 h 8446843"/>
                    <a:gd name="connsiteX522" fmla="*/ 145673 w 1849847"/>
                    <a:gd name="connsiteY522" fmla="*/ 6363832 h 8446843"/>
                    <a:gd name="connsiteX523" fmla="*/ 135848 w 1849847"/>
                    <a:gd name="connsiteY523" fmla="*/ 6353658 h 8446843"/>
                    <a:gd name="connsiteX524" fmla="*/ 77098 w 1849847"/>
                    <a:gd name="connsiteY524" fmla="*/ 6352632 h 8446843"/>
                    <a:gd name="connsiteX525" fmla="*/ 66924 w 1849847"/>
                    <a:gd name="connsiteY525" fmla="*/ 6362457 h 8446843"/>
                    <a:gd name="connsiteX526" fmla="*/ 66226 w 1849847"/>
                    <a:gd name="connsiteY526" fmla="*/ 6402451 h 8446843"/>
                    <a:gd name="connsiteX527" fmla="*/ 76051 w 1849847"/>
                    <a:gd name="connsiteY527" fmla="*/ 6412625 h 8446843"/>
                    <a:gd name="connsiteX528" fmla="*/ 134801 w 1849847"/>
                    <a:gd name="connsiteY528" fmla="*/ 6413651 h 8446843"/>
                    <a:gd name="connsiteX529" fmla="*/ 144975 w 1849847"/>
                    <a:gd name="connsiteY529" fmla="*/ 6403826 h 8446843"/>
                    <a:gd name="connsiteX530" fmla="*/ 145673 w 1849847"/>
                    <a:gd name="connsiteY530" fmla="*/ 6363832 h 8446843"/>
                    <a:gd name="connsiteX531" fmla="*/ 145673 w 1849847"/>
                    <a:gd name="connsiteY531" fmla="*/ 6274932 h 8446843"/>
                    <a:gd name="connsiteX532" fmla="*/ 135848 w 1849847"/>
                    <a:gd name="connsiteY532" fmla="*/ 6264758 h 8446843"/>
                    <a:gd name="connsiteX533" fmla="*/ 77098 w 1849847"/>
                    <a:gd name="connsiteY533" fmla="*/ 6263732 h 8446843"/>
                    <a:gd name="connsiteX534" fmla="*/ 66924 w 1849847"/>
                    <a:gd name="connsiteY534" fmla="*/ 6273557 h 8446843"/>
                    <a:gd name="connsiteX535" fmla="*/ 66226 w 1849847"/>
                    <a:gd name="connsiteY535" fmla="*/ 6313551 h 8446843"/>
                    <a:gd name="connsiteX536" fmla="*/ 76051 w 1849847"/>
                    <a:gd name="connsiteY536" fmla="*/ 6323725 h 8446843"/>
                    <a:gd name="connsiteX537" fmla="*/ 134801 w 1849847"/>
                    <a:gd name="connsiteY537" fmla="*/ 6324751 h 8446843"/>
                    <a:gd name="connsiteX538" fmla="*/ 144975 w 1849847"/>
                    <a:gd name="connsiteY538" fmla="*/ 6314926 h 8446843"/>
                    <a:gd name="connsiteX539" fmla="*/ 145673 w 1849847"/>
                    <a:gd name="connsiteY539" fmla="*/ 6274932 h 8446843"/>
                    <a:gd name="connsiteX540" fmla="*/ 145673 w 1849847"/>
                    <a:gd name="connsiteY540" fmla="*/ 6187076 h 8446843"/>
                    <a:gd name="connsiteX541" fmla="*/ 135848 w 1849847"/>
                    <a:gd name="connsiteY541" fmla="*/ 6176902 h 8446843"/>
                    <a:gd name="connsiteX542" fmla="*/ 77098 w 1849847"/>
                    <a:gd name="connsiteY542" fmla="*/ 6175876 h 8446843"/>
                    <a:gd name="connsiteX543" fmla="*/ 66924 w 1849847"/>
                    <a:gd name="connsiteY543" fmla="*/ 6185701 h 8446843"/>
                    <a:gd name="connsiteX544" fmla="*/ 66226 w 1849847"/>
                    <a:gd name="connsiteY544" fmla="*/ 6225695 h 8446843"/>
                    <a:gd name="connsiteX545" fmla="*/ 76051 w 1849847"/>
                    <a:gd name="connsiteY545" fmla="*/ 6235869 h 8446843"/>
                    <a:gd name="connsiteX546" fmla="*/ 134801 w 1849847"/>
                    <a:gd name="connsiteY546" fmla="*/ 6236895 h 8446843"/>
                    <a:gd name="connsiteX547" fmla="*/ 144975 w 1849847"/>
                    <a:gd name="connsiteY547" fmla="*/ 6227070 h 8446843"/>
                    <a:gd name="connsiteX548" fmla="*/ 145673 w 1849847"/>
                    <a:gd name="connsiteY548" fmla="*/ 6187076 h 8446843"/>
                    <a:gd name="connsiteX549" fmla="*/ 145673 w 1849847"/>
                    <a:gd name="connsiteY549" fmla="*/ 6098811 h 8446843"/>
                    <a:gd name="connsiteX550" fmla="*/ 135848 w 1849847"/>
                    <a:gd name="connsiteY550" fmla="*/ 6088637 h 8446843"/>
                    <a:gd name="connsiteX551" fmla="*/ 77098 w 1849847"/>
                    <a:gd name="connsiteY551" fmla="*/ 6087611 h 8446843"/>
                    <a:gd name="connsiteX552" fmla="*/ 66924 w 1849847"/>
                    <a:gd name="connsiteY552" fmla="*/ 6097436 h 8446843"/>
                    <a:gd name="connsiteX553" fmla="*/ 66226 w 1849847"/>
                    <a:gd name="connsiteY553" fmla="*/ 6137430 h 8446843"/>
                    <a:gd name="connsiteX554" fmla="*/ 76051 w 1849847"/>
                    <a:gd name="connsiteY554" fmla="*/ 6147604 h 8446843"/>
                    <a:gd name="connsiteX555" fmla="*/ 134801 w 1849847"/>
                    <a:gd name="connsiteY555" fmla="*/ 6148630 h 8446843"/>
                    <a:gd name="connsiteX556" fmla="*/ 144975 w 1849847"/>
                    <a:gd name="connsiteY556" fmla="*/ 6138805 h 8446843"/>
                    <a:gd name="connsiteX557" fmla="*/ 145673 w 1849847"/>
                    <a:gd name="connsiteY557" fmla="*/ 6098811 h 8446843"/>
                    <a:gd name="connsiteX558" fmla="*/ 145673 w 1849847"/>
                    <a:gd name="connsiteY558" fmla="*/ 5664541 h 8446843"/>
                    <a:gd name="connsiteX559" fmla="*/ 135848 w 1849847"/>
                    <a:gd name="connsiteY559" fmla="*/ 5654367 h 8446843"/>
                    <a:gd name="connsiteX560" fmla="*/ 77098 w 1849847"/>
                    <a:gd name="connsiteY560" fmla="*/ 5653341 h 8446843"/>
                    <a:gd name="connsiteX561" fmla="*/ 66924 w 1849847"/>
                    <a:gd name="connsiteY561" fmla="*/ 5663166 h 8446843"/>
                    <a:gd name="connsiteX562" fmla="*/ 66226 w 1849847"/>
                    <a:gd name="connsiteY562" fmla="*/ 5703160 h 8446843"/>
                    <a:gd name="connsiteX563" fmla="*/ 76051 w 1849847"/>
                    <a:gd name="connsiteY563" fmla="*/ 5713334 h 8446843"/>
                    <a:gd name="connsiteX564" fmla="*/ 134801 w 1849847"/>
                    <a:gd name="connsiteY564" fmla="*/ 5714360 h 8446843"/>
                    <a:gd name="connsiteX565" fmla="*/ 144975 w 1849847"/>
                    <a:gd name="connsiteY565" fmla="*/ 5704535 h 8446843"/>
                    <a:gd name="connsiteX566" fmla="*/ 145673 w 1849847"/>
                    <a:gd name="connsiteY566" fmla="*/ 5664541 h 8446843"/>
                    <a:gd name="connsiteX567" fmla="*/ 145673 w 1849847"/>
                    <a:gd name="connsiteY567" fmla="*/ 5575641 h 8446843"/>
                    <a:gd name="connsiteX568" fmla="*/ 135848 w 1849847"/>
                    <a:gd name="connsiteY568" fmla="*/ 5565467 h 8446843"/>
                    <a:gd name="connsiteX569" fmla="*/ 77098 w 1849847"/>
                    <a:gd name="connsiteY569" fmla="*/ 5564441 h 8446843"/>
                    <a:gd name="connsiteX570" fmla="*/ 66924 w 1849847"/>
                    <a:gd name="connsiteY570" fmla="*/ 5574266 h 8446843"/>
                    <a:gd name="connsiteX571" fmla="*/ 66226 w 1849847"/>
                    <a:gd name="connsiteY571" fmla="*/ 5614260 h 8446843"/>
                    <a:gd name="connsiteX572" fmla="*/ 76051 w 1849847"/>
                    <a:gd name="connsiteY572" fmla="*/ 5624434 h 8446843"/>
                    <a:gd name="connsiteX573" fmla="*/ 134801 w 1849847"/>
                    <a:gd name="connsiteY573" fmla="*/ 5625460 h 8446843"/>
                    <a:gd name="connsiteX574" fmla="*/ 144975 w 1849847"/>
                    <a:gd name="connsiteY574" fmla="*/ 5615635 h 8446843"/>
                    <a:gd name="connsiteX575" fmla="*/ 145673 w 1849847"/>
                    <a:gd name="connsiteY575" fmla="*/ 5575641 h 8446843"/>
                    <a:gd name="connsiteX576" fmla="*/ 145673 w 1849847"/>
                    <a:gd name="connsiteY576" fmla="*/ 5487785 h 8446843"/>
                    <a:gd name="connsiteX577" fmla="*/ 135848 w 1849847"/>
                    <a:gd name="connsiteY577" fmla="*/ 5477611 h 8446843"/>
                    <a:gd name="connsiteX578" fmla="*/ 77098 w 1849847"/>
                    <a:gd name="connsiteY578" fmla="*/ 5476585 h 8446843"/>
                    <a:gd name="connsiteX579" fmla="*/ 66924 w 1849847"/>
                    <a:gd name="connsiteY579" fmla="*/ 5486410 h 8446843"/>
                    <a:gd name="connsiteX580" fmla="*/ 66226 w 1849847"/>
                    <a:gd name="connsiteY580" fmla="*/ 5526404 h 8446843"/>
                    <a:gd name="connsiteX581" fmla="*/ 76051 w 1849847"/>
                    <a:gd name="connsiteY581" fmla="*/ 5536578 h 8446843"/>
                    <a:gd name="connsiteX582" fmla="*/ 134801 w 1849847"/>
                    <a:gd name="connsiteY582" fmla="*/ 5537604 h 8446843"/>
                    <a:gd name="connsiteX583" fmla="*/ 144975 w 1849847"/>
                    <a:gd name="connsiteY583" fmla="*/ 5527779 h 8446843"/>
                    <a:gd name="connsiteX584" fmla="*/ 145673 w 1849847"/>
                    <a:gd name="connsiteY584" fmla="*/ 5487785 h 8446843"/>
                    <a:gd name="connsiteX585" fmla="*/ 145673 w 1849847"/>
                    <a:gd name="connsiteY585" fmla="*/ 5399520 h 8446843"/>
                    <a:gd name="connsiteX586" fmla="*/ 135848 w 1849847"/>
                    <a:gd name="connsiteY586" fmla="*/ 5389346 h 8446843"/>
                    <a:gd name="connsiteX587" fmla="*/ 77098 w 1849847"/>
                    <a:gd name="connsiteY587" fmla="*/ 5388320 h 8446843"/>
                    <a:gd name="connsiteX588" fmla="*/ 66924 w 1849847"/>
                    <a:gd name="connsiteY588" fmla="*/ 5398145 h 8446843"/>
                    <a:gd name="connsiteX589" fmla="*/ 66226 w 1849847"/>
                    <a:gd name="connsiteY589" fmla="*/ 5438139 h 8446843"/>
                    <a:gd name="connsiteX590" fmla="*/ 76051 w 1849847"/>
                    <a:gd name="connsiteY590" fmla="*/ 5448313 h 8446843"/>
                    <a:gd name="connsiteX591" fmla="*/ 134801 w 1849847"/>
                    <a:gd name="connsiteY591" fmla="*/ 5449339 h 8446843"/>
                    <a:gd name="connsiteX592" fmla="*/ 144975 w 1849847"/>
                    <a:gd name="connsiteY592" fmla="*/ 5439514 h 8446843"/>
                    <a:gd name="connsiteX593" fmla="*/ 145673 w 1849847"/>
                    <a:gd name="connsiteY593" fmla="*/ 5399520 h 8446843"/>
                    <a:gd name="connsiteX594" fmla="*/ 145673 w 1849847"/>
                    <a:gd name="connsiteY594" fmla="*/ 4956516 h 8446843"/>
                    <a:gd name="connsiteX595" fmla="*/ 135848 w 1849847"/>
                    <a:gd name="connsiteY595" fmla="*/ 4946342 h 8446843"/>
                    <a:gd name="connsiteX596" fmla="*/ 77098 w 1849847"/>
                    <a:gd name="connsiteY596" fmla="*/ 4945316 h 8446843"/>
                    <a:gd name="connsiteX597" fmla="*/ 66924 w 1849847"/>
                    <a:gd name="connsiteY597" fmla="*/ 4955141 h 8446843"/>
                    <a:gd name="connsiteX598" fmla="*/ 66226 w 1849847"/>
                    <a:gd name="connsiteY598" fmla="*/ 4995135 h 8446843"/>
                    <a:gd name="connsiteX599" fmla="*/ 76051 w 1849847"/>
                    <a:gd name="connsiteY599" fmla="*/ 5005309 h 8446843"/>
                    <a:gd name="connsiteX600" fmla="*/ 134801 w 1849847"/>
                    <a:gd name="connsiteY600" fmla="*/ 5006335 h 8446843"/>
                    <a:gd name="connsiteX601" fmla="*/ 144975 w 1849847"/>
                    <a:gd name="connsiteY601" fmla="*/ 4996510 h 8446843"/>
                    <a:gd name="connsiteX602" fmla="*/ 145673 w 1849847"/>
                    <a:gd name="connsiteY602" fmla="*/ 4956516 h 8446843"/>
                    <a:gd name="connsiteX603" fmla="*/ 145673 w 1849847"/>
                    <a:gd name="connsiteY603" fmla="*/ 4867616 h 8446843"/>
                    <a:gd name="connsiteX604" fmla="*/ 135848 w 1849847"/>
                    <a:gd name="connsiteY604" fmla="*/ 4857442 h 8446843"/>
                    <a:gd name="connsiteX605" fmla="*/ 77098 w 1849847"/>
                    <a:gd name="connsiteY605" fmla="*/ 4856416 h 8446843"/>
                    <a:gd name="connsiteX606" fmla="*/ 66924 w 1849847"/>
                    <a:gd name="connsiteY606" fmla="*/ 4866241 h 8446843"/>
                    <a:gd name="connsiteX607" fmla="*/ 66226 w 1849847"/>
                    <a:gd name="connsiteY607" fmla="*/ 4906235 h 8446843"/>
                    <a:gd name="connsiteX608" fmla="*/ 76051 w 1849847"/>
                    <a:gd name="connsiteY608" fmla="*/ 4916409 h 8446843"/>
                    <a:gd name="connsiteX609" fmla="*/ 134801 w 1849847"/>
                    <a:gd name="connsiteY609" fmla="*/ 4917435 h 8446843"/>
                    <a:gd name="connsiteX610" fmla="*/ 144975 w 1849847"/>
                    <a:gd name="connsiteY610" fmla="*/ 4907610 h 8446843"/>
                    <a:gd name="connsiteX611" fmla="*/ 145673 w 1849847"/>
                    <a:gd name="connsiteY611" fmla="*/ 4867616 h 8446843"/>
                    <a:gd name="connsiteX612" fmla="*/ 145673 w 1849847"/>
                    <a:gd name="connsiteY612" fmla="*/ 4779760 h 8446843"/>
                    <a:gd name="connsiteX613" fmla="*/ 135848 w 1849847"/>
                    <a:gd name="connsiteY613" fmla="*/ 4769586 h 8446843"/>
                    <a:gd name="connsiteX614" fmla="*/ 77098 w 1849847"/>
                    <a:gd name="connsiteY614" fmla="*/ 4768560 h 8446843"/>
                    <a:gd name="connsiteX615" fmla="*/ 66924 w 1849847"/>
                    <a:gd name="connsiteY615" fmla="*/ 4778385 h 8446843"/>
                    <a:gd name="connsiteX616" fmla="*/ 66226 w 1849847"/>
                    <a:gd name="connsiteY616" fmla="*/ 4818379 h 8446843"/>
                    <a:gd name="connsiteX617" fmla="*/ 76051 w 1849847"/>
                    <a:gd name="connsiteY617" fmla="*/ 4828553 h 8446843"/>
                    <a:gd name="connsiteX618" fmla="*/ 134801 w 1849847"/>
                    <a:gd name="connsiteY618" fmla="*/ 4829579 h 8446843"/>
                    <a:gd name="connsiteX619" fmla="*/ 144975 w 1849847"/>
                    <a:gd name="connsiteY619" fmla="*/ 4819754 h 8446843"/>
                    <a:gd name="connsiteX620" fmla="*/ 145673 w 1849847"/>
                    <a:gd name="connsiteY620" fmla="*/ 4779760 h 8446843"/>
                    <a:gd name="connsiteX621" fmla="*/ 145673 w 1849847"/>
                    <a:gd name="connsiteY621" fmla="*/ 4691495 h 8446843"/>
                    <a:gd name="connsiteX622" fmla="*/ 135848 w 1849847"/>
                    <a:gd name="connsiteY622" fmla="*/ 4681321 h 8446843"/>
                    <a:gd name="connsiteX623" fmla="*/ 77098 w 1849847"/>
                    <a:gd name="connsiteY623" fmla="*/ 4680295 h 8446843"/>
                    <a:gd name="connsiteX624" fmla="*/ 66924 w 1849847"/>
                    <a:gd name="connsiteY624" fmla="*/ 4690120 h 8446843"/>
                    <a:gd name="connsiteX625" fmla="*/ 66226 w 1849847"/>
                    <a:gd name="connsiteY625" fmla="*/ 4730114 h 8446843"/>
                    <a:gd name="connsiteX626" fmla="*/ 76051 w 1849847"/>
                    <a:gd name="connsiteY626" fmla="*/ 4740288 h 8446843"/>
                    <a:gd name="connsiteX627" fmla="*/ 134801 w 1849847"/>
                    <a:gd name="connsiteY627" fmla="*/ 4741314 h 8446843"/>
                    <a:gd name="connsiteX628" fmla="*/ 144975 w 1849847"/>
                    <a:gd name="connsiteY628" fmla="*/ 4731489 h 8446843"/>
                    <a:gd name="connsiteX629" fmla="*/ 145673 w 1849847"/>
                    <a:gd name="connsiteY629" fmla="*/ 4691495 h 8446843"/>
                    <a:gd name="connsiteX630" fmla="*/ 145673 w 1849847"/>
                    <a:gd name="connsiteY630" fmla="*/ 4251666 h 8446843"/>
                    <a:gd name="connsiteX631" fmla="*/ 135848 w 1849847"/>
                    <a:gd name="connsiteY631" fmla="*/ 4241492 h 8446843"/>
                    <a:gd name="connsiteX632" fmla="*/ 77098 w 1849847"/>
                    <a:gd name="connsiteY632" fmla="*/ 4240466 h 8446843"/>
                    <a:gd name="connsiteX633" fmla="*/ 66924 w 1849847"/>
                    <a:gd name="connsiteY633" fmla="*/ 4250291 h 8446843"/>
                    <a:gd name="connsiteX634" fmla="*/ 66226 w 1849847"/>
                    <a:gd name="connsiteY634" fmla="*/ 4290285 h 8446843"/>
                    <a:gd name="connsiteX635" fmla="*/ 76051 w 1849847"/>
                    <a:gd name="connsiteY635" fmla="*/ 4300459 h 8446843"/>
                    <a:gd name="connsiteX636" fmla="*/ 134801 w 1849847"/>
                    <a:gd name="connsiteY636" fmla="*/ 4301485 h 8446843"/>
                    <a:gd name="connsiteX637" fmla="*/ 144975 w 1849847"/>
                    <a:gd name="connsiteY637" fmla="*/ 4291660 h 8446843"/>
                    <a:gd name="connsiteX638" fmla="*/ 145673 w 1849847"/>
                    <a:gd name="connsiteY638" fmla="*/ 4251666 h 8446843"/>
                    <a:gd name="connsiteX639" fmla="*/ 145673 w 1849847"/>
                    <a:gd name="connsiteY639" fmla="*/ 4162766 h 8446843"/>
                    <a:gd name="connsiteX640" fmla="*/ 135848 w 1849847"/>
                    <a:gd name="connsiteY640" fmla="*/ 4152592 h 8446843"/>
                    <a:gd name="connsiteX641" fmla="*/ 77098 w 1849847"/>
                    <a:gd name="connsiteY641" fmla="*/ 4151566 h 8446843"/>
                    <a:gd name="connsiteX642" fmla="*/ 66924 w 1849847"/>
                    <a:gd name="connsiteY642" fmla="*/ 4161391 h 8446843"/>
                    <a:gd name="connsiteX643" fmla="*/ 66226 w 1849847"/>
                    <a:gd name="connsiteY643" fmla="*/ 4201385 h 8446843"/>
                    <a:gd name="connsiteX644" fmla="*/ 76051 w 1849847"/>
                    <a:gd name="connsiteY644" fmla="*/ 4211559 h 8446843"/>
                    <a:gd name="connsiteX645" fmla="*/ 134801 w 1849847"/>
                    <a:gd name="connsiteY645" fmla="*/ 4212585 h 8446843"/>
                    <a:gd name="connsiteX646" fmla="*/ 144975 w 1849847"/>
                    <a:gd name="connsiteY646" fmla="*/ 4202760 h 8446843"/>
                    <a:gd name="connsiteX647" fmla="*/ 145673 w 1849847"/>
                    <a:gd name="connsiteY647" fmla="*/ 4162766 h 8446843"/>
                    <a:gd name="connsiteX648" fmla="*/ 145673 w 1849847"/>
                    <a:gd name="connsiteY648" fmla="*/ 4074910 h 8446843"/>
                    <a:gd name="connsiteX649" fmla="*/ 135848 w 1849847"/>
                    <a:gd name="connsiteY649" fmla="*/ 4064736 h 8446843"/>
                    <a:gd name="connsiteX650" fmla="*/ 77098 w 1849847"/>
                    <a:gd name="connsiteY650" fmla="*/ 4063710 h 8446843"/>
                    <a:gd name="connsiteX651" fmla="*/ 66924 w 1849847"/>
                    <a:gd name="connsiteY651" fmla="*/ 4073535 h 8446843"/>
                    <a:gd name="connsiteX652" fmla="*/ 66226 w 1849847"/>
                    <a:gd name="connsiteY652" fmla="*/ 4113529 h 8446843"/>
                    <a:gd name="connsiteX653" fmla="*/ 76051 w 1849847"/>
                    <a:gd name="connsiteY653" fmla="*/ 4123703 h 8446843"/>
                    <a:gd name="connsiteX654" fmla="*/ 134801 w 1849847"/>
                    <a:gd name="connsiteY654" fmla="*/ 4124729 h 8446843"/>
                    <a:gd name="connsiteX655" fmla="*/ 144975 w 1849847"/>
                    <a:gd name="connsiteY655" fmla="*/ 4114904 h 8446843"/>
                    <a:gd name="connsiteX656" fmla="*/ 145673 w 1849847"/>
                    <a:gd name="connsiteY656" fmla="*/ 4074910 h 8446843"/>
                    <a:gd name="connsiteX657" fmla="*/ 145673 w 1849847"/>
                    <a:gd name="connsiteY657" fmla="*/ 3986645 h 8446843"/>
                    <a:gd name="connsiteX658" fmla="*/ 135848 w 1849847"/>
                    <a:gd name="connsiteY658" fmla="*/ 3976471 h 8446843"/>
                    <a:gd name="connsiteX659" fmla="*/ 77098 w 1849847"/>
                    <a:gd name="connsiteY659" fmla="*/ 3975445 h 8446843"/>
                    <a:gd name="connsiteX660" fmla="*/ 66924 w 1849847"/>
                    <a:gd name="connsiteY660" fmla="*/ 3985270 h 8446843"/>
                    <a:gd name="connsiteX661" fmla="*/ 66226 w 1849847"/>
                    <a:gd name="connsiteY661" fmla="*/ 4025264 h 8446843"/>
                    <a:gd name="connsiteX662" fmla="*/ 76051 w 1849847"/>
                    <a:gd name="connsiteY662" fmla="*/ 4035438 h 8446843"/>
                    <a:gd name="connsiteX663" fmla="*/ 134801 w 1849847"/>
                    <a:gd name="connsiteY663" fmla="*/ 4036464 h 8446843"/>
                    <a:gd name="connsiteX664" fmla="*/ 144975 w 1849847"/>
                    <a:gd name="connsiteY664" fmla="*/ 4026639 h 8446843"/>
                    <a:gd name="connsiteX665" fmla="*/ 145673 w 1849847"/>
                    <a:gd name="connsiteY665" fmla="*/ 3986645 h 8446843"/>
                    <a:gd name="connsiteX666" fmla="*/ 145673 w 1849847"/>
                    <a:gd name="connsiteY666" fmla="*/ 3543641 h 8446843"/>
                    <a:gd name="connsiteX667" fmla="*/ 135848 w 1849847"/>
                    <a:gd name="connsiteY667" fmla="*/ 3533467 h 8446843"/>
                    <a:gd name="connsiteX668" fmla="*/ 77098 w 1849847"/>
                    <a:gd name="connsiteY668" fmla="*/ 3532442 h 8446843"/>
                    <a:gd name="connsiteX669" fmla="*/ 66924 w 1849847"/>
                    <a:gd name="connsiteY669" fmla="*/ 3542266 h 8446843"/>
                    <a:gd name="connsiteX670" fmla="*/ 66226 w 1849847"/>
                    <a:gd name="connsiteY670" fmla="*/ 3582260 h 8446843"/>
                    <a:gd name="connsiteX671" fmla="*/ 76051 w 1849847"/>
                    <a:gd name="connsiteY671" fmla="*/ 3592434 h 8446843"/>
                    <a:gd name="connsiteX672" fmla="*/ 134801 w 1849847"/>
                    <a:gd name="connsiteY672" fmla="*/ 3593460 h 8446843"/>
                    <a:gd name="connsiteX673" fmla="*/ 144975 w 1849847"/>
                    <a:gd name="connsiteY673" fmla="*/ 3583635 h 8446843"/>
                    <a:gd name="connsiteX674" fmla="*/ 145673 w 1849847"/>
                    <a:gd name="connsiteY674" fmla="*/ 3543641 h 8446843"/>
                    <a:gd name="connsiteX675" fmla="*/ 145673 w 1849847"/>
                    <a:gd name="connsiteY675" fmla="*/ 3454741 h 8446843"/>
                    <a:gd name="connsiteX676" fmla="*/ 135848 w 1849847"/>
                    <a:gd name="connsiteY676" fmla="*/ 3444567 h 8446843"/>
                    <a:gd name="connsiteX677" fmla="*/ 77098 w 1849847"/>
                    <a:gd name="connsiteY677" fmla="*/ 3443542 h 8446843"/>
                    <a:gd name="connsiteX678" fmla="*/ 66924 w 1849847"/>
                    <a:gd name="connsiteY678" fmla="*/ 3453366 h 8446843"/>
                    <a:gd name="connsiteX679" fmla="*/ 66226 w 1849847"/>
                    <a:gd name="connsiteY679" fmla="*/ 3493360 h 8446843"/>
                    <a:gd name="connsiteX680" fmla="*/ 76051 w 1849847"/>
                    <a:gd name="connsiteY680" fmla="*/ 3503534 h 8446843"/>
                    <a:gd name="connsiteX681" fmla="*/ 134801 w 1849847"/>
                    <a:gd name="connsiteY681" fmla="*/ 3504560 h 8446843"/>
                    <a:gd name="connsiteX682" fmla="*/ 144975 w 1849847"/>
                    <a:gd name="connsiteY682" fmla="*/ 3494735 h 8446843"/>
                    <a:gd name="connsiteX683" fmla="*/ 145673 w 1849847"/>
                    <a:gd name="connsiteY683" fmla="*/ 3454741 h 8446843"/>
                    <a:gd name="connsiteX684" fmla="*/ 145673 w 1849847"/>
                    <a:gd name="connsiteY684" fmla="*/ 3366885 h 8446843"/>
                    <a:gd name="connsiteX685" fmla="*/ 135848 w 1849847"/>
                    <a:gd name="connsiteY685" fmla="*/ 3356711 h 8446843"/>
                    <a:gd name="connsiteX686" fmla="*/ 77098 w 1849847"/>
                    <a:gd name="connsiteY686" fmla="*/ 3355686 h 8446843"/>
                    <a:gd name="connsiteX687" fmla="*/ 66924 w 1849847"/>
                    <a:gd name="connsiteY687" fmla="*/ 3365510 h 8446843"/>
                    <a:gd name="connsiteX688" fmla="*/ 66226 w 1849847"/>
                    <a:gd name="connsiteY688" fmla="*/ 3405504 h 8446843"/>
                    <a:gd name="connsiteX689" fmla="*/ 76051 w 1849847"/>
                    <a:gd name="connsiteY689" fmla="*/ 3415678 h 8446843"/>
                    <a:gd name="connsiteX690" fmla="*/ 134801 w 1849847"/>
                    <a:gd name="connsiteY690" fmla="*/ 3416704 h 8446843"/>
                    <a:gd name="connsiteX691" fmla="*/ 144975 w 1849847"/>
                    <a:gd name="connsiteY691" fmla="*/ 3406879 h 8446843"/>
                    <a:gd name="connsiteX692" fmla="*/ 145673 w 1849847"/>
                    <a:gd name="connsiteY692" fmla="*/ 3366885 h 8446843"/>
                    <a:gd name="connsiteX693" fmla="*/ 145673 w 1849847"/>
                    <a:gd name="connsiteY693" fmla="*/ 3278620 h 8446843"/>
                    <a:gd name="connsiteX694" fmla="*/ 135848 w 1849847"/>
                    <a:gd name="connsiteY694" fmla="*/ 3268446 h 8446843"/>
                    <a:gd name="connsiteX695" fmla="*/ 77098 w 1849847"/>
                    <a:gd name="connsiteY695" fmla="*/ 3267421 h 8446843"/>
                    <a:gd name="connsiteX696" fmla="*/ 66924 w 1849847"/>
                    <a:gd name="connsiteY696" fmla="*/ 3277245 h 8446843"/>
                    <a:gd name="connsiteX697" fmla="*/ 66226 w 1849847"/>
                    <a:gd name="connsiteY697" fmla="*/ 3317239 h 8446843"/>
                    <a:gd name="connsiteX698" fmla="*/ 76051 w 1849847"/>
                    <a:gd name="connsiteY698" fmla="*/ 3327413 h 8446843"/>
                    <a:gd name="connsiteX699" fmla="*/ 134801 w 1849847"/>
                    <a:gd name="connsiteY699" fmla="*/ 3328439 h 8446843"/>
                    <a:gd name="connsiteX700" fmla="*/ 144975 w 1849847"/>
                    <a:gd name="connsiteY700" fmla="*/ 3318614 h 8446843"/>
                    <a:gd name="connsiteX701" fmla="*/ 145673 w 1849847"/>
                    <a:gd name="connsiteY701" fmla="*/ 3278620 h 8446843"/>
                    <a:gd name="connsiteX702" fmla="*/ 145673 w 1849847"/>
                    <a:gd name="connsiteY702" fmla="*/ 2845143 h 8446843"/>
                    <a:gd name="connsiteX703" fmla="*/ 135848 w 1849847"/>
                    <a:gd name="connsiteY703" fmla="*/ 2834969 h 8446843"/>
                    <a:gd name="connsiteX704" fmla="*/ 77098 w 1849847"/>
                    <a:gd name="connsiteY704" fmla="*/ 2833944 h 8446843"/>
                    <a:gd name="connsiteX705" fmla="*/ 66924 w 1849847"/>
                    <a:gd name="connsiteY705" fmla="*/ 2843768 h 8446843"/>
                    <a:gd name="connsiteX706" fmla="*/ 66226 w 1849847"/>
                    <a:gd name="connsiteY706" fmla="*/ 2883762 h 8446843"/>
                    <a:gd name="connsiteX707" fmla="*/ 76051 w 1849847"/>
                    <a:gd name="connsiteY707" fmla="*/ 2893936 h 8446843"/>
                    <a:gd name="connsiteX708" fmla="*/ 134801 w 1849847"/>
                    <a:gd name="connsiteY708" fmla="*/ 2894962 h 8446843"/>
                    <a:gd name="connsiteX709" fmla="*/ 144975 w 1849847"/>
                    <a:gd name="connsiteY709" fmla="*/ 2885137 h 8446843"/>
                    <a:gd name="connsiteX710" fmla="*/ 145673 w 1849847"/>
                    <a:gd name="connsiteY710" fmla="*/ 2845143 h 8446843"/>
                    <a:gd name="connsiteX711" fmla="*/ 145673 w 1849847"/>
                    <a:gd name="connsiteY711" fmla="*/ 2756243 h 8446843"/>
                    <a:gd name="connsiteX712" fmla="*/ 135848 w 1849847"/>
                    <a:gd name="connsiteY712" fmla="*/ 2746069 h 8446843"/>
                    <a:gd name="connsiteX713" fmla="*/ 77098 w 1849847"/>
                    <a:gd name="connsiteY713" fmla="*/ 2745044 h 8446843"/>
                    <a:gd name="connsiteX714" fmla="*/ 66924 w 1849847"/>
                    <a:gd name="connsiteY714" fmla="*/ 2754868 h 8446843"/>
                    <a:gd name="connsiteX715" fmla="*/ 66226 w 1849847"/>
                    <a:gd name="connsiteY715" fmla="*/ 2794862 h 8446843"/>
                    <a:gd name="connsiteX716" fmla="*/ 76051 w 1849847"/>
                    <a:gd name="connsiteY716" fmla="*/ 2805036 h 8446843"/>
                    <a:gd name="connsiteX717" fmla="*/ 134801 w 1849847"/>
                    <a:gd name="connsiteY717" fmla="*/ 2806062 h 8446843"/>
                    <a:gd name="connsiteX718" fmla="*/ 144975 w 1849847"/>
                    <a:gd name="connsiteY718" fmla="*/ 2796237 h 8446843"/>
                    <a:gd name="connsiteX719" fmla="*/ 145673 w 1849847"/>
                    <a:gd name="connsiteY719" fmla="*/ 2756243 h 8446843"/>
                    <a:gd name="connsiteX720" fmla="*/ 145673 w 1849847"/>
                    <a:gd name="connsiteY720" fmla="*/ 2668387 h 8446843"/>
                    <a:gd name="connsiteX721" fmla="*/ 135848 w 1849847"/>
                    <a:gd name="connsiteY721" fmla="*/ 2658213 h 8446843"/>
                    <a:gd name="connsiteX722" fmla="*/ 77098 w 1849847"/>
                    <a:gd name="connsiteY722" fmla="*/ 2657188 h 8446843"/>
                    <a:gd name="connsiteX723" fmla="*/ 66924 w 1849847"/>
                    <a:gd name="connsiteY723" fmla="*/ 2667012 h 8446843"/>
                    <a:gd name="connsiteX724" fmla="*/ 66226 w 1849847"/>
                    <a:gd name="connsiteY724" fmla="*/ 2707006 h 8446843"/>
                    <a:gd name="connsiteX725" fmla="*/ 76051 w 1849847"/>
                    <a:gd name="connsiteY725" fmla="*/ 2717180 h 8446843"/>
                    <a:gd name="connsiteX726" fmla="*/ 134801 w 1849847"/>
                    <a:gd name="connsiteY726" fmla="*/ 2718206 h 8446843"/>
                    <a:gd name="connsiteX727" fmla="*/ 144975 w 1849847"/>
                    <a:gd name="connsiteY727" fmla="*/ 2708381 h 8446843"/>
                    <a:gd name="connsiteX728" fmla="*/ 145673 w 1849847"/>
                    <a:gd name="connsiteY728" fmla="*/ 2668387 h 8446843"/>
                    <a:gd name="connsiteX729" fmla="*/ 145673 w 1849847"/>
                    <a:gd name="connsiteY729" fmla="*/ 2580122 h 8446843"/>
                    <a:gd name="connsiteX730" fmla="*/ 135848 w 1849847"/>
                    <a:gd name="connsiteY730" fmla="*/ 2569948 h 8446843"/>
                    <a:gd name="connsiteX731" fmla="*/ 77098 w 1849847"/>
                    <a:gd name="connsiteY731" fmla="*/ 2568923 h 8446843"/>
                    <a:gd name="connsiteX732" fmla="*/ 66924 w 1849847"/>
                    <a:gd name="connsiteY732" fmla="*/ 2578747 h 8446843"/>
                    <a:gd name="connsiteX733" fmla="*/ 66226 w 1849847"/>
                    <a:gd name="connsiteY733" fmla="*/ 2618741 h 8446843"/>
                    <a:gd name="connsiteX734" fmla="*/ 76051 w 1849847"/>
                    <a:gd name="connsiteY734" fmla="*/ 2628915 h 8446843"/>
                    <a:gd name="connsiteX735" fmla="*/ 134801 w 1849847"/>
                    <a:gd name="connsiteY735" fmla="*/ 2629941 h 8446843"/>
                    <a:gd name="connsiteX736" fmla="*/ 144975 w 1849847"/>
                    <a:gd name="connsiteY736" fmla="*/ 2620116 h 8446843"/>
                    <a:gd name="connsiteX737" fmla="*/ 145673 w 1849847"/>
                    <a:gd name="connsiteY737" fmla="*/ 2580122 h 8446843"/>
                    <a:gd name="connsiteX738" fmla="*/ 145673 w 1849847"/>
                    <a:gd name="connsiteY738" fmla="*/ 2137118 h 8446843"/>
                    <a:gd name="connsiteX739" fmla="*/ 135848 w 1849847"/>
                    <a:gd name="connsiteY739" fmla="*/ 2126944 h 8446843"/>
                    <a:gd name="connsiteX740" fmla="*/ 77098 w 1849847"/>
                    <a:gd name="connsiteY740" fmla="*/ 2125919 h 8446843"/>
                    <a:gd name="connsiteX741" fmla="*/ 66924 w 1849847"/>
                    <a:gd name="connsiteY741" fmla="*/ 2135743 h 8446843"/>
                    <a:gd name="connsiteX742" fmla="*/ 66226 w 1849847"/>
                    <a:gd name="connsiteY742" fmla="*/ 2175737 h 8446843"/>
                    <a:gd name="connsiteX743" fmla="*/ 76051 w 1849847"/>
                    <a:gd name="connsiteY743" fmla="*/ 2185911 h 8446843"/>
                    <a:gd name="connsiteX744" fmla="*/ 134801 w 1849847"/>
                    <a:gd name="connsiteY744" fmla="*/ 2186937 h 8446843"/>
                    <a:gd name="connsiteX745" fmla="*/ 144975 w 1849847"/>
                    <a:gd name="connsiteY745" fmla="*/ 2177112 h 8446843"/>
                    <a:gd name="connsiteX746" fmla="*/ 145673 w 1849847"/>
                    <a:gd name="connsiteY746" fmla="*/ 2137118 h 8446843"/>
                    <a:gd name="connsiteX747" fmla="*/ 145673 w 1849847"/>
                    <a:gd name="connsiteY747" fmla="*/ 2048218 h 8446843"/>
                    <a:gd name="connsiteX748" fmla="*/ 135848 w 1849847"/>
                    <a:gd name="connsiteY748" fmla="*/ 2038044 h 8446843"/>
                    <a:gd name="connsiteX749" fmla="*/ 77098 w 1849847"/>
                    <a:gd name="connsiteY749" fmla="*/ 2037019 h 8446843"/>
                    <a:gd name="connsiteX750" fmla="*/ 66924 w 1849847"/>
                    <a:gd name="connsiteY750" fmla="*/ 2046843 h 8446843"/>
                    <a:gd name="connsiteX751" fmla="*/ 66226 w 1849847"/>
                    <a:gd name="connsiteY751" fmla="*/ 2086837 h 8446843"/>
                    <a:gd name="connsiteX752" fmla="*/ 76051 w 1849847"/>
                    <a:gd name="connsiteY752" fmla="*/ 2097011 h 8446843"/>
                    <a:gd name="connsiteX753" fmla="*/ 134801 w 1849847"/>
                    <a:gd name="connsiteY753" fmla="*/ 2098037 h 8446843"/>
                    <a:gd name="connsiteX754" fmla="*/ 144975 w 1849847"/>
                    <a:gd name="connsiteY754" fmla="*/ 2088212 h 8446843"/>
                    <a:gd name="connsiteX755" fmla="*/ 145673 w 1849847"/>
                    <a:gd name="connsiteY755" fmla="*/ 2048218 h 8446843"/>
                    <a:gd name="connsiteX756" fmla="*/ 145673 w 1849847"/>
                    <a:gd name="connsiteY756" fmla="*/ 1960362 h 8446843"/>
                    <a:gd name="connsiteX757" fmla="*/ 135848 w 1849847"/>
                    <a:gd name="connsiteY757" fmla="*/ 1950188 h 8446843"/>
                    <a:gd name="connsiteX758" fmla="*/ 77098 w 1849847"/>
                    <a:gd name="connsiteY758" fmla="*/ 1949163 h 8446843"/>
                    <a:gd name="connsiteX759" fmla="*/ 66924 w 1849847"/>
                    <a:gd name="connsiteY759" fmla="*/ 1958987 h 8446843"/>
                    <a:gd name="connsiteX760" fmla="*/ 66226 w 1849847"/>
                    <a:gd name="connsiteY760" fmla="*/ 1998981 h 8446843"/>
                    <a:gd name="connsiteX761" fmla="*/ 76051 w 1849847"/>
                    <a:gd name="connsiteY761" fmla="*/ 2009155 h 8446843"/>
                    <a:gd name="connsiteX762" fmla="*/ 134801 w 1849847"/>
                    <a:gd name="connsiteY762" fmla="*/ 2010181 h 8446843"/>
                    <a:gd name="connsiteX763" fmla="*/ 144975 w 1849847"/>
                    <a:gd name="connsiteY763" fmla="*/ 2000356 h 8446843"/>
                    <a:gd name="connsiteX764" fmla="*/ 145673 w 1849847"/>
                    <a:gd name="connsiteY764" fmla="*/ 1960362 h 8446843"/>
                    <a:gd name="connsiteX765" fmla="*/ 145673 w 1849847"/>
                    <a:gd name="connsiteY765" fmla="*/ 1872097 h 8446843"/>
                    <a:gd name="connsiteX766" fmla="*/ 135848 w 1849847"/>
                    <a:gd name="connsiteY766" fmla="*/ 1861923 h 8446843"/>
                    <a:gd name="connsiteX767" fmla="*/ 77098 w 1849847"/>
                    <a:gd name="connsiteY767" fmla="*/ 1860898 h 8446843"/>
                    <a:gd name="connsiteX768" fmla="*/ 66924 w 1849847"/>
                    <a:gd name="connsiteY768" fmla="*/ 1870722 h 8446843"/>
                    <a:gd name="connsiteX769" fmla="*/ 66226 w 1849847"/>
                    <a:gd name="connsiteY769" fmla="*/ 1910716 h 8446843"/>
                    <a:gd name="connsiteX770" fmla="*/ 76051 w 1849847"/>
                    <a:gd name="connsiteY770" fmla="*/ 1920890 h 8446843"/>
                    <a:gd name="connsiteX771" fmla="*/ 134801 w 1849847"/>
                    <a:gd name="connsiteY771" fmla="*/ 1921916 h 8446843"/>
                    <a:gd name="connsiteX772" fmla="*/ 144975 w 1849847"/>
                    <a:gd name="connsiteY772" fmla="*/ 1912091 h 8446843"/>
                    <a:gd name="connsiteX773" fmla="*/ 145673 w 1849847"/>
                    <a:gd name="connsiteY773" fmla="*/ 1872097 h 8446843"/>
                    <a:gd name="connsiteX774" fmla="*/ 145673 w 1849847"/>
                    <a:gd name="connsiteY774" fmla="*/ 1432268 h 8446843"/>
                    <a:gd name="connsiteX775" fmla="*/ 135848 w 1849847"/>
                    <a:gd name="connsiteY775" fmla="*/ 1422094 h 8446843"/>
                    <a:gd name="connsiteX776" fmla="*/ 77098 w 1849847"/>
                    <a:gd name="connsiteY776" fmla="*/ 1421068 h 8446843"/>
                    <a:gd name="connsiteX777" fmla="*/ 66924 w 1849847"/>
                    <a:gd name="connsiteY777" fmla="*/ 1430893 h 8446843"/>
                    <a:gd name="connsiteX778" fmla="*/ 66226 w 1849847"/>
                    <a:gd name="connsiteY778" fmla="*/ 1470887 h 8446843"/>
                    <a:gd name="connsiteX779" fmla="*/ 76051 w 1849847"/>
                    <a:gd name="connsiteY779" fmla="*/ 1481061 h 8446843"/>
                    <a:gd name="connsiteX780" fmla="*/ 134801 w 1849847"/>
                    <a:gd name="connsiteY780" fmla="*/ 1482087 h 8446843"/>
                    <a:gd name="connsiteX781" fmla="*/ 144975 w 1849847"/>
                    <a:gd name="connsiteY781" fmla="*/ 1472262 h 8446843"/>
                    <a:gd name="connsiteX782" fmla="*/ 145673 w 1849847"/>
                    <a:gd name="connsiteY782" fmla="*/ 1432268 h 8446843"/>
                    <a:gd name="connsiteX783" fmla="*/ 145673 w 1849847"/>
                    <a:gd name="connsiteY783" fmla="*/ 1343368 h 8446843"/>
                    <a:gd name="connsiteX784" fmla="*/ 135848 w 1849847"/>
                    <a:gd name="connsiteY784" fmla="*/ 1333194 h 8446843"/>
                    <a:gd name="connsiteX785" fmla="*/ 77098 w 1849847"/>
                    <a:gd name="connsiteY785" fmla="*/ 1332168 h 8446843"/>
                    <a:gd name="connsiteX786" fmla="*/ 66924 w 1849847"/>
                    <a:gd name="connsiteY786" fmla="*/ 1341993 h 8446843"/>
                    <a:gd name="connsiteX787" fmla="*/ 66226 w 1849847"/>
                    <a:gd name="connsiteY787" fmla="*/ 1381987 h 8446843"/>
                    <a:gd name="connsiteX788" fmla="*/ 76051 w 1849847"/>
                    <a:gd name="connsiteY788" fmla="*/ 1392161 h 8446843"/>
                    <a:gd name="connsiteX789" fmla="*/ 134801 w 1849847"/>
                    <a:gd name="connsiteY789" fmla="*/ 1393187 h 8446843"/>
                    <a:gd name="connsiteX790" fmla="*/ 144975 w 1849847"/>
                    <a:gd name="connsiteY790" fmla="*/ 1383362 h 8446843"/>
                    <a:gd name="connsiteX791" fmla="*/ 145673 w 1849847"/>
                    <a:gd name="connsiteY791" fmla="*/ 1343368 h 8446843"/>
                    <a:gd name="connsiteX792" fmla="*/ 145673 w 1849847"/>
                    <a:gd name="connsiteY792" fmla="*/ 1255512 h 8446843"/>
                    <a:gd name="connsiteX793" fmla="*/ 135848 w 1849847"/>
                    <a:gd name="connsiteY793" fmla="*/ 1245338 h 8446843"/>
                    <a:gd name="connsiteX794" fmla="*/ 77098 w 1849847"/>
                    <a:gd name="connsiteY794" fmla="*/ 1244312 h 8446843"/>
                    <a:gd name="connsiteX795" fmla="*/ 66924 w 1849847"/>
                    <a:gd name="connsiteY795" fmla="*/ 1254137 h 8446843"/>
                    <a:gd name="connsiteX796" fmla="*/ 66226 w 1849847"/>
                    <a:gd name="connsiteY796" fmla="*/ 1294131 h 8446843"/>
                    <a:gd name="connsiteX797" fmla="*/ 76051 w 1849847"/>
                    <a:gd name="connsiteY797" fmla="*/ 1304305 h 8446843"/>
                    <a:gd name="connsiteX798" fmla="*/ 134801 w 1849847"/>
                    <a:gd name="connsiteY798" fmla="*/ 1305331 h 8446843"/>
                    <a:gd name="connsiteX799" fmla="*/ 144975 w 1849847"/>
                    <a:gd name="connsiteY799" fmla="*/ 1295506 h 8446843"/>
                    <a:gd name="connsiteX800" fmla="*/ 145673 w 1849847"/>
                    <a:gd name="connsiteY800" fmla="*/ 1255512 h 8446843"/>
                    <a:gd name="connsiteX801" fmla="*/ 145673 w 1849847"/>
                    <a:gd name="connsiteY801" fmla="*/ 1167247 h 8446843"/>
                    <a:gd name="connsiteX802" fmla="*/ 135848 w 1849847"/>
                    <a:gd name="connsiteY802" fmla="*/ 1157073 h 8446843"/>
                    <a:gd name="connsiteX803" fmla="*/ 77098 w 1849847"/>
                    <a:gd name="connsiteY803" fmla="*/ 1156047 h 8446843"/>
                    <a:gd name="connsiteX804" fmla="*/ 66924 w 1849847"/>
                    <a:gd name="connsiteY804" fmla="*/ 1165872 h 8446843"/>
                    <a:gd name="connsiteX805" fmla="*/ 66226 w 1849847"/>
                    <a:gd name="connsiteY805" fmla="*/ 1205866 h 8446843"/>
                    <a:gd name="connsiteX806" fmla="*/ 76051 w 1849847"/>
                    <a:gd name="connsiteY806" fmla="*/ 1216040 h 8446843"/>
                    <a:gd name="connsiteX807" fmla="*/ 134801 w 1849847"/>
                    <a:gd name="connsiteY807" fmla="*/ 1217066 h 8446843"/>
                    <a:gd name="connsiteX808" fmla="*/ 144975 w 1849847"/>
                    <a:gd name="connsiteY808" fmla="*/ 1207241 h 8446843"/>
                    <a:gd name="connsiteX809" fmla="*/ 145673 w 1849847"/>
                    <a:gd name="connsiteY809" fmla="*/ 1167247 h 8446843"/>
                    <a:gd name="connsiteX810" fmla="*/ 145673 w 1849847"/>
                    <a:gd name="connsiteY810" fmla="*/ 724243 h 8446843"/>
                    <a:gd name="connsiteX811" fmla="*/ 135848 w 1849847"/>
                    <a:gd name="connsiteY811" fmla="*/ 714069 h 8446843"/>
                    <a:gd name="connsiteX812" fmla="*/ 77098 w 1849847"/>
                    <a:gd name="connsiteY812" fmla="*/ 713043 h 8446843"/>
                    <a:gd name="connsiteX813" fmla="*/ 66924 w 1849847"/>
                    <a:gd name="connsiteY813" fmla="*/ 722868 h 8446843"/>
                    <a:gd name="connsiteX814" fmla="*/ 66226 w 1849847"/>
                    <a:gd name="connsiteY814" fmla="*/ 762862 h 8446843"/>
                    <a:gd name="connsiteX815" fmla="*/ 76051 w 1849847"/>
                    <a:gd name="connsiteY815" fmla="*/ 773036 h 8446843"/>
                    <a:gd name="connsiteX816" fmla="*/ 134801 w 1849847"/>
                    <a:gd name="connsiteY816" fmla="*/ 774062 h 8446843"/>
                    <a:gd name="connsiteX817" fmla="*/ 144975 w 1849847"/>
                    <a:gd name="connsiteY817" fmla="*/ 764237 h 8446843"/>
                    <a:gd name="connsiteX818" fmla="*/ 145673 w 1849847"/>
                    <a:gd name="connsiteY818" fmla="*/ 724243 h 8446843"/>
                    <a:gd name="connsiteX819" fmla="*/ 145673 w 1849847"/>
                    <a:gd name="connsiteY819" fmla="*/ 635343 h 8446843"/>
                    <a:gd name="connsiteX820" fmla="*/ 135848 w 1849847"/>
                    <a:gd name="connsiteY820" fmla="*/ 625169 h 8446843"/>
                    <a:gd name="connsiteX821" fmla="*/ 77098 w 1849847"/>
                    <a:gd name="connsiteY821" fmla="*/ 624143 h 8446843"/>
                    <a:gd name="connsiteX822" fmla="*/ 66924 w 1849847"/>
                    <a:gd name="connsiteY822" fmla="*/ 633968 h 8446843"/>
                    <a:gd name="connsiteX823" fmla="*/ 66226 w 1849847"/>
                    <a:gd name="connsiteY823" fmla="*/ 673962 h 8446843"/>
                    <a:gd name="connsiteX824" fmla="*/ 76051 w 1849847"/>
                    <a:gd name="connsiteY824" fmla="*/ 684136 h 8446843"/>
                    <a:gd name="connsiteX825" fmla="*/ 134801 w 1849847"/>
                    <a:gd name="connsiteY825" fmla="*/ 685162 h 8446843"/>
                    <a:gd name="connsiteX826" fmla="*/ 144975 w 1849847"/>
                    <a:gd name="connsiteY826" fmla="*/ 675337 h 8446843"/>
                    <a:gd name="connsiteX827" fmla="*/ 145673 w 1849847"/>
                    <a:gd name="connsiteY827" fmla="*/ 635343 h 8446843"/>
                    <a:gd name="connsiteX828" fmla="*/ 145673 w 1849847"/>
                    <a:gd name="connsiteY828" fmla="*/ 547487 h 8446843"/>
                    <a:gd name="connsiteX829" fmla="*/ 135848 w 1849847"/>
                    <a:gd name="connsiteY829" fmla="*/ 537313 h 8446843"/>
                    <a:gd name="connsiteX830" fmla="*/ 77098 w 1849847"/>
                    <a:gd name="connsiteY830" fmla="*/ 536287 h 8446843"/>
                    <a:gd name="connsiteX831" fmla="*/ 66924 w 1849847"/>
                    <a:gd name="connsiteY831" fmla="*/ 546112 h 8446843"/>
                    <a:gd name="connsiteX832" fmla="*/ 66226 w 1849847"/>
                    <a:gd name="connsiteY832" fmla="*/ 586106 h 8446843"/>
                    <a:gd name="connsiteX833" fmla="*/ 76051 w 1849847"/>
                    <a:gd name="connsiteY833" fmla="*/ 596280 h 8446843"/>
                    <a:gd name="connsiteX834" fmla="*/ 134801 w 1849847"/>
                    <a:gd name="connsiteY834" fmla="*/ 597306 h 8446843"/>
                    <a:gd name="connsiteX835" fmla="*/ 144975 w 1849847"/>
                    <a:gd name="connsiteY835" fmla="*/ 587481 h 8446843"/>
                    <a:gd name="connsiteX836" fmla="*/ 145673 w 1849847"/>
                    <a:gd name="connsiteY836" fmla="*/ 547487 h 8446843"/>
                    <a:gd name="connsiteX837" fmla="*/ 145673 w 1849847"/>
                    <a:gd name="connsiteY837" fmla="*/ 459222 h 8446843"/>
                    <a:gd name="connsiteX838" fmla="*/ 135848 w 1849847"/>
                    <a:gd name="connsiteY838" fmla="*/ 449048 h 8446843"/>
                    <a:gd name="connsiteX839" fmla="*/ 77098 w 1849847"/>
                    <a:gd name="connsiteY839" fmla="*/ 448022 h 8446843"/>
                    <a:gd name="connsiteX840" fmla="*/ 66924 w 1849847"/>
                    <a:gd name="connsiteY840" fmla="*/ 457847 h 8446843"/>
                    <a:gd name="connsiteX841" fmla="*/ 66226 w 1849847"/>
                    <a:gd name="connsiteY841" fmla="*/ 497841 h 8446843"/>
                    <a:gd name="connsiteX842" fmla="*/ 76051 w 1849847"/>
                    <a:gd name="connsiteY842" fmla="*/ 508015 h 8446843"/>
                    <a:gd name="connsiteX843" fmla="*/ 134801 w 1849847"/>
                    <a:gd name="connsiteY843" fmla="*/ 509041 h 8446843"/>
                    <a:gd name="connsiteX844" fmla="*/ 144975 w 1849847"/>
                    <a:gd name="connsiteY844" fmla="*/ 499216 h 8446843"/>
                    <a:gd name="connsiteX845" fmla="*/ 145673 w 1849847"/>
                    <a:gd name="connsiteY845" fmla="*/ 459222 h 8446843"/>
                    <a:gd name="connsiteX846" fmla="*/ 1775454 w 1849847"/>
                    <a:gd name="connsiteY846" fmla="*/ 8346594 h 8446843"/>
                    <a:gd name="connsiteX847" fmla="*/ 1774756 w 1849847"/>
                    <a:gd name="connsiteY847" fmla="*/ 8306600 h 8446843"/>
                    <a:gd name="connsiteX848" fmla="*/ 1764582 w 1849847"/>
                    <a:gd name="connsiteY848" fmla="*/ 8296775 h 8446843"/>
                    <a:gd name="connsiteX849" fmla="*/ 1705832 w 1849847"/>
                    <a:gd name="connsiteY849" fmla="*/ 8297800 h 8446843"/>
                    <a:gd name="connsiteX850" fmla="*/ 1696007 w 1849847"/>
                    <a:gd name="connsiteY850" fmla="*/ 8307974 h 8446843"/>
                    <a:gd name="connsiteX851" fmla="*/ 1696705 w 1849847"/>
                    <a:gd name="connsiteY851" fmla="*/ 8347968 h 8446843"/>
                    <a:gd name="connsiteX852" fmla="*/ 1706879 w 1849847"/>
                    <a:gd name="connsiteY852" fmla="*/ 8357793 h 8446843"/>
                    <a:gd name="connsiteX853" fmla="*/ 1765629 w 1849847"/>
                    <a:gd name="connsiteY853" fmla="*/ 8356768 h 8446843"/>
                    <a:gd name="connsiteX854" fmla="*/ 1775454 w 1849847"/>
                    <a:gd name="connsiteY854" fmla="*/ 8346594 h 8446843"/>
                    <a:gd name="connsiteX855" fmla="*/ 1775454 w 1849847"/>
                    <a:gd name="connsiteY855" fmla="*/ 8258329 h 8446843"/>
                    <a:gd name="connsiteX856" fmla="*/ 1774756 w 1849847"/>
                    <a:gd name="connsiteY856" fmla="*/ 8218335 h 8446843"/>
                    <a:gd name="connsiteX857" fmla="*/ 1764582 w 1849847"/>
                    <a:gd name="connsiteY857" fmla="*/ 8208510 h 8446843"/>
                    <a:gd name="connsiteX858" fmla="*/ 1705832 w 1849847"/>
                    <a:gd name="connsiteY858" fmla="*/ 8209535 h 8446843"/>
                    <a:gd name="connsiteX859" fmla="*/ 1696007 w 1849847"/>
                    <a:gd name="connsiteY859" fmla="*/ 8219709 h 8446843"/>
                    <a:gd name="connsiteX860" fmla="*/ 1696705 w 1849847"/>
                    <a:gd name="connsiteY860" fmla="*/ 8259703 h 8446843"/>
                    <a:gd name="connsiteX861" fmla="*/ 1706879 w 1849847"/>
                    <a:gd name="connsiteY861" fmla="*/ 8269528 h 8446843"/>
                    <a:gd name="connsiteX862" fmla="*/ 1765629 w 1849847"/>
                    <a:gd name="connsiteY862" fmla="*/ 8268503 h 8446843"/>
                    <a:gd name="connsiteX863" fmla="*/ 1775454 w 1849847"/>
                    <a:gd name="connsiteY863" fmla="*/ 8258329 h 8446843"/>
                    <a:gd name="connsiteX864" fmla="*/ 1775454 w 1849847"/>
                    <a:gd name="connsiteY864" fmla="*/ 8170473 h 8446843"/>
                    <a:gd name="connsiteX865" fmla="*/ 1774756 w 1849847"/>
                    <a:gd name="connsiteY865" fmla="*/ 8130479 h 8446843"/>
                    <a:gd name="connsiteX866" fmla="*/ 1764582 w 1849847"/>
                    <a:gd name="connsiteY866" fmla="*/ 8120654 h 8446843"/>
                    <a:gd name="connsiteX867" fmla="*/ 1705832 w 1849847"/>
                    <a:gd name="connsiteY867" fmla="*/ 8121679 h 8446843"/>
                    <a:gd name="connsiteX868" fmla="*/ 1696007 w 1849847"/>
                    <a:gd name="connsiteY868" fmla="*/ 8131853 h 8446843"/>
                    <a:gd name="connsiteX869" fmla="*/ 1696705 w 1849847"/>
                    <a:gd name="connsiteY869" fmla="*/ 8171847 h 8446843"/>
                    <a:gd name="connsiteX870" fmla="*/ 1706879 w 1849847"/>
                    <a:gd name="connsiteY870" fmla="*/ 8181672 h 8446843"/>
                    <a:gd name="connsiteX871" fmla="*/ 1765629 w 1849847"/>
                    <a:gd name="connsiteY871" fmla="*/ 8180647 h 8446843"/>
                    <a:gd name="connsiteX872" fmla="*/ 1775454 w 1849847"/>
                    <a:gd name="connsiteY872" fmla="*/ 8170473 h 8446843"/>
                    <a:gd name="connsiteX873" fmla="*/ 1775454 w 1849847"/>
                    <a:gd name="connsiteY873" fmla="*/ 8081573 h 8446843"/>
                    <a:gd name="connsiteX874" fmla="*/ 1774756 w 1849847"/>
                    <a:gd name="connsiteY874" fmla="*/ 8041580 h 8446843"/>
                    <a:gd name="connsiteX875" fmla="*/ 1764582 w 1849847"/>
                    <a:gd name="connsiteY875" fmla="*/ 8031755 h 8446843"/>
                    <a:gd name="connsiteX876" fmla="*/ 1705832 w 1849847"/>
                    <a:gd name="connsiteY876" fmla="*/ 8032780 h 8446843"/>
                    <a:gd name="connsiteX877" fmla="*/ 1696007 w 1849847"/>
                    <a:gd name="connsiteY877" fmla="*/ 8042954 h 8446843"/>
                    <a:gd name="connsiteX878" fmla="*/ 1696705 w 1849847"/>
                    <a:gd name="connsiteY878" fmla="*/ 8082948 h 8446843"/>
                    <a:gd name="connsiteX879" fmla="*/ 1706879 w 1849847"/>
                    <a:gd name="connsiteY879" fmla="*/ 8092773 h 8446843"/>
                    <a:gd name="connsiteX880" fmla="*/ 1765629 w 1849847"/>
                    <a:gd name="connsiteY880" fmla="*/ 8091747 h 8446843"/>
                    <a:gd name="connsiteX881" fmla="*/ 1775454 w 1849847"/>
                    <a:gd name="connsiteY881" fmla="*/ 8081573 h 8446843"/>
                    <a:gd name="connsiteX882" fmla="*/ 1775454 w 1849847"/>
                    <a:gd name="connsiteY882" fmla="*/ 7638570 h 8446843"/>
                    <a:gd name="connsiteX883" fmla="*/ 1774756 w 1849847"/>
                    <a:gd name="connsiteY883" fmla="*/ 7598576 h 8446843"/>
                    <a:gd name="connsiteX884" fmla="*/ 1764582 w 1849847"/>
                    <a:gd name="connsiteY884" fmla="*/ 7588751 h 8446843"/>
                    <a:gd name="connsiteX885" fmla="*/ 1705832 w 1849847"/>
                    <a:gd name="connsiteY885" fmla="*/ 7589776 h 8446843"/>
                    <a:gd name="connsiteX886" fmla="*/ 1696007 w 1849847"/>
                    <a:gd name="connsiteY886" fmla="*/ 7599950 h 8446843"/>
                    <a:gd name="connsiteX887" fmla="*/ 1696705 w 1849847"/>
                    <a:gd name="connsiteY887" fmla="*/ 7639944 h 8446843"/>
                    <a:gd name="connsiteX888" fmla="*/ 1706879 w 1849847"/>
                    <a:gd name="connsiteY888" fmla="*/ 7649769 h 8446843"/>
                    <a:gd name="connsiteX889" fmla="*/ 1765629 w 1849847"/>
                    <a:gd name="connsiteY889" fmla="*/ 7648744 h 8446843"/>
                    <a:gd name="connsiteX890" fmla="*/ 1775454 w 1849847"/>
                    <a:gd name="connsiteY890" fmla="*/ 7638570 h 8446843"/>
                    <a:gd name="connsiteX891" fmla="*/ 1775454 w 1849847"/>
                    <a:gd name="connsiteY891" fmla="*/ 7550305 h 8446843"/>
                    <a:gd name="connsiteX892" fmla="*/ 1774756 w 1849847"/>
                    <a:gd name="connsiteY892" fmla="*/ 7510311 h 8446843"/>
                    <a:gd name="connsiteX893" fmla="*/ 1764582 w 1849847"/>
                    <a:gd name="connsiteY893" fmla="*/ 7500486 h 8446843"/>
                    <a:gd name="connsiteX894" fmla="*/ 1705832 w 1849847"/>
                    <a:gd name="connsiteY894" fmla="*/ 7501511 h 8446843"/>
                    <a:gd name="connsiteX895" fmla="*/ 1696007 w 1849847"/>
                    <a:gd name="connsiteY895" fmla="*/ 7511685 h 8446843"/>
                    <a:gd name="connsiteX896" fmla="*/ 1696705 w 1849847"/>
                    <a:gd name="connsiteY896" fmla="*/ 7551679 h 8446843"/>
                    <a:gd name="connsiteX897" fmla="*/ 1706879 w 1849847"/>
                    <a:gd name="connsiteY897" fmla="*/ 7561504 h 8446843"/>
                    <a:gd name="connsiteX898" fmla="*/ 1765629 w 1849847"/>
                    <a:gd name="connsiteY898" fmla="*/ 7560479 h 8446843"/>
                    <a:gd name="connsiteX899" fmla="*/ 1775454 w 1849847"/>
                    <a:gd name="connsiteY899" fmla="*/ 7550305 h 8446843"/>
                    <a:gd name="connsiteX900" fmla="*/ 1775454 w 1849847"/>
                    <a:gd name="connsiteY900" fmla="*/ 7462449 h 8446843"/>
                    <a:gd name="connsiteX901" fmla="*/ 1774756 w 1849847"/>
                    <a:gd name="connsiteY901" fmla="*/ 7422455 h 8446843"/>
                    <a:gd name="connsiteX902" fmla="*/ 1764582 w 1849847"/>
                    <a:gd name="connsiteY902" fmla="*/ 7412630 h 8446843"/>
                    <a:gd name="connsiteX903" fmla="*/ 1705832 w 1849847"/>
                    <a:gd name="connsiteY903" fmla="*/ 7413655 h 8446843"/>
                    <a:gd name="connsiteX904" fmla="*/ 1696007 w 1849847"/>
                    <a:gd name="connsiteY904" fmla="*/ 7423829 h 8446843"/>
                    <a:gd name="connsiteX905" fmla="*/ 1696705 w 1849847"/>
                    <a:gd name="connsiteY905" fmla="*/ 7463823 h 8446843"/>
                    <a:gd name="connsiteX906" fmla="*/ 1706879 w 1849847"/>
                    <a:gd name="connsiteY906" fmla="*/ 7473648 h 8446843"/>
                    <a:gd name="connsiteX907" fmla="*/ 1765629 w 1849847"/>
                    <a:gd name="connsiteY907" fmla="*/ 7472623 h 8446843"/>
                    <a:gd name="connsiteX908" fmla="*/ 1775454 w 1849847"/>
                    <a:gd name="connsiteY908" fmla="*/ 7462449 h 8446843"/>
                    <a:gd name="connsiteX909" fmla="*/ 1775454 w 1849847"/>
                    <a:gd name="connsiteY909" fmla="*/ 7373549 h 8446843"/>
                    <a:gd name="connsiteX910" fmla="*/ 1774756 w 1849847"/>
                    <a:gd name="connsiteY910" fmla="*/ 7333555 h 8446843"/>
                    <a:gd name="connsiteX911" fmla="*/ 1764582 w 1849847"/>
                    <a:gd name="connsiteY911" fmla="*/ 7323730 h 8446843"/>
                    <a:gd name="connsiteX912" fmla="*/ 1705832 w 1849847"/>
                    <a:gd name="connsiteY912" fmla="*/ 7324755 h 8446843"/>
                    <a:gd name="connsiteX913" fmla="*/ 1696007 w 1849847"/>
                    <a:gd name="connsiteY913" fmla="*/ 7334929 h 8446843"/>
                    <a:gd name="connsiteX914" fmla="*/ 1696705 w 1849847"/>
                    <a:gd name="connsiteY914" fmla="*/ 7374923 h 8446843"/>
                    <a:gd name="connsiteX915" fmla="*/ 1706879 w 1849847"/>
                    <a:gd name="connsiteY915" fmla="*/ 7384748 h 8446843"/>
                    <a:gd name="connsiteX916" fmla="*/ 1765629 w 1849847"/>
                    <a:gd name="connsiteY916" fmla="*/ 7383723 h 8446843"/>
                    <a:gd name="connsiteX917" fmla="*/ 1775454 w 1849847"/>
                    <a:gd name="connsiteY917" fmla="*/ 7373549 h 8446843"/>
                    <a:gd name="connsiteX918" fmla="*/ 1775454 w 1849847"/>
                    <a:gd name="connsiteY918" fmla="*/ 6933720 h 8446843"/>
                    <a:gd name="connsiteX919" fmla="*/ 1774756 w 1849847"/>
                    <a:gd name="connsiteY919" fmla="*/ 6893726 h 8446843"/>
                    <a:gd name="connsiteX920" fmla="*/ 1764582 w 1849847"/>
                    <a:gd name="connsiteY920" fmla="*/ 6883901 h 8446843"/>
                    <a:gd name="connsiteX921" fmla="*/ 1705832 w 1849847"/>
                    <a:gd name="connsiteY921" fmla="*/ 6884926 h 8446843"/>
                    <a:gd name="connsiteX922" fmla="*/ 1696007 w 1849847"/>
                    <a:gd name="connsiteY922" fmla="*/ 6895100 h 8446843"/>
                    <a:gd name="connsiteX923" fmla="*/ 1696705 w 1849847"/>
                    <a:gd name="connsiteY923" fmla="*/ 6935094 h 8446843"/>
                    <a:gd name="connsiteX924" fmla="*/ 1706879 w 1849847"/>
                    <a:gd name="connsiteY924" fmla="*/ 6944919 h 8446843"/>
                    <a:gd name="connsiteX925" fmla="*/ 1765629 w 1849847"/>
                    <a:gd name="connsiteY925" fmla="*/ 6943894 h 8446843"/>
                    <a:gd name="connsiteX926" fmla="*/ 1775454 w 1849847"/>
                    <a:gd name="connsiteY926" fmla="*/ 6933720 h 8446843"/>
                    <a:gd name="connsiteX927" fmla="*/ 1775454 w 1849847"/>
                    <a:gd name="connsiteY927" fmla="*/ 6845455 h 8446843"/>
                    <a:gd name="connsiteX928" fmla="*/ 1774756 w 1849847"/>
                    <a:gd name="connsiteY928" fmla="*/ 6805461 h 8446843"/>
                    <a:gd name="connsiteX929" fmla="*/ 1764582 w 1849847"/>
                    <a:gd name="connsiteY929" fmla="*/ 6795636 h 8446843"/>
                    <a:gd name="connsiteX930" fmla="*/ 1705832 w 1849847"/>
                    <a:gd name="connsiteY930" fmla="*/ 6796661 h 8446843"/>
                    <a:gd name="connsiteX931" fmla="*/ 1696007 w 1849847"/>
                    <a:gd name="connsiteY931" fmla="*/ 6806835 h 8446843"/>
                    <a:gd name="connsiteX932" fmla="*/ 1696705 w 1849847"/>
                    <a:gd name="connsiteY932" fmla="*/ 6846829 h 8446843"/>
                    <a:gd name="connsiteX933" fmla="*/ 1706879 w 1849847"/>
                    <a:gd name="connsiteY933" fmla="*/ 6856654 h 8446843"/>
                    <a:gd name="connsiteX934" fmla="*/ 1765629 w 1849847"/>
                    <a:gd name="connsiteY934" fmla="*/ 6855629 h 8446843"/>
                    <a:gd name="connsiteX935" fmla="*/ 1775454 w 1849847"/>
                    <a:gd name="connsiteY935" fmla="*/ 6845455 h 8446843"/>
                    <a:gd name="connsiteX936" fmla="*/ 1775454 w 1849847"/>
                    <a:gd name="connsiteY936" fmla="*/ 6757599 h 8446843"/>
                    <a:gd name="connsiteX937" fmla="*/ 1774756 w 1849847"/>
                    <a:gd name="connsiteY937" fmla="*/ 6717605 h 8446843"/>
                    <a:gd name="connsiteX938" fmla="*/ 1764582 w 1849847"/>
                    <a:gd name="connsiteY938" fmla="*/ 6707780 h 8446843"/>
                    <a:gd name="connsiteX939" fmla="*/ 1705832 w 1849847"/>
                    <a:gd name="connsiteY939" fmla="*/ 6708805 h 8446843"/>
                    <a:gd name="connsiteX940" fmla="*/ 1696007 w 1849847"/>
                    <a:gd name="connsiteY940" fmla="*/ 6718979 h 8446843"/>
                    <a:gd name="connsiteX941" fmla="*/ 1696705 w 1849847"/>
                    <a:gd name="connsiteY941" fmla="*/ 6758973 h 8446843"/>
                    <a:gd name="connsiteX942" fmla="*/ 1706879 w 1849847"/>
                    <a:gd name="connsiteY942" fmla="*/ 6768798 h 8446843"/>
                    <a:gd name="connsiteX943" fmla="*/ 1765629 w 1849847"/>
                    <a:gd name="connsiteY943" fmla="*/ 6767773 h 8446843"/>
                    <a:gd name="connsiteX944" fmla="*/ 1775454 w 1849847"/>
                    <a:gd name="connsiteY944" fmla="*/ 6757599 h 8446843"/>
                    <a:gd name="connsiteX945" fmla="*/ 1775454 w 1849847"/>
                    <a:gd name="connsiteY945" fmla="*/ 6668699 h 8446843"/>
                    <a:gd name="connsiteX946" fmla="*/ 1774756 w 1849847"/>
                    <a:gd name="connsiteY946" fmla="*/ 6628705 h 8446843"/>
                    <a:gd name="connsiteX947" fmla="*/ 1764582 w 1849847"/>
                    <a:gd name="connsiteY947" fmla="*/ 6618880 h 8446843"/>
                    <a:gd name="connsiteX948" fmla="*/ 1705832 w 1849847"/>
                    <a:gd name="connsiteY948" fmla="*/ 6619905 h 8446843"/>
                    <a:gd name="connsiteX949" fmla="*/ 1696007 w 1849847"/>
                    <a:gd name="connsiteY949" fmla="*/ 6630079 h 8446843"/>
                    <a:gd name="connsiteX950" fmla="*/ 1696705 w 1849847"/>
                    <a:gd name="connsiteY950" fmla="*/ 6670073 h 8446843"/>
                    <a:gd name="connsiteX951" fmla="*/ 1706879 w 1849847"/>
                    <a:gd name="connsiteY951" fmla="*/ 6679898 h 8446843"/>
                    <a:gd name="connsiteX952" fmla="*/ 1765629 w 1849847"/>
                    <a:gd name="connsiteY952" fmla="*/ 6678873 h 8446843"/>
                    <a:gd name="connsiteX953" fmla="*/ 1775454 w 1849847"/>
                    <a:gd name="connsiteY953" fmla="*/ 6668699 h 8446843"/>
                    <a:gd name="connsiteX954" fmla="*/ 1775454 w 1849847"/>
                    <a:gd name="connsiteY954" fmla="*/ 6225695 h 8446843"/>
                    <a:gd name="connsiteX955" fmla="*/ 1774756 w 1849847"/>
                    <a:gd name="connsiteY955" fmla="*/ 6185701 h 8446843"/>
                    <a:gd name="connsiteX956" fmla="*/ 1764582 w 1849847"/>
                    <a:gd name="connsiteY956" fmla="*/ 6175876 h 8446843"/>
                    <a:gd name="connsiteX957" fmla="*/ 1705832 w 1849847"/>
                    <a:gd name="connsiteY957" fmla="*/ 6176901 h 8446843"/>
                    <a:gd name="connsiteX958" fmla="*/ 1696007 w 1849847"/>
                    <a:gd name="connsiteY958" fmla="*/ 6187075 h 8446843"/>
                    <a:gd name="connsiteX959" fmla="*/ 1696705 w 1849847"/>
                    <a:gd name="connsiteY959" fmla="*/ 6227069 h 8446843"/>
                    <a:gd name="connsiteX960" fmla="*/ 1706879 w 1849847"/>
                    <a:gd name="connsiteY960" fmla="*/ 6236894 h 8446843"/>
                    <a:gd name="connsiteX961" fmla="*/ 1765629 w 1849847"/>
                    <a:gd name="connsiteY961" fmla="*/ 6235869 h 8446843"/>
                    <a:gd name="connsiteX962" fmla="*/ 1775454 w 1849847"/>
                    <a:gd name="connsiteY962" fmla="*/ 6225695 h 8446843"/>
                    <a:gd name="connsiteX963" fmla="*/ 1775454 w 1849847"/>
                    <a:gd name="connsiteY963" fmla="*/ 6137430 h 8446843"/>
                    <a:gd name="connsiteX964" fmla="*/ 1774756 w 1849847"/>
                    <a:gd name="connsiteY964" fmla="*/ 6097436 h 8446843"/>
                    <a:gd name="connsiteX965" fmla="*/ 1764582 w 1849847"/>
                    <a:gd name="connsiteY965" fmla="*/ 6087611 h 8446843"/>
                    <a:gd name="connsiteX966" fmla="*/ 1705832 w 1849847"/>
                    <a:gd name="connsiteY966" fmla="*/ 6088636 h 8446843"/>
                    <a:gd name="connsiteX967" fmla="*/ 1696007 w 1849847"/>
                    <a:gd name="connsiteY967" fmla="*/ 6098810 h 8446843"/>
                    <a:gd name="connsiteX968" fmla="*/ 1696705 w 1849847"/>
                    <a:gd name="connsiteY968" fmla="*/ 6138804 h 8446843"/>
                    <a:gd name="connsiteX969" fmla="*/ 1706879 w 1849847"/>
                    <a:gd name="connsiteY969" fmla="*/ 6148629 h 8446843"/>
                    <a:gd name="connsiteX970" fmla="*/ 1765629 w 1849847"/>
                    <a:gd name="connsiteY970" fmla="*/ 6147604 h 8446843"/>
                    <a:gd name="connsiteX971" fmla="*/ 1775454 w 1849847"/>
                    <a:gd name="connsiteY971" fmla="*/ 6137430 h 8446843"/>
                    <a:gd name="connsiteX972" fmla="*/ 1775454 w 1849847"/>
                    <a:gd name="connsiteY972" fmla="*/ 6049574 h 8446843"/>
                    <a:gd name="connsiteX973" fmla="*/ 1774756 w 1849847"/>
                    <a:gd name="connsiteY973" fmla="*/ 6009580 h 8446843"/>
                    <a:gd name="connsiteX974" fmla="*/ 1764582 w 1849847"/>
                    <a:gd name="connsiteY974" fmla="*/ 5999755 h 8446843"/>
                    <a:gd name="connsiteX975" fmla="*/ 1705832 w 1849847"/>
                    <a:gd name="connsiteY975" fmla="*/ 6000780 h 8446843"/>
                    <a:gd name="connsiteX976" fmla="*/ 1696007 w 1849847"/>
                    <a:gd name="connsiteY976" fmla="*/ 6010954 h 8446843"/>
                    <a:gd name="connsiteX977" fmla="*/ 1696705 w 1849847"/>
                    <a:gd name="connsiteY977" fmla="*/ 6050948 h 8446843"/>
                    <a:gd name="connsiteX978" fmla="*/ 1706879 w 1849847"/>
                    <a:gd name="connsiteY978" fmla="*/ 6060773 h 8446843"/>
                    <a:gd name="connsiteX979" fmla="*/ 1765629 w 1849847"/>
                    <a:gd name="connsiteY979" fmla="*/ 6059748 h 8446843"/>
                    <a:gd name="connsiteX980" fmla="*/ 1775454 w 1849847"/>
                    <a:gd name="connsiteY980" fmla="*/ 6049574 h 8446843"/>
                    <a:gd name="connsiteX981" fmla="*/ 1775454 w 1849847"/>
                    <a:gd name="connsiteY981" fmla="*/ 5960674 h 8446843"/>
                    <a:gd name="connsiteX982" fmla="*/ 1774756 w 1849847"/>
                    <a:gd name="connsiteY982" fmla="*/ 5920680 h 8446843"/>
                    <a:gd name="connsiteX983" fmla="*/ 1764582 w 1849847"/>
                    <a:gd name="connsiteY983" fmla="*/ 5910855 h 8446843"/>
                    <a:gd name="connsiteX984" fmla="*/ 1705832 w 1849847"/>
                    <a:gd name="connsiteY984" fmla="*/ 5911880 h 8446843"/>
                    <a:gd name="connsiteX985" fmla="*/ 1696007 w 1849847"/>
                    <a:gd name="connsiteY985" fmla="*/ 5922054 h 8446843"/>
                    <a:gd name="connsiteX986" fmla="*/ 1696705 w 1849847"/>
                    <a:gd name="connsiteY986" fmla="*/ 5962048 h 8446843"/>
                    <a:gd name="connsiteX987" fmla="*/ 1706879 w 1849847"/>
                    <a:gd name="connsiteY987" fmla="*/ 5971873 h 8446843"/>
                    <a:gd name="connsiteX988" fmla="*/ 1765629 w 1849847"/>
                    <a:gd name="connsiteY988" fmla="*/ 5970848 h 8446843"/>
                    <a:gd name="connsiteX989" fmla="*/ 1775454 w 1849847"/>
                    <a:gd name="connsiteY989" fmla="*/ 5960674 h 8446843"/>
                    <a:gd name="connsiteX990" fmla="*/ 1775454 w 1849847"/>
                    <a:gd name="connsiteY990" fmla="*/ 5527197 h 8446843"/>
                    <a:gd name="connsiteX991" fmla="*/ 1774756 w 1849847"/>
                    <a:gd name="connsiteY991" fmla="*/ 5487203 h 8446843"/>
                    <a:gd name="connsiteX992" fmla="*/ 1764582 w 1849847"/>
                    <a:gd name="connsiteY992" fmla="*/ 5477378 h 8446843"/>
                    <a:gd name="connsiteX993" fmla="*/ 1705832 w 1849847"/>
                    <a:gd name="connsiteY993" fmla="*/ 5478403 h 8446843"/>
                    <a:gd name="connsiteX994" fmla="*/ 1696007 w 1849847"/>
                    <a:gd name="connsiteY994" fmla="*/ 5488577 h 8446843"/>
                    <a:gd name="connsiteX995" fmla="*/ 1696705 w 1849847"/>
                    <a:gd name="connsiteY995" fmla="*/ 5528571 h 8446843"/>
                    <a:gd name="connsiteX996" fmla="*/ 1706879 w 1849847"/>
                    <a:gd name="connsiteY996" fmla="*/ 5538396 h 8446843"/>
                    <a:gd name="connsiteX997" fmla="*/ 1765629 w 1849847"/>
                    <a:gd name="connsiteY997" fmla="*/ 5537371 h 8446843"/>
                    <a:gd name="connsiteX998" fmla="*/ 1775454 w 1849847"/>
                    <a:gd name="connsiteY998" fmla="*/ 5527197 h 8446843"/>
                    <a:gd name="connsiteX999" fmla="*/ 1775454 w 1849847"/>
                    <a:gd name="connsiteY999" fmla="*/ 5438932 h 8446843"/>
                    <a:gd name="connsiteX1000" fmla="*/ 1774756 w 1849847"/>
                    <a:gd name="connsiteY1000" fmla="*/ 5398938 h 8446843"/>
                    <a:gd name="connsiteX1001" fmla="*/ 1764582 w 1849847"/>
                    <a:gd name="connsiteY1001" fmla="*/ 5389113 h 8446843"/>
                    <a:gd name="connsiteX1002" fmla="*/ 1705832 w 1849847"/>
                    <a:gd name="connsiteY1002" fmla="*/ 5390138 h 8446843"/>
                    <a:gd name="connsiteX1003" fmla="*/ 1696007 w 1849847"/>
                    <a:gd name="connsiteY1003" fmla="*/ 5400312 h 8446843"/>
                    <a:gd name="connsiteX1004" fmla="*/ 1696705 w 1849847"/>
                    <a:gd name="connsiteY1004" fmla="*/ 5440306 h 8446843"/>
                    <a:gd name="connsiteX1005" fmla="*/ 1706879 w 1849847"/>
                    <a:gd name="connsiteY1005" fmla="*/ 5450131 h 8446843"/>
                    <a:gd name="connsiteX1006" fmla="*/ 1765629 w 1849847"/>
                    <a:gd name="connsiteY1006" fmla="*/ 5449106 h 8446843"/>
                    <a:gd name="connsiteX1007" fmla="*/ 1775454 w 1849847"/>
                    <a:gd name="connsiteY1007" fmla="*/ 5438932 h 8446843"/>
                    <a:gd name="connsiteX1008" fmla="*/ 1775454 w 1849847"/>
                    <a:gd name="connsiteY1008" fmla="*/ 5351076 h 8446843"/>
                    <a:gd name="connsiteX1009" fmla="*/ 1774756 w 1849847"/>
                    <a:gd name="connsiteY1009" fmla="*/ 5311082 h 8446843"/>
                    <a:gd name="connsiteX1010" fmla="*/ 1764582 w 1849847"/>
                    <a:gd name="connsiteY1010" fmla="*/ 5301257 h 8446843"/>
                    <a:gd name="connsiteX1011" fmla="*/ 1705832 w 1849847"/>
                    <a:gd name="connsiteY1011" fmla="*/ 5302282 h 8446843"/>
                    <a:gd name="connsiteX1012" fmla="*/ 1696007 w 1849847"/>
                    <a:gd name="connsiteY1012" fmla="*/ 5312456 h 8446843"/>
                    <a:gd name="connsiteX1013" fmla="*/ 1696705 w 1849847"/>
                    <a:gd name="connsiteY1013" fmla="*/ 5352450 h 8446843"/>
                    <a:gd name="connsiteX1014" fmla="*/ 1706879 w 1849847"/>
                    <a:gd name="connsiteY1014" fmla="*/ 5362275 h 8446843"/>
                    <a:gd name="connsiteX1015" fmla="*/ 1765629 w 1849847"/>
                    <a:gd name="connsiteY1015" fmla="*/ 5361250 h 8446843"/>
                    <a:gd name="connsiteX1016" fmla="*/ 1775454 w 1849847"/>
                    <a:gd name="connsiteY1016" fmla="*/ 5351076 h 8446843"/>
                    <a:gd name="connsiteX1017" fmla="*/ 1775454 w 1849847"/>
                    <a:gd name="connsiteY1017" fmla="*/ 5262176 h 8446843"/>
                    <a:gd name="connsiteX1018" fmla="*/ 1774756 w 1849847"/>
                    <a:gd name="connsiteY1018" fmla="*/ 5222182 h 8446843"/>
                    <a:gd name="connsiteX1019" fmla="*/ 1764582 w 1849847"/>
                    <a:gd name="connsiteY1019" fmla="*/ 5212357 h 8446843"/>
                    <a:gd name="connsiteX1020" fmla="*/ 1705832 w 1849847"/>
                    <a:gd name="connsiteY1020" fmla="*/ 5213382 h 8446843"/>
                    <a:gd name="connsiteX1021" fmla="*/ 1696007 w 1849847"/>
                    <a:gd name="connsiteY1021" fmla="*/ 5223556 h 8446843"/>
                    <a:gd name="connsiteX1022" fmla="*/ 1696705 w 1849847"/>
                    <a:gd name="connsiteY1022" fmla="*/ 5263550 h 8446843"/>
                    <a:gd name="connsiteX1023" fmla="*/ 1706879 w 1849847"/>
                    <a:gd name="connsiteY1023" fmla="*/ 5273375 h 8446843"/>
                    <a:gd name="connsiteX1024" fmla="*/ 1765629 w 1849847"/>
                    <a:gd name="connsiteY1024" fmla="*/ 5272350 h 8446843"/>
                    <a:gd name="connsiteX1025" fmla="*/ 1775454 w 1849847"/>
                    <a:gd name="connsiteY1025" fmla="*/ 5262176 h 8446843"/>
                    <a:gd name="connsiteX1026" fmla="*/ 1775454 w 1849847"/>
                    <a:gd name="connsiteY1026" fmla="*/ 4819172 h 8446843"/>
                    <a:gd name="connsiteX1027" fmla="*/ 1774756 w 1849847"/>
                    <a:gd name="connsiteY1027" fmla="*/ 4779178 h 8446843"/>
                    <a:gd name="connsiteX1028" fmla="*/ 1764582 w 1849847"/>
                    <a:gd name="connsiteY1028" fmla="*/ 4769353 h 8446843"/>
                    <a:gd name="connsiteX1029" fmla="*/ 1705832 w 1849847"/>
                    <a:gd name="connsiteY1029" fmla="*/ 4770378 h 8446843"/>
                    <a:gd name="connsiteX1030" fmla="*/ 1696007 w 1849847"/>
                    <a:gd name="connsiteY1030" fmla="*/ 4780552 h 8446843"/>
                    <a:gd name="connsiteX1031" fmla="*/ 1696705 w 1849847"/>
                    <a:gd name="connsiteY1031" fmla="*/ 4820546 h 8446843"/>
                    <a:gd name="connsiteX1032" fmla="*/ 1706879 w 1849847"/>
                    <a:gd name="connsiteY1032" fmla="*/ 4830371 h 8446843"/>
                    <a:gd name="connsiteX1033" fmla="*/ 1765629 w 1849847"/>
                    <a:gd name="connsiteY1033" fmla="*/ 4829346 h 8446843"/>
                    <a:gd name="connsiteX1034" fmla="*/ 1775454 w 1849847"/>
                    <a:gd name="connsiteY1034" fmla="*/ 4819172 h 8446843"/>
                    <a:gd name="connsiteX1035" fmla="*/ 1775454 w 1849847"/>
                    <a:gd name="connsiteY1035" fmla="*/ 4730907 h 8446843"/>
                    <a:gd name="connsiteX1036" fmla="*/ 1774756 w 1849847"/>
                    <a:gd name="connsiteY1036" fmla="*/ 4690913 h 8446843"/>
                    <a:gd name="connsiteX1037" fmla="*/ 1764582 w 1849847"/>
                    <a:gd name="connsiteY1037" fmla="*/ 4681088 h 8446843"/>
                    <a:gd name="connsiteX1038" fmla="*/ 1705832 w 1849847"/>
                    <a:gd name="connsiteY1038" fmla="*/ 4682113 h 8446843"/>
                    <a:gd name="connsiteX1039" fmla="*/ 1696007 w 1849847"/>
                    <a:gd name="connsiteY1039" fmla="*/ 4692287 h 8446843"/>
                    <a:gd name="connsiteX1040" fmla="*/ 1696705 w 1849847"/>
                    <a:gd name="connsiteY1040" fmla="*/ 4732281 h 8446843"/>
                    <a:gd name="connsiteX1041" fmla="*/ 1706879 w 1849847"/>
                    <a:gd name="connsiteY1041" fmla="*/ 4742106 h 8446843"/>
                    <a:gd name="connsiteX1042" fmla="*/ 1765629 w 1849847"/>
                    <a:gd name="connsiteY1042" fmla="*/ 4741081 h 8446843"/>
                    <a:gd name="connsiteX1043" fmla="*/ 1775454 w 1849847"/>
                    <a:gd name="connsiteY1043" fmla="*/ 4730907 h 8446843"/>
                    <a:gd name="connsiteX1044" fmla="*/ 1775454 w 1849847"/>
                    <a:gd name="connsiteY1044" fmla="*/ 4643051 h 8446843"/>
                    <a:gd name="connsiteX1045" fmla="*/ 1774756 w 1849847"/>
                    <a:gd name="connsiteY1045" fmla="*/ 4603057 h 8446843"/>
                    <a:gd name="connsiteX1046" fmla="*/ 1764582 w 1849847"/>
                    <a:gd name="connsiteY1046" fmla="*/ 4593232 h 8446843"/>
                    <a:gd name="connsiteX1047" fmla="*/ 1705832 w 1849847"/>
                    <a:gd name="connsiteY1047" fmla="*/ 4594257 h 8446843"/>
                    <a:gd name="connsiteX1048" fmla="*/ 1696007 w 1849847"/>
                    <a:gd name="connsiteY1048" fmla="*/ 4604431 h 8446843"/>
                    <a:gd name="connsiteX1049" fmla="*/ 1696705 w 1849847"/>
                    <a:gd name="connsiteY1049" fmla="*/ 4644425 h 8446843"/>
                    <a:gd name="connsiteX1050" fmla="*/ 1706879 w 1849847"/>
                    <a:gd name="connsiteY1050" fmla="*/ 4654250 h 8446843"/>
                    <a:gd name="connsiteX1051" fmla="*/ 1765629 w 1849847"/>
                    <a:gd name="connsiteY1051" fmla="*/ 4653225 h 8446843"/>
                    <a:gd name="connsiteX1052" fmla="*/ 1775454 w 1849847"/>
                    <a:gd name="connsiteY1052" fmla="*/ 4643051 h 8446843"/>
                    <a:gd name="connsiteX1053" fmla="*/ 1775454 w 1849847"/>
                    <a:gd name="connsiteY1053" fmla="*/ 4554151 h 8446843"/>
                    <a:gd name="connsiteX1054" fmla="*/ 1774756 w 1849847"/>
                    <a:gd name="connsiteY1054" fmla="*/ 4514157 h 8446843"/>
                    <a:gd name="connsiteX1055" fmla="*/ 1764582 w 1849847"/>
                    <a:gd name="connsiteY1055" fmla="*/ 4504332 h 8446843"/>
                    <a:gd name="connsiteX1056" fmla="*/ 1705832 w 1849847"/>
                    <a:gd name="connsiteY1056" fmla="*/ 4505357 h 8446843"/>
                    <a:gd name="connsiteX1057" fmla="*/ 1696007 w 1849847"/>
                    <a:gd name="connsiteY1057" fmla="*/ 4515531 h 8446843"/>
                    <a:gd name="connsiteX1058" fmla="*/ 1696705 w 1849847"/>
                    <a:gd name="connsiteY1058" fmla="*/ 4555525 h 8446843"/>
                    <a:gd name="connsiteX1059" fmla="*/ 1706879 w 1849847"/>
                    <a:gd name="connsiteY1059" fmla="*/ 4565350 h 8446843"/>
                    <a:gd name="connsiteX1060" fmla="*/ 1765629 w 1849847"/>
                    <a:gd name="connsiteY1060" fmla="*/ 4564325 h 8446843"/>
                    <a:gd name="connsiteX1061" fmla="*/ 1775454 w 1849847"/>
                    <a:gd name="connsiteY1061" fmla="*/ 4554151 h 8446843"/>
                    <a:gd name="connsiteX1062" fmla="*/ 1775454 w 1849847"/>
                    <a:gd name="connsiteY1062" fmla="*/ 4114322 h 8446843"/>
                    <a:gd name="connsiteX1063" fmla="*/ 1774756 w 1849847"/>
                    <a:gd name="connsiteY1063" fmla="*/ 4074328 h 8446843"/>
                    <a:gd name="connsiteX1064" fmla="*/ 1764582 w 1849847"/>
                    <a:gd name="connsiteY1064" fmla="*/ 4064503 h 8446843"/>
                    <a:gd name="connsiteX1065" fmla="*/ 1705832 w 1849847"/>
                    <a:gd name="connsiteY1065" fmla="*/ 4065528 h 8446843"/>
                    <a:gd name="connsiteX1066" fmla="*/ 1696007 w 1849847"/>
                    <a:gd name="connsiteY1066" fmla="*/ 4075702 h 8446843"/>
                    <a:gd name="connsiteX1067" fmla="*/ 1696705 w 1849847"/>
                    <a:gd name="connsiteY1067" fmla="*/ 4115696 h 8446843"/>
                    <a:gd name="connsiteX1068" fmla="*/ 1706879 w 1849847"/>
                    <a:gd name="connsiteY1068" fmla="*/ 4125521 h 8446843"/>
                    <a:gd name="connsiteX1069" fmla="*/ 1765629 w 1849847"/>
                    <a:gd name="connsiteY1069" fmla="*/ 4124496 h 8446843"/>
                    <a:gd name="connsiteX1070" fmla="*/ 1775454 w 1849847"/>
                    <a:gd name="connsiteY1070" fmla="*/ 4114322 h 8446843"/>
                    <a:gd name="connsiteX1071" fmla="*/ 1775454 w 1849847"/>
                    <a:gd name="connsiteY1071" fmla="*/ 4026057 h 8446843"/>
                    <a:gd name="connsiteX1072" fmla="*/ 1774756 w 1849847"/>
                    <a:gd name="connsiteY1072" fmla="*/ 3986063 h 8446843"/>
                    <a:gd name="connsiteX1073" fmla="*/ 1764582 w 1849847"/>
                    <a:gd name="connsiteY1073" fmla="*/ 3976238 h 8446843"/>
                    <a:gd name="connsiteX1074" fmla="*/ 1705832 w 1849847"/>
                    <a:gd name="connsiteY1074" fmla="*/ 3977263 h 8446843"/>
                    <a:gd name="connsiteX1075" fmla="*/ 1696007 w 1849847"/>
                    <a:gd name="connsiteY1075" fmla="*/ 3987437 h 8446843"/>
                    <a:gd name="connsiteX1076" fmla="*/ 1696705 w 1849847"/>
                    <a:gd name="connsiteY1076" fmla="*/ 4027431 h 8446843"/>
                    <a:gd name="connsiteX1077" fmla="*/ 1706879 w 1849847"/>
                    <a:gd name="connsiteY1077" fmla="*/ 4037256 h 8446843"/>
                    <a:gd name="connsiteX1078" fmla="*/ 1765629 w 1849847"/>
                    <a:gd name="connsiteY1078" fmla="*/ 4036231 h 8446843"/>
                    <a:gd name="connsiteX1079" fmla="*/ 1775454 w 1849847"/>
                    <a:gd name="connsiteY1079" fmla="*/ 4026057 h 8446843"/>
                    <a:gd name="connsiteX1080" fmla="*/ 1775454 w 1849847"/>
                    <a:gd name="connsiteY1080" fmla="*/ 3938201 h 8446843"/>
                    <a:gd name="connsiteX1081" fmla="*/ 1774756 w 1849847"/>
                    <a:gd name="connsiteY1081" fmla="*/ 3898207 h 8446843"/>
                    <a:gd name="connsiteX1082" fmla="*/ 1764582 w 1849847"/>
                    <a:gd name="connsiteY1082" fmla="*/ 3888382 h 8446843"/>
                    <a:gd name="connsiteX1083" fmla="*/ 1705832 w 1849847"/>
                    <a:gd name="connsiteY1083" fmla="*/ 3889407 h 8446843"/>
                    <a:gd name="connsiteX1084" fmla="*/ 1696007 w 1849847"/>
                    <a:gd name="connsiteY1084" fmla="*/ 3899581 h 8446843"/>
                    <a:gd name="connsiteX1085" fmla="*/ 1696705 w 1849847"/>
                    <a:gd name="connsiteY1085" fmla="*/ 3939575 h 8446843"/>
                    <a:gd name="connsiteX1086" fmla="*/ 1706879 w 1849847"/>
                    <a:gd name="connsiteY1086" fmla="*/ 3949400 h 8446843"/>
                    <a:gd name="connsiteX1087" fmla="*/ 1765629 w 1849847"/>
                    <a:gd name="connsiteY1087" fmla="*/ 3948375 h 8446843"/>
                    <a:gd name="connsiteX1088" fmla="*/ 1775454 w 1849847"/>
                    <a:gd name="connsiteY1088" fmla="*/ 3938201 h 8446843"/>
                    <a:gd name="connsiteX1089" fmla="*/ 1775454 w 1849847"/>
                    <a:gd name="connsiteY1089" fmla="*/ 3849300 h 8446843"/>
                    <a:gd name="connsiteX1090" fmla="*/ 1774756 w 1849847"/>
                    <a:gd name="connsiteY1090" fmla="*/ 3809306 h 8446843"/>
                    <a:gd name="connsiteX1091" fmla="*/ 1764582 w 1849847"/>
                    <a:gd name="connsiteY1091" fmla="*/ 3799481 h 8446843"/>
                    <a:gd name="connsiteX1092" fmla="*/ 1705832 w 1849847"/>
                    <a:gd name="connsiteY1092" fmla="*/ 3800507 h 8446843"/>
                    <a:gd name="connsiteX1093" fmla="*/ 1696007 w 1849847"/>
                    <a:gd name="connsiteY1093" fmla="*/ 3810681 h 8446843"/>
                    <a:gd name="connsiteX1094" fmla="*/ 1696705 w 1849847"/>
                    <a:gd name="connsiteY1094" fmla="*/ 3850675 h 8446843"/>
                    <a:gd name="connsiteX1095" fmla="*/ 1706879 w 1849847"/>
                    <a:gd name="connsiteY1095" fmla="*/ 3860500 h 8446843"/>
                    <a:gd name="connsiteX1096" fmla="*/ 1765629 w 1849847"/>
                    <a:gd name="connsiteY1096" fmla="*/ 3859474 h 8446843"/>
                    <a:gd name="connsiteX1097" fmla="*/ 1775454 w 1849847"/>
                    <a:gd name="connsiteY1097" fmla="*/ 3849300 h 8446843"/>
                    <a:gd name="connsiteX1098" fmla="*/ 1775454 w 1849847"/>
                    <a:gd name="connsiteY1098" fmla="*/ 3406296 h 8446843"/>
                    <a:gd name="connsiteX1099" fmla="*/ 1774756 w 1849847"/>
                    <a:gd name="connsiteY1099" fmla="*/ 3366302 h 8446843"/>
                    <a:gd name="connsiteX1100" fmla="*/ 1764582 w 1849847"/>
                    <a:gd name="connsiteY1100" fmla="*/ 3356477 h 8446843"/>
                    <a:gd name="connsiteX1101" fmla="*/ 1705832 w 1849847"/>
                    <a:gd name="connsiteY1101" fmla="*/ 3357503 h 8446843"/>
                    <a:gd name="connsiteX1102" fmla="*/ 1696007 w 1849847"/>
                    <a:gd name="connsiteY1102" fmla="*/ 3367677 h 8446843"/>
                    <a:gd name="connsiteX1103" fmla="*/ 1696705 w 1849847"/>
                    <a:gd name="connsiteY1103" fmla="*/ 3407671 h 8446843"/>
                    <a:gd name="connsiteX1104" fmla="*/ 1706879 w 1849847"/>
                    <a:gd name="connsiteY1104" fmla="*/ 3417496 h 8446843"/>
                    <a:gd name="connsiteX1105" fmla="*/ 1765629 w 1849847"/>
                    <a:gd name="connsiteY1105" fmla="*/ 3416470 h 8446843"/>
                    <a:gd name="connsiteX1106" fmla="*/ 1775454 w 1849847"/>
                    <a:gd name="connsiteY1106" fmla="*/ 3406296 h 8446843"/>
                    <a:gd name="connsiteX1107" fmla="*/ 1775454 w 1849847"/>
                    <a:gd name="connsiteY1107" fmla="*/ 3318031 h 8446843"/>
                    <a:gd name="connsiteX1108" fmla="*/ 1774756 w 1849847"/>
                    <a:gd name="connsiteY1108" fmla="*/ 3278037 h 8446843"/>
                    <a:gd name="connsiteX1109" fmla="*/ 1764582 w 1849847"/>
                    <a:gd name="connsiteY1109" fmla="*/ 3268212 h 8446843"/>
                    <a:gd name="connsiteX1110" fmla="*/ 1705832 w 1849847"/>
                    <a:gd name="connsiteY1110" fmla="*/ 3269238 h 8446843"/>
                    <a:gd name="connsiteX1111" fmla="*/ 1696007 w 1849847"/>
                    <a:gd name="connsiteY1111" fmla="*/ 3279412 h 8446843"/>
                    <a:gd name="connsiteX1112" fmla="*/ 1696705 w 1849847"/>
                    <a:gd name="connsiteY1112" fmla="*/ 3319406 h 8446843"/>
                    <a:gd name="connsiteX1113" fmla="*/ 1706879 w 1849847"/>
                    <a:gd name="connsiteY1113" fmla="*/ 3329231 h 8446843"/>
                    <a:gd name="connsiteX1114" fmla="*/ 1765629 w 1849847"/>
                    <a:gd name="connsiteY1114" fmla="*/ 3328205 h 8446843"/>
                    <a:gd name="connsiteX1115" fmla="*/ 1775454 w 1849847"/>
                    <a:gd name="connsiteY1115" fmla="*/ 3318031 h 8446843"/>
                    <a:gd name="connsiteX1116" fmla="*/ 1775454 w 1849847"/>
                    <a:gd name="connsiteY1116" fmla="*/ 3230175 h 8446843"/>
                    <a:gd name="connsiteX1117" fmla="*/ 1774756 w 1849847"/>
                    <a:gd name="connsiteY1117" fmla="*/ 3190181 h 8446843"/>
                    <a:gd name="connsiteX1118" fmla="*/ 1764582 w 1849847"/>
                    <a:gd name="connsiteY1118" fmla="*/ 3180356 h 8446843"/>
                    <a:gd name="connsiteX1119" fmla="*/ 1705832 w 1849847"/>
                    <a:gd name="connsiteY1119" fmla="*/ 3181382 h 8446843"/>
                    <a:gd name="connsiteX1120" fmla="*/ 1696007 w 1849847"/>
                    <a:gd name="connsiteY1120" fmla="*/ 3191556 h 8446843"/>
                    <a:gd name="connsiteX1121" fmla="*/ 1696705 w 1849847"/>
                    <a:gd name="connsiteY1121" fmla="*/ 3231550 h 8446843"/>
                    <a:gd name="connsiteX1122" fmla="*/ 1706879 w 1849847"/>
                    <a:gd name="connsiteY1122" fmla="*/ 3241375 h 8446843"/>
                    <a:gd name="connsiteX1123" fmla="*/ 1765629 w 1849847"/>
                    <a:gd name="connsiteY1123" fmla="*/ 3240349 h 8446843"/>
                    <a:gd name="connsiteX1124" fmla="*/ 1775454 w 1849847"/>
                    <a:gd name="connsiteY1124" fmla="*/ 3230175 h 8446843"/>
                    <a:gd name="connsiteX1125" fmla="*/ 1775454 w 1849847"/>
                    <a:gd name="connsiteY1125" fmla="*/ 3141275 h 8446843"/>
                    <a:gd name="connsiteX1126" fmla="*/ 1774756 w 1849847"/>
                    <a:gd name="connsiteY1126" fmla="*/ 3101281 h 8446843"/>
                    <a:gd name="connsiteX1127" fmla="*/ 1764582 w 1849847"/>
                    <a:gd name="connsiteY1127" fmla="*/ 3091456 h 8446843"/>
                    <a:gd name="connsiteX1128" fmla="*/ 1705832 w 1849847"/>
                    <a:gd name="connsiteY1128" fmla="*/ 3092482 h 8446843"/>
                    <a:gd name="connsiteX1129" fmla="*/ 1696007 w 1849847"/>
                    <a:gd name="connsiteY1129" fmla="*/ 3102656 h 8446843"/>
                    <a:gd name="connsiteX1130" fmla="*/ 1696705 w 1849847"/>
                    <a:gd name="connsiteY1130" fmla="*/ 3142650 h 8446843"/>
                    <a:gd name="connsiteX1131" fmla="*/ 1706879 w 1849847"/>
                    <a:gd name="connsiteY1131" fmla="*/ 3152475 h 8446843"/>
                    <a:gd name="connsiteX1132" fmla="*/ 1765629 w 1849847"/>
                    <a:gd name="connsiteY1132" fmla="*/ 3151449 h 8446843"/>
                    <a:gd name="connsiteX1133" fmla="*/ 1775454 w 1849847"/>
                    <a:gd name="connsiteY1133" fmla="*/ 3141275 h 8446843"/>
                    <a:gd name="connsiteX1134" fmla="*/ 1775454 w 1849847"/>
                    <a:gd name="connsiteY1134" fmla="*/ 2707005 h 8446843"/>
                    <a:gd name="connsiteX1135" fmla="*/ 1774756 w 1849847"/>
                    <a:gd name="connsiteY1135" fmla="*/ 2667011 h 8446843"/>
                    <a:gd name="connsiteX1136" fmla="*/ 1764582 w 1849847"/>
                    <a:gd name="connsiteY1136" fmla="*/ 2657186 h 8446843"/>
                    <a:gd name="connsiteX1137" fmla="*/ 1705832 w 1849847"/>
                    <a:gd name="connsiteY1137" fmla="*/ 2658212 h 8446843"/>
                    <a:gd name="connsiteX1138" fmla="*/ 1696007 w 1849847"/>
                    <a:gd name="connsiteY1138" fmla="*/ 2668386 h 8446843"/>
                    <a:gd name="connsiteX1139" fmla="*/ 1696705 w 1849847"/>
                    <a:gd name="connsiteY1139" fmla="*/ 2708380 h 8446843"/>
                    <a:gd name="connsiteX1140" fmla="*/ 1706879 w 1849847"/>
                    <a:gd name="connsiteY1140" fmla="*/ 2718205 h 8446843"/>
                    <a:gd name="connsiteX1141" fmla="*/ 1765629 w 1849847"/>
                    <a:gd name="connsiteY1141" fmla="*/ 2717179 h 8446843"/>
                    <a:gd name="connsiteX1142" fmla="*/ 1775454 w 1849847"/>
                    <a:gd name="connsiteY1142" fmla="*/ 2707005 h 8446843"/>
                    <a:gd name="connsiteX1143" fmla="*/ 1775454 w 1849847"/>
                    <a:gd name="connsiteY1143" fmla="*/ 2618740 h 8446843"/>
                    <a:gd name="connsiteX1144" fmla="*/ 1774756 w 1849847"/>
                    <a:gd name="connsiteY1144" fmla="*/ 2578746 h 8446843"/>
                    <a:gd name="connsiteX1145" fmla="*/ 1764582 w 1849847"/>
                    <a:gd name="connsiteY1145" fmla="*/ 2568921 h 8446843"/>
                    <a:gd name="connsiteX1146" fmla="*/ 1705832 w 1849847"/>
                    <a:gd name="connsiteY1146" fmla="*/ 2569947 h 8446843"/>
                    <a:gd name="connsiteX1147" fmla="*/ 1696007 w 1849847"/>
                    <a:gd name="connsiteY1147" fmla="*/ 2580121 h 8446843"/>
                    <a:gd name="connsiteX1148" fmla="*/ 1696705 w 1849847"/>
                    <a:gd name="connsiteY1148" fmla="*/ 2620115 h 8446843"/>
                    <a:gd name="connsiteX1149" fmla="*/ 1706879 w 1849847"/>
                    <a:gd name="connsiteY1149" fmla="*/ 2629940 h 8446843"/>
                    <a:gd name="connsiteX1150" fmla="*/ 1765629 w 1849847"/>
                    <a:gd name="connsiteY1150" fmla="*/ 2628914 h 8446843"/>
                    <a:gd name="connsiteX1151" fmla="*/ 1775454 w 1849847"/>
                    <a:gd name="connsiteY1151" fmla="*/ 2618740 h 8446843"/>
                    <a:gd name="connsiteX1152" fmla="*/ 1775454 w 1849847"/>
                    <a:gd name="connsiteY1152" fmla="*/ 2530884 h 8446843"/>
                    <a:gd name="connsiteX1153" fmla="*/ 1774756 w 1849847"/>
                    <a:gd name="connsiteY1153" fmla="*/ 2490890 h 8446843"/>
                    <a:gd name="connsiteX1154" fmla="*/ 1764582 w 1849847"/>
                    <a:gd name="connsiteY1154" fmla="*/ 2481065 h 8446843"/>
                    <a:gd name="connsiteX1155" fmla="*/ 1705832 w 1849847"/>
                    <a:gd name="connsiteY1155" fmla="*/ 2482091 h 8446843"/>
                    <a:gd name="connsiteX1156" fmla="*/ 1696007 w 1849847"/>
                    <a:gd name="connsiteY1156" fmla="*/ 2492265 h 8446843"/>
                    <a:gd name="connsiteX1157" fmla="*/ 1696705 w 1849847"/>
                    <a:gd name="connsiteY1157" fmla="*/ 2532259 h 8446843"/>
                    <a:gd name="connsiteX1158" fmla="*/ 1706879 w 1849847"/>
                    <a:gd name="connsiteY1158" fmla="*/ 2542084 h 8446843"/>
                    <a:gd name="connsiteX1159" fmla="*/ 1765629 w 1849847"/>
                    <a:gd name="connsiteY1159" fmla="*/ 2541058 h 8446843"/>
                    <a:gd name="connsiteX1160" fmla="*/ 1775454 w 1849847"/>
                    <a:gd name="connsiteY1160" fmla="*/ 2530884 h 8446843"/>
                    <a:gd name="connsiteX1161" fmla="*/ 1775454 w 1849847"/>
                    <a:gd name="connsiteY1161" fmla="*/ 2441984 h 8446843"/>
                    <a:gd name="connsiteX1162" fmla="*/ 1774756 w 1849847"/>
                    <a:gd name="connsiteY1162" fmla="*/ 2401990 h 8446843"/>
                    <a:gd name="connsiteX1163" fmla="*/ 1764582 w 1849847"/>
                    <a:gd name="connsiteY1163" fmla="*/ 2392165 h 8446843"/>
                    <a:gd name="connsiteX1164" fmla="*/ 1705832 w 1849847"/>
                    <a:gd name="connsiteY1164" fmla="*/ 2393191 h 8446843"/>
                    <a:gd name="connsiteX1165" fmla="*/ 1696007 w 1849847"/>
                    <a:gd name="connsiteY1165" fmla="*/ 2403365 h 8446843"/>
                    <a:gd name="connsiteX1166" fmla="*/ 1696705 w 1849847"/>
                    <a:gd name="connsiteY1166" fmla="*/ 2443359 h 8446843"/>
                    <a:gd name="connsiteX1167" fmla="*/ 1706879 w 1849847"/>
                    <a:gd name="connsiteY1167" fmla="*/ 2453184 h 8446843"/>
                    <a:gd name="connsiteX1168" fmla="*/ 1765629 w 1849847"/>
                    <a:gd name="connsiteY1168" fmla="*/ 2452158 h 8446843"/>
                    <a:gd name="connsiteX1169" fmla="*/ 1775454 w 1849847"/>
                    <a:gd name="connsiteY1169" fmla="*/ 2441984 h 8446843"/>
                    <a:gd name="connsiteX1170" fmla="*/ 1775454 w 1849847"/>
                    <a:gd name="connsiteY1170" fmla="*/ 1998980 h 8446843"/>
                    <a:gd name="connsiteX1171" fmla="*/ 1774756 w 1849847"/>
                    <a:gd name="connsiteY1171" fmla="*/ 1958986 h 8446843"/>
                    <a:gd name="connsiteX1172" fmla="*/ 1764582 w 1849847"/>
                    <a:gd name="connsiteY1172" fmla="*/ 1949161 h 8446843"/>
                    <a:gd name="connsiteX1173" fmla="*/ 1705832 w 1849847"/>
                    <a:gd name="connsiteY1173" fmla="*/ 1950187 h 8446843"/>
                    <a:gd name="connsiteX1174" fmla="*/ 1696007 w 1849847"/>
                    <a:gd name="connsiteY1174" fmla="*/ 1960361 h 8446843"/>
                    <a:gd name="connsiteX1175" fmla="*/ 1696705 w 1849847"/>
                    <a:gd name="connsiteY1175" fmla="*/ 2000355 h 8446843"/>
                    <a:gd name="connsiteX1176" fmla="*/ 1706879 w 1849847"/>
                    <a:gd name="connsiteY1176" fmla="*/ 2010180 h 8446843"/>
                    <a:gd name="connsiteX1177" fmla="*/ 1765629 w 1849847"/>
                    <a:gd name="connsiteY1177" fmla="*/ 2009154 h 8446843"/>
                    <a:gd name="connsiteX1178" fmla="*/ 1775454 w 1849847"/>
                    <a:gd name="connsiteY1178" fmla="*/ 1998980 h 8446843"/>
                    <a:gd name="connsiteX1179" fmla="*/ 1775454 w 1849847"/>
                    <a:gd name="connsiteY1179" fmla="*/ 1910715 h 8446843"/>
                    <a:gd name="connsiteX1180" fmla="*/ 1774756 w 1849847"/>
                    <a:gd name="connsiteY1180" fmla="*/ 1870721 h 8446843"/>
                    <a:gd name="connsiteX1181" fmla="*/ 1764582 w 1849847"/>
                    <a:gd name="connsiteY1181" fmla="*/ 1860896 h 8446843"/>
                    <a:gd name="connsiteX1182" fmla="*/ 1705832 w 1849847"/>
                    <a:gd name="connsiteY1182" fmla="*/ 1861922 h 8446843"/>
                    <a:gd name="connsiteX1183" fmla="*/ 1696007 w 1849847"/>
                    <a:gd name="connsiteY1183" fmla="*/ 1872096 h 8446843"/>
                    <a:gd name="connsiteX1184" fmla="*/ 1696705 w 1849847"/>
                    <a:gd name="connsiteY1184" fmla="*/ 1912090 h 8446843"/>
                    <a:gd name="connsiteX1185" fmla="*/ 1706879 w 1849847"/>
                    <a:gd name="connsiteY1185" fmla="*/ 1921915 h 8446843"/>
                    <a:gd name="connsiteX1186" fmla="*/ 1765629 w 1849847"/>
                    <a:gd name="connsiteY1186" fmla="*/ 1920889 h 8446843"/>
                    <a:gd name="connsiteX1187" fmla="*/ 1775454 w 1849847"/>
                    <a:gd name="connsiteY1187" fmla="*/ 1910715 h 8446843"/>
                    <a:gd name="connsiteX1188" fmla="*/ 1775454 w 1849847"/>
                    <a:gd name="connsiteY1188" fmla="*/ 1822859 h 8446843"/>
                    <a:gd name="connsiteX1189" fmla="*/ 1774756 w 1849847"/>
                    <a:gd name="connsiteY1189" fmla="*/ 1782865 h 8446843"/>
                    <a:gd name="connsiteX1190" fmla="*/ 1764582 w 1849847"/>
                    <a:gd name="connsiteY1190" fmla="*/ 1773040 h 8446843"/>
                    <a:gd name="connsiteX1191" fmla="*/ 1705832 w 1849847"/>
                    <a:gd name="connsiteY1191" fmla="*/ 1774066 h 8446843"/>
                    <a:gd name="connsiteX1192" fmla="*/ 1696007 w 1849847"/>
                    <a:gd name="connsiteY1192" fmla="*/ 1784240 h 8446843"/>
                    <a:gd name="connsiteX1193" fmla="*/ 1696705 w 1849847"/>
                    <a:gd name="connsiteY1193" fmla="*/ 1824234 h 8446843"/>
                    <a:gd name="connsiteX1194" fmla="*/ 1706879 w 1849847"/>
                    <a:gd name="connsiteY1194" fmla="*/ 1834059 h 8446843"/>
                    <a:gd name="connsiteX1195" fmla="*/ 1765629 w 1849847"/>
                    <a:gd name="connsiteY1195" fmla="*/ 1833033 h 8446843"/>
                    <a:gd name="connsiteX1196" fmla="*/ 1775454 w 1849847"/>
                    <a:gd name="connsiteY1196" fmla="*/ 1822859 h 8446843"/>
                    <a:gd name="connsiteX1197" fmla="*/ 1775454 w 1849847"/>
                    <a:gd name="connsiteY1197" fmla="*/ 1733959 h 8446843"/>
                    <a:gd name="connsiteX1198" fmla="*/ 1774756 w 1849847"/>
                    <a:gd name="connsiteY1198" fmla="*/ 1693965 h 8446843"/>
                    <a:gd name="connsiteX1199" fmla="*/ 1764582 w 1849847"/>
                    <a:gd name="connsiteY1199" fmla="*/ 1684140 h 8446843"/>
                    <a:gd name="connsiteX1200" fmla="*/ 1705832 w 1849847"/>
                    <a:gd name="connsiteY1200" fmla="*/ 1685166 h 8446843"/>
                    <a:gd name="connsiteX1201" fmla="*/ 1696007 w 1849847"/>
                    <a:gd name="connsiteY1201" fmla="*/ 1695340 h 8446843"/>
                    <a:gd name="connsiteX1202" fmla="*/ 1696705 w 1849847"/>
                    <a:gd name="connsiteY1202" fmla="*/ 1735334 h 8446843"/>
                    <a:gd name="connsiteX1203" fmla="*/ 1706879 w 1849847"/>
                    <a:gd name="connsiteY1203" fmla="*/ 1745159 h 8446843"/>
                    <a:gd name="connsiteX1204" fmla="*/ 1765629 w 1849847"/>
                    <a:gd name="connsiteY1204" fmla="*/ 1744133 h 8446843"/>
                    <a:gd name="connsiteX1205" fmla="*/ 1775454 w 1849847"/>
                    <a:gd name="connsiteY1205" fmla="*/ 1733959 h 8446843"/>
                    <a:gd name="connsiteX1206" fmla="*/ 1775454 w 1849847"/>
                    <a:gd name="connsiteY1206" fmla="*/ 1294130 h 8446843"/>
                    <a:gd name="connsiteX1207" fmla="*/ 1774756 w 1849847"/>
                    <a:gd name="connsiteY1207" fmla="*/ 1254136 h 8446843"/>
                    <a:gd name="connsiteX1208" fmla="*/ 1764582 w 1849847"/>
                    <a:gd name="connsiteY1208" fmla="*/ 1244311 h 8446843"/>
                    <a:gd name="connsiteX1209" fmla="*/ 1705832 w 1849847"/>
                    <a:gd name="connsiteY1209" fmla="*/ 1245337 h 8446843"/>
                    <a:gd name="connsiteX1210" fmla="*/ 1696007 w 1849847"/>
                    <a:gd name="connsiteY1210" fmla="*/ 1255511 h 8446843"/>
                    <a:gd name="connsiteX1211" fmla="*/ 1696705 w 1849847"/>
                    <a:gd name="connsiteY1211" fmla="*/ 1295505 h 8446843"/>
                    <a:gd name="connsiteX1212" fmla="*/ 1706879 w 1849847"/>
                    <a:gd name="connsiteY1212" fmla="*/ 1305330 h 8446843"/>
                    <a:gd name="connsiteX1213" fmla="*/ 1765629 w 1849847"/>
                    <a:gd name="connsiteY1213" fmla="*/ 1304304 h 8446843"/>
                    <a:gd name="connsiteX1214" fmla="*/ 1775454 w 1849847"/>
                    <a:gd name="connsiteY1214" fmla="*/ 1294130 h 8446843"/>
                    <a:gd name="connsiteX1215" fmla="*/ 1775454 w 1849847"/>
                    <a:gd name="connsiteY1215" fmla="*/ 1205865 h 8446843"/>
                    <a:gd name="connsiteX1216" fmla="*/ 1774756 w 1849847"/>
                    <a:gd name="connsiteY1216" fmla="*/ 1165871 h 8446843"/>
                    <a:gd name="connsiteX1217" fmla="*/ 1764582 w 1849847"/>
                    <a:gd name="connsiteY1217" fmla="*/ 1156046 h 8446843"/>
                    <a:gd name="connsiteX1218" fmla="*/ 1705832 w 1849847"/>
                    <a:gd name="connsiteY1218" fmla="*/ 1157072 h 8446843"/>
                    <a:gd name="connsiteX1219" fmla="*/ 1696007 w 1849847"/>
                    <a:gd name="connsiteY1219" fmla="*/ 1167246 h 8446843"/>
                    <a:gd name="connsiteX1220" fmla="*/ 1696705 w 1849847"/>
                    <a:gd name="connsiteY1220" fmla="*/ 1207240 h 8446843"/>
                    <a:gd name="connsiteX1221" fmla="*/ 1706879 w 1849847"/>
                    <a:gd name="connsiteY1221" fmla="*/ 1217065 h 8446843"/>
                    <a:gd name="connsiteX1222" fmla="*/ 1765629 w 1849847"/>
                    <a:gd name="connsiteY1222" fmla="*/ 1216039 h 8446843"/>
                    <a:gd name="connsiteX1223" fmla="*/ 1775454 w 1849847"/>
                    <a:gd name="connsiteY1223" fmla="*/ 1205865 h 8446843"/>
                    <a:gd name="connsiteX1224" fmla="*/ 1775454 w 1849847"/>
                    <a:gd name="connsiteY1224" fmla="*/ 1118009 h 8446843"/>
                    <a:gd name="connsiteX1225" fmla="*/ 1774756 w 1849847"/>
                    <a:gd name="connsiteY1225" fmla="*/ 1078015 h 8446843"/>
                    <a:gd name="connsiteX1226" fmla="*/ 1764582 w 1849847"/>
                    <a:gd name="connsiteY1226" fmla="*/ 1068190 h 8446843"/>
                    <a:gd name="connsiteX1227" fmla="*/ 1705832 w 1849847"/>
                    <a:gd name="connsiteY1227" fmla="*/ 1069216 h 8446843"/>
                    <a:gd name="connsiteX1228" fmla="*/ 1696007 w 1849847"/>
                    <a:gd name="connsiteY1228" fmla="*/ 1079390 h 8446843"/>
                    <a:gd name="connsiteX1229" fmla="*/ 1696705 w 1849847"/>
                    <a:gd name="connsiteY1229" fmla="*/ 1119384 h 8446843"/>
                    <a:gd name="connsiteX1230" fmla="*/ 1706879 w 1849847"/>
                    <a:gd name="connsiteY1230" fmla="*/ 1129209 h 8446843"/>
                    <a:gd name="connsiteX1231" fmla="*/ 1765629 w 1849847"/>
                    <a:gd name="connsiteY1231" fmla="*/ 1128183 h 8446843"/>
                    <a:gd name="connsiteX1232" fmla="*/ 1775454 w 1849847"/>
                    <a:gd name="connsiteY1232" fmla="*/ 1118009 h 8446843"/>
                    <a:gd name="connsiteX1233" fmla="*/ 1775454 w 1849847"/>
                    <a:gd name="connsiteY1233" fmla="*/ 1029109 h 8446843"/>
                    <a:gd name="connsiteX1234" fmla="*/ 1774756 w 1849847"/>
                    <a:gd name="connsiteY1234" fmla="*/ 989115 h 8446843"/>
                    <a:gd name="connsiteX1235" fmla="*/ 1764582 w 1849847"/>
                    <a:gd name="connsiteY1235" fmla="*/ 979290 h 8446843"/>
                    <a:gd name="connsiteX1236" fmla="*/ 1705832 w 1849847"/>
                    <a:gd name="connsiteY1236" fmla="*/ 980316 h 8446843"/>
                    <a:gd name="connsiteX1237" fmla="*/ 1696007 w 1849847"/>
                    <a:gd name="connsiteY1237" fmla="*/ 990490 h 8446843"/>
                    <a:gd name="connsiteX1238" fmla="*/ 1696705 w 1849847"/>
                    <a:gd name="connsiteY1238" fmla="*/ 1030484 h 8446843"/>
                    <a:gd name="connsiteX1239" fmla="*/ 1706879 w 1849847"/>
                    <a:gd name="connsiteY1239" fmla="*/ 1040309 h 8446843"/>
                    <a:gd name="connsiteX1240" fmla="*/ 1765629 w 1849847"/>
                    <a:gd name="connsiteY1240" fmla="*/ 1039283 h 8446843"/>
                    <a:gd name="connsiteX1241" fmla="*/ 1775454 w 1849847"/>
                    <a:gd name="connsiteY1241" fmla="*/ 1029109 h 8446843"/>
                    <a:gd name="connsiteX1242" fmla="*/ 1775454 w 1849847"/>
                    <a:gd name="connsiteY1242" fmla="*/ 586105 h 8446843"/>
                    <a:gd name="connsiteX1243" fmla="*/ 1774756 w 1849847"/>
                    <a:gd name="connsiteY1243" fmla="*/ 546111 h 8446843"/>
                    <a:gd name="connsiteX1244" fmla="*/ 1764582 w 1849847"/>
                    <a:gd name="connsiteY1244" fmla="*/ 536286 h 8446843"/>
                    <a:gd name="connsiteX1245" fmla="*/ 1705832 w 1849847"/>
                    <a:gd name="connsiteY1245" fmla="*/ 537312 h 8446843"/>
                    <a:gd name="connsiteX1246" fmla="*/ 1696007 w 1849847"/>
                    <a:gd name="connsiteY1246" fmla="*/ 547486 h 8446843"/>
                    <a:gd name="connsiteX1247" fmla="*/ 1696705 w 1849847"/>
                    <a:gd name="connsiteY1247" fmla="*/ 587480 h 8446843"/>
                    <a:gd name="connsiteX1248" fmla="*/ 1706879 w 1849847"/>
                    <a:gd name="connsiteY1248" fmla="*/ 597305 h 8446843"/>
                    <a:gd name="connsiteX1249" fmla="*/ 1765629 w 1849847"/>
                    <a:gd name="connsiteY1249" fmla="*/ 596279 h 8446843"/>
                    <a:gd name="connsiteX1250" fmla="*/ 1775454 w 1849847"/>
                    <a:gd name="connsiteY1250" fmla="*/ 586105 h 8446843"/>
                    <a:gd name="connsiteX1251" fmla="*/ 1775454 w 1849847"/>
                    <a:gd name="connsiteY1251" fmla="*/ 497840 h 8446843"/>
                    <a:gd name="connsiteX1252" fmla="*/ 1774756 w 1849847"/>
                    <a:gd name="connsiteY1252" fmla="*/ 457846 h 8446843"/>
                    <a:gd name="connsiteX1253" fmla="*/ 1764582 w 1849847"/>
                    <a:gd name="connsiteY1253" fmla="*/ 448021 h 8446843"/>
                    <a:gd name="connsiteX1254" fmla="*/ 1705832 w 1849847"/>
                    <a:gd name="connsiteY1254" fmla="*/ 449047 h 8446843"/>
                    <a:gd name="connsiteX1255" fmla="*/ 1696007 w 1849847"/>
                    <a:gd name="connsiteY1255" fmla="*/ 459221 h 8446843"/>
                    <a:gd name="connsiteX1256" fmla="*/ 1696705 w 1849847"/>
                    <a:gd name="connsiteY1256" fmla="*/ 499215 h 8446843"/>
                    <a:gd name="connsiteX1257" fmla="*/ 1706879 w 1849847"/>
                    <a:gd name="connsiteY1257" fmla="*/ 509040 h 8446843"/>
                    <a:gd name="connsiteX1258" fmla="*/ 1765629 w 1849847"/>
                    <a:gd name="connsiteY1258" fmla="*/ 508014 h 8446843"/>
                    <a:gd name="connsiteX1259" fmla="*/ 1775454 w 1849847"/>
                    <a:gd name="connsiteY1259" fmla="*/ 497840 h 8446843"/>
                    <a:gd name="connsiteX1260" fmla="*/ 1775454 w 1849847"/>
                    <a:gd name="connsiteY1260" fmla="*/ 409984 h 8446843"/>
                    <a:gd name="connsiteX1261" fmla="*/ 1774756 w 1849847"/>
                    <a:gd name="connsiteY1261" fmla="*/ 369990 h 8446843"/>
                    <a:gd name="connsiteX1262" fmla="*/ 1764582 w 1849847"/>
                    <a:gd name="connsiteY1262" fmla="*/ 360165 h 8446843"/>
                    <a:gd name="connsiteX1263" fmla="*/ 1705832 w 1849847"/>
                    <a:gd name="connsiteY1263" fmla="*/ 361191 h 8446843"/>
                    <a:gd name="connsiteX1264" fmla="*/ 1696007 w 1849847"/>
                    <a:gd name="connsiteY1264" fmla="*/ 371365 h 8446843"/>
                    <a:gd name="connsiteX1265" fmla="*/ 1696705 w 1849847"/>
                    <a:gd name="connsiteY1265" fmla="*/ 411359 h 8446843"/>
                    <a:gd name="connsiteX1266" fmla="*/ 1706879 w 1849847"/>
                    <a:gd name="connsiteY1266" fmla="*/ 421184 h 8446843"/>
                    <a:gd name="connsiteX1267" fmla="*/ 1765629 w 1849847"/>
                    <a:gd name="connsiteY1267" fmla="*/ 420158 h 8446843"/>
                    <a:gd name="connsiteX1268" fmla="*/ 1775454 w 1849847"/>
                    <a:gd name="connsiteY1268" fmla="*/ 409984 h 8446843"/>
                    <a:gd name="connsiteX1269" fmla="*/ 1775454 w 1849847"/>
                    <a:gd name="connsiteY1269" fmla="*/ 321084 h 8446843"/>
                    <a:gd name="connsiteX1270" fmla="*/ 1774756 w 1849847"/>
                    <a:gd name="connsiteY1270" fmla="*/ 281090 h 8446843"/>
                    <a:gd name="connsiteX1271" fmla="*/ 1764582 w 1849847"/>
                    <a:gd name="connsiteY1271" fmla="*/ 271265 h 8446843"/>
                    <a:gd name="connsiteX1272" fmla="*/ 1705832 w 1849847"/>
                    <a:gd name="connsiteY1272" fmla="*/ 272291 h 8446843"/>
                    <a:gd name="connsiteX1273" fmla="*/ 1696007 w 1849847"/>
                    <a:gd name="connsiteY1273" fmla="*/ 282465 h 8446843"/>
                    <a:gd name="connsiteX1274" fmla="*/ 1696705 w 1849847"/>
                    <a:gd name="connsiteY1274" fmla="*/ 322459 h 8446843"/>
                    <a:gd name="connsiteX1275" fmla="*/ 1706879 w 1849847"/>
                    <a:gd name="connsiteY1275" fmla="*/ 332284 h 8446843"/>
                    <a:gd name="connsiteX1276" fmla="*/ 1765629 w 1849847"/>
                    <a:gd name="connsiteY1276" fmla="*/ 331258 h 8446843"/>
                    <a:gd name="connsiteX1277" fmla="*/ 1775454 w 1849847"/>
                    <a:gd name="connsiteY1277" fmla="*/ 321084 h 8446843"/>
                    <a:gd name="connsiteX1278" fmla="*/ 1776353 w 1849847"/>
                    <a:gd name="connsiteY1278" fmla="*/ 7993486 h 8446843"/>
                    <a:gd name="connsiteX1279" fmla="*/ 1775655 w 1849847"/>
                    <a:gd name="connsiteY1279" fmla="*/ 7953492 h 8446843"/>
                    <a:gd name="connsiteX1280" fmla="*/ 1765481 w 1849847"/>
                    <a:gd name="connsiteY1280" fmla="*/ 7943667 h 8446843"/>
                    <a:gd name="connsiteX1281" fmla="*/ 1706731 w 1849847"/>
                    <a:gd name="connsiteY1281" fmla="*/ 7944692 h 8446843"/>
                    <a:gd name="connsiteX1282" fmla="*/ 1696906 w 1849847"/>
                    <a:gd name="connsiteY1282" fmla="*/ 7954866 h 8446843"/>
                    <a:gd name="connsiteX1283" fmla="*/ 1697604 w 1849847"/>
                    <a:gd name="connsiteY1283" fmla="*/ 7994860 h 8446843"/>
                    <a:gd name="connsiteX1284" fmla="*/ 1707778 w 1849847"/>
                    <a:gd name="connsiteY1284" fmla="*/ 8004685 h 8446843"/>
                    <a:gd name="connsiteX1285" fmla="*/ 1766528 w 1849847"/>
                    <a:gd name="connsiteY1285" fmla="*/ 8003660 h 8446843"/>
                    <a:gd name="connsiteX1286" fmla="*/ 1776353 w 1849847"/>
                    <a:gd name="connsiteY1286" fmla="*/ 7993486 h 8446843"/>
                    <a:gd name="connsiteX1287" fmla="*/ 1776353 w 1849847"/>
                    <a:gd name="connsiteY1287" fmla="*/ 7905221 h 8446843"/>
                    <a:gd name="connsiteX1288" fmla="*/ 1775655 w 1849847"/>
                    <a:gd name="connsiteY1288" fmla="*/ 7865227 h 8446843"/>
                    <a:gd name="connsiteX1289" fmla="*/ 1765481 w 1849847"/>
                    <a:gd name="connsiteY1289" fmla="*/ 7855402 h 8446843"/>
                    <a:gd name="connsiteX1290" fmla="*/ 1706731 w 1849847"/>
                    <a:gd name="connsiteY1290" fmla="*/ 7856427 h 8446843"/>
                    <a:gd name="connsiteX1291" fmla="*/ 1696906 w 1849847"/>
                    <a:gd name="connsiteY1291" fmla="*/ 7866601 h 8446843"/>
                    <a:gd name="connsiteX1292" fmla="*/ 1697604 w 1849847"/>
                    <a:gd name="connsiteY1292" fmla="*/ 7906595 h 8446843"/>
                    <a:gd name="connsiteX1293" fmla="*/ 1707778 w 1849847"/>
                    <a:gd name="connsiteY1293" fmla="*/ 7916420 h 8446843"/>
                    <a:gd name="connsiteX1294" fmla="*/ 1766528 w 1849847"/>
                    <a:gd name="connsiteY1294" fmla="*/ 7915395 h 8446843"/>
                    <a:gd name="connsiteX1295" fmla="*/ 1776353 w 1849847"/>
                    <a:gd name="connsiteY1295" fmla="*/ 7905221 h 8446843"/>
                    <a:gd name="connsiteX1296" fmla="*/ 1776353 w 1849847"/>
                    <a:gd name="connsiteY1296" fmla="*/ 7817365 h 8446843"/>
                    <a:gd name="connsiteX1297" fmla="*/ 1775655 w 1849847"/>
                    <a:gd name="connsiteY1297" fmla="*/ 7777371 h 8446843"/>
                    <a:gd name="connsiteX1298" fmla="*/ 1765481 w 1849847"/>
                    <a:gd name="connsiteY1298" fmla="*/ 7767546 h 8446843"/>
                    <a:gd name="connsiteX1299" fmla="*/ 1706731 w 1849847"/>
                    <a:gd name="connsiteY1299" fmla="*/ 7768571 h 8446843"/>
                    <a:gd name="connsiteX1300" fmla="*/ 1696906 w 1849847"/>
                    <a:gd name="connsiteY1300" fmla="*/ 7778745 h 8446843"/>
                    <a:gd name="connsiteX1301" fmla="*/ 1697604 w 1849847"/>
                    <a:gd name="connsiteY1301" fmla="*/ 7818739 h 8446843"/>
                    <a:gd name="connsiteX1302" fmla="*/ 1707778 w 1849847"/>
                    <a:gd name="connsiteY1302" fmla="*/ 7828564 h 8446843"/>
                    <a:gd name="connsiteX1303" fmla="*/ 1766528 w 1849847"/>
                    <a:gd name="connsiteY1303" fmla="*/ 7827539 h 8446843"/>
                    <a:gd name="connsiteX1304" fmla="*/ 1776353 w 1849847"/>
                    <a:gd name="connsiteY1304" fmla="*/ 7817365 h 8446843"/>
                    <a:gd name="connsiteX1305" fmla="*/ 1776353 w 1849847"/>
                    <a:gd name="connsiteY1305" fmla="*/ 7728465 h 8446843"/>
                    <a:gd name="connsiteX1306" fmla="*/ 1775655 w 1849847"/>
                    <a:gd name="connsiteY1306" fmla="*/ 7688471 h 8446843"/>
                    <a:gd name="connsiteX1307" fmla="*/ 1765481 w 1849847"/>
                    <a:gd name="connsiteY1307" fmla="*/ 7678646 h 8446843"/>
                    <a:gd name="connsiteX1308" fmla="*/ 1706731 w 1849847"/>
                    <a:gd name="connsiteY1308" fmla="*/ 7679671 h 8446843"/>
                    <a:gd name="connsiteX1309" fmla="*/ 1696906 w 1849847"/>
                    <a:gd name="connsiteY1309" fmla="*/ 7689845 h 8446843"/>
                    <a:gd name="connsiteX1310" fmla="*/ 1697604 w 1849847"/>
                    <a:gd name="connsiteY1310" fmla="*/ 7729839 h 8446843"/>
                    <a:gd name="connsiteX1311" fmla="*/ 1707778 w 1849847"/>
                    <a:gd name="connsiteY1311" fmla="*/ 7739664 h 8446843"/>
                    <a:gd name="connsiteX1312" fmla="*/ 1766528 w 1849847"/>
                    <a:gd name="connsiteY1312" fmla="*/ 7738639 h 8446843"/>
                    <a:gd name="connsiteX1313" fmla="*/ 1776353 w 1849847"/>
                    <a:gd name="connsiteY1313" fmla="*/ 7728465 h 8446843"/>
                    <a:gd name="connsiteX1314" fmla="*/ 1776353 w 1849847"/>
                    <a:gd name="connsiteY1314" fmla="*/ 7285461 h 8446843"/>
                    <a:gd name="connsiteX1315" fmla="*/ 1775655 w 1849847"/>
                    <a:gd name="connsiteY1315" fmla="*/ 7245467 h 8446843"/>
                    <a:gd name="connsiteX1316" fmla="*/ 1765481 w 1849847"/>
                    <a:gd name="connsiteY1316" fmla="*/ 7235642 h 8446843"/>
                    <a:gd name="connsiteX1317" fmla="*/ 1706731 w 1849847"/>
                    <a:gd name="connsiteY1317" fmla="*/ 7236667 h 8446843"/>
                    <a:gd name="connsiteX1318" fmla="*/ 1696906 w 1849847"/>
                    <a:gd name="connsiteY1318" fmla="*/ 7246841 h 8446843"/>
                    <a:gd name="connsiteX1319" fmla="*/ 1697604 w 1849847"/>
                    <a:gd name="connsiteY1319" fmla="*/ 7286835 h 8446843"/>
                    <a:gd name="connsiteX1320" fmla="*/ 1707778 w 1849847"/>
                    <a:gd name="connsiteY1320" fmla="*/ 7296660 h 8446843"/>
                    <a:gd name="connsiteX1321" fmla="*/ 1766528 w 1849847"/>
                    <a:gd name="connsiteY1321" fmla="*/ 7295635 h 8446843"/>
                    <a:gd name="connsiteX1322" fmla="*/ 1776353 w 1849847"/>
                    <a:gd name="connsiteY1322" fmla="*/ 7285461 h 8446843"/>
                    <a:gd name="connsiteX1323" fmla="*/ 1776353 w 1849847"/>
                    <a:gd name="connsiteY1323" fmla="*/ 7197196 h 8446843"/>
                    <a:gd name="connsiteX1324" fmla="*/ 1775655 w 1849847"/>
                    <a:gd name="connsiteY1324" fmla="*/ 7157202 h 8446843"/>
                    <a:gd name="connsiteX1325" fmla="*/ 1765481 w 1849847"/>
                    <a:gd name="connsiteY1325" fmla="*/ 7147377 h 8446843"/>
                    <a:gd name="connsiteX1326" fmla="*/ 1706731 w 1849847"/>
                    <a:gd name="connsiteY1326" fmla="*/ 7148402 h 8446843"/>
                    <a:gd name="connsiteX1327" fmla="*/ 1696906 w 1849847"/>
                    <a:gd name="connsiteY1327" fmla="*/ 7158576 h 8446843"/>
                    <a:gd name="connsiteX1328" fmla="*/ 1697604 w 1849847"/>
                    <a:gd name="connsiteY1328" fmla="*/ 7198570 h 8446843"/>
                    <a:gd name="connsiteX1329" fmla="*/ 1707778 w 1849847"/>
                    <a:gd name="connsiteY1329" fmla="*/ 7208395 h 8446843"/>
                    <a:gd name="connsiteX1330" fmla="*/ 1766528 w 1849847"/>
                    <a:gd name="connsiteY1330" fmla="*/ 7207370 h 8446843"/>
                    <a:gd name="connsiteX1331" fmla="*/ 1776353 w 1849847"/>
                    <a:gd name="connsiteY1331" fmla="*/ 7197196 h 8446843"/>
                    <a:gd name="connsiteX1332" fmla="*/ 1776353 w 1849847"/>
                    <a:gd name="connsiteY1332" fmla="*/ 7109340 h 8446843"/>
                    <a:gd name="connsiteX1333" fmla="*/ 1775655 w 1849847"/>
                    <a:gd name="connsiteY1333" fmla="*/ 7069346 h 8446843"/>
                    <a:gd name="connsiteX1334" fmla="*/ 1765481 w 1849847"/>
                    <a:gd name="connsiteY1334" fmla="*/ 7059521 h 8446843"/>
                    <a:gd name="connsiteX1335" fmla="*/ 1706731 w 1849847"/>
                    <a:gd name="connsiteY1335" fmla="*/ 7060546 h 8446843"/>
                    <a:gd name="connsiteX1336" fmla="*/ 1696906 w 1849847"/>
                    <a:gd name="connsiteY1336" fmla="*/ 7070720 h 8446843"/>
                    <a:gd name="connsiteX1337" fmla="*/ 1697604 w 1849847"/>
                    <a:gd name="connsiteY1337" fmla="*/ 7110714 h 8446843"/>
                    <a:gd name="connsiteX1338" fmla="*/ 1707778 w 1849847"/>
                    <a:gd name="connsiteY1338" fmla="*/ 7120539 h 8446843"/>
                    <a:gd name="connsiteX1339" fmla="*/ 1766528 w 1849847"/>
                    <a:gd name="connsiteY1339" fmla="*/ 7119514 h 8446843"/>
                    <a:gd name="connsiteX1340" fmla="*/ 1776353 w 1849847"/>
                    <a:gd name="connsiteY1340" fmla="*/ 7109340 h 8446843"/>
                    <a:gd name="connsiteX1341" fmla="*/ 1776353 w 1849847"/>
                    <a:gd name="connsiteY1341" fmla="*/ 7020440 h 8446843"/>
                    <a:gd name="connsiteX1342" fmla="*/ 1775655 w 1849847"/>
                    <a:gd name="connsiteY1342" fmla="*/ 6980446 h 8446843"/>
                    <a:gd name="connsiteX1343" fmla="*/ 1765481 w 1849847"/>
                    <a:gd name="connsiteY1343" fmla="*/ 6970621 h 8446843"/>
                    <a:gd name="connsiteX1344" fmla="*/ 1706731 w 1849847"/>
                    <a:gd name="connsiteY1344" fmla="*/ 6971646 h 8446843"/>
                    <a:gd name="connsiteX1345" fmla="*/ 1696906 w 1849847"/>
                    <a:gd name="connsiteY1345" fmla="*/ 6981820 h 8446843"/>
                    <a:gd name="connsiteX1346" fmla="*/ 1697604 w 1849847"/>
                    <a:gd name="connsiteY1346" fmla="*/ 7021814 h 8446843"/>
                    <a:gd name="connsiteX1347" fmla="*/ 1707778 w 1849847"/>
                    <a:gd name="connsiteY1347" fmla="*/ 7031639 h 8446843"/>
                    <a:gd name="connsiteX1348" fmla="*/ 1766528 w 1849847"/>
                    <a:gd name="connsiteY1348" fmla="*/ 7030614 h 8446843"/>
                    <a:gd name="connsiteX1349" fmla="*/ 1776353 w 1849847"/>
                    <a:gd name="connsiteY1349" fmla="*/ 7020440 h 8446843"/>
                    <a:gd name="connsiteX1350" fmla="*/ 1776353 w 1849847"/>
                    <a:gd name="connsiteY1350" fmla="*/ 6580611 h 8446843"/>
                    <a:gd name="connsiteX1351" fmla="*/ 1775655 w 1849847"/>
                    <a:gd name="connsiteY1351" fmla="*/ 6540617 h 8446843"/>
                    <a:gd name="connsiteX1352" fmla="*/ 1765481 w 1849847"/>
                    <a:gd name="connsiteY1352" fmla="*/ 6530792 h 8446843"/>
                    <a:gd name="connsiteX1353" fmla="*/ 1706731 w 1849847"/>
                    <a:gd name="connsiteY1353" fmla="*/ 6531817 h 8446843"/>
                    <a:gd name="connsiteX1354" fmla="*/ 1696906 w 1849847"/>
                    <a:gd name="connsiteY1354" fmla="*/ 6541991 h 8446843"/>
                    <a:gd name="connsiteX1355" fmla="*/ 1697604 w 1849847"/>
                    <a:gd name="connsiteY1355" fmla="*/ 6581985 h 8446843"/>
                    <a:gd name="connsiteX1356" fmla="*/ 1707778 w 1849847"/>
                    <a:gd name="connsiteY1356" fmla="*/ 6591810 h 8446843"/>
                    <a:gd name="connsiteX1357" fmla="*/ 1766528 w 1849847"/>
                    <a:gd name="connsiteY1357" fmla="*/ 6590785 h 8446843"/>
                    <a:gd name="connsiteX1358" fmla="*/ 1776353 w 1849847"/>
                    <a:gd name="connsiteY1358" fmla="*/ 6580611 h 8446843"/>
                    <a:gd name="connsiteX1359" fmla="*/ 1776353 w 1849847"/>
                    <a:gd name="connsiteY1359" fmla="*/ 6492346 h 8446843"/>
                    <a:gd name="connsiteX1360" fmla="*/ 1775655 w 1849847"/>
                    <a:gd name="connsiteY1360" fmla="*/ 6452352 h 8446843"/>
                    <a:gd name="connsiteX1361" fmla="*/ 1765481 w 1849847"/>
                    <a:gd name="connsiteY1361" fmla="*/ 6442527 h 8446843"/>
                    <a:gd name="connsiteX1362" fmla="*/ 1706731 w 1849847"/>
                    <a:gd name="connsiteY1362" fmla="*/ 6443552 h 8446843"/>
                    <a:gd name="connsiteX1363" fmla="*/ 1696906 w 1849847"/>
                    <a:gd name="connsiteY1363" fmla="*/ 6453726 h 8446843"/>
                    <a:gd name="connsiteX1364" fmla="*/ 1697604 w 1849847"/>
                    <a:gd name="connsiteY1364" fmla="*/ 6493720 h 8446843"/>
                    <a:gd name="connsiteX1365" fmla="*/ 1707778 w 1849847"/>
                    <a:gd name="connsiteY1365" fmla="*/ 6503545 h 8446843"/>
                    <a:gd name="connsiteX1366" fmla="*/ 1766528 w 1849847"/>
                    <a:gd name="connsiteY1366" fmla="*/ 6502520 h 8446843"/>
                    <a:gd name="connsiteX1367" fmla="*/ 1776353 w 1849847"/>
                    <a:gd name="connsiteY1367" fmla="*/ 6492346 h 8446843"/>
                    <a:gd name="connsiteX1368" fmla="*/ 1776353 w 1849847"/>
                    <a:gd name="connsiteY1368" fmla="*/ 6404490 h 8446843"/>
                    <a:gd name="connsiteX1369" fmla="*/ 1775655 w 1849847"/>
                    <a:gd name="connsiteY1369" fmla="*/ 6364496 h 8446843"/>
                    <a:gd name="connsiteX1370" fmla="*/ 1765481 w 1849847"/>
                    <a:gd name="connsiteY1370" fmla="*/ 6354671 h 8446843"/>
                    <a:gd name="connsiteX1371" fmla="*/ 1706731 w 1849847"/>
                    <a:gd name="connsiteY1371" fmla="*/ 6355696 h 8446843"/>
                    <a:gd name="connsiteX1372" fmla="*/ 1696906 w 1849847"/>
                    <a:gd name="connsiteY1372" fmla="*/ 6365870 h 8446843"/>
                    <a:gd name="connsiteX1373" fmla="*/ 1697604 w 1849847"/>
                    <a:gd name="connsiteY1373" fmla="*/ 6405864 h 8446843"/>
                    <a:gd name="connsiteX1374" fmla="*/ 1707778 w 1849847"/>
                    <a:gd name="connsiteY1374" fmla="*/ 6415689 h 8446843"/>
                    <a:gd name="connsiteX1375" fmla="*/ 1766528 w 1849847"/>
                    <a:gd name="connsiteY1375" fmla="*/ 6414664 h 8446843"/>
                    <a:gd name="connsiteX1376" fmla="*/ 1776353 w 1849847"/>
                    <a:gd name="connsiteY1376" fmla="*/ 6404490 h 8446843"/>
                    <a:gd name="connsiteX1377" fmla="*/ 1776353 w 1849847"/>
                    <a:gd name="connsiteY1377" fmla="*/ 6315590 h 8446843"/>
                    <a:gd name="connsiteX1378" fmla="*/ 1775655 w 1849847"/>
                    <a:gd name="connsiteY1378" fmla="*/ 6275596 h 8446843"/>
                    <a:gd name="connsiteX1379" fmla="*/ 1765481 w 1849847"/>
                    <a:gd name="connsiteY1379" fmla="*/ 6265771 h 8446843"/>
                    <a:gd name="connsiteX1380" fmla="*/ 1706731 w 1849847"/>
                    <a:gd name="connsiteY1380" fmla="*/ 6266796 h 8446843"/>
                    <a:gd name="connsiteX1381" fmla="*/ 1696906 w 1849847"/>
                    <a:gd name="connsiteY1381" fmla="*/ 6276970 h 8446843"/>
                    <a:gd name="connsiteX1382" fmla="*/ 1697604 w 1849847"/>
                    <a:gd name="connsiteY1382" fmla="*/ 6316964 h 8446843"/>
                    <a:gd name="connsiteX1383" fmla="*/ 1707778 w 1849847"/>
                    <a:gd name="connsiteY1383" fmla="*/ 6326789 h 8446843"/>
                    <a:gd name="connsiteX1384" fmla="*/ 1766528 w 1849847"/>
                    <a:gd name="connsiteY1384" fmla="*/ 6325764 h 8446843"/>
                    <a:gd name="connsiteX1385" fmla="*/ 1776353 w 1849847"/>
                    <a:gd name="connsiteY1385" fmla="*/ 6315590 h 8446843"/>
                    <a:gd name="connsiteX1386" fmla="*/ 1776353 w 1849847"/>
                    <a:gd name="connsiteY1386" fmla="*/ 5872586 h 8446843"/>
                    <a:gd name="connsiteX1387" fmla="*/ 1775655 w 1849847"/>
                    <a:gd name="connsiteY1387" fmla="*/ 5832592 h 8446843"/>
                    <a:gd name="connsiteX1388" fmla="*/ 1765481 w 1849847"/>
                    <a:gd name="connsiteY1388" fmla="*/ 5822767 h 8446843"/>
                    <a:gd name="connsiteX1389" fmla="*/ 1706731 w 1849847"/>
                    <a:gd name="connsiteY1389" fmla="*/ 5823792 h 8446843"/>
                    <a:gd name="connsiteX1390" fmla="*/ 1696906 w 1849847"/>
                    <a:gd name="connsiteY1390" fmla="*/ 5833966 h 8446843"/>
                    <a:gd name="connsiteX1391" fmla="*/ 1697604 w 1849847"/>
                    <a:gd name="connsiteY1391" fmla="*/ 5873960 h 8446843"/>
                    <a:gd name="connsiteX1392" fmla="*/ 1707778 w 1849847"/>
                    <a:gd name="connsiteY1392" fmla="*/ 5883785 h 8446843"/>
                    <a:gd name="connsiteX1393" fmla="*/ 1766528 w 1849847"/>
                    <a:gd name="connsiteY1393" fmla="*/ 5882760 h 8446843"/>
                    <a:gd name="connsiteX1394" fmla="*/ 1776353 w 1849847"/>
                    <a:gd name="connsiteY1394" fmla="*/ 5872586 h 8446843"/>
                    <a:gd name="connsiteX1395" fmla="*/ 1776353 w 1849847"/>
                    <a:gd name="connsiteY1395" fmla="*/ 5784321 h 8446843"/>
                    <a:gd name="connsiteX1396" fmla="*/ 1775655 w 1849847"/>
                    <a:gd name="connsiteY1396" fmla="*/ 5744327 h 8446843"/>
                    <a:gd name="connsiteX1397" fmla="*/ 1765481 w 1849847"/>
                    <a:gd name="connsiteY1397" fmla="*/ 5734502 h 8446843"/>
                    <a:gd name="connsiteX1398" fmla="*/ 1706731 w 1849847"/>
                    <a:gd name="connsiteY1398" fmla="*/ 5735527 h 8446843"/>
                    <a:gd name="connsiteX1399" fmla="*/ 1696906 w 1849847"/>
                    <a:gd name="connsiteY1399" fmla="*/ 5745701 h 8446843"/>
                    <a:gd name="connsiteX1400" fmla="*/ 1697604 w 1849847"/>
                    <a:gd name="connsiteY1400" fmla="*/ 5785695 h 8446843"/>
                    <a:gd name="connsiteX1401" fmla="*/ 1707778 w 1849847"/>
                    <a:gd name="connsiteY1401" fmla="*/ 5795520 h 8446843"/>
                    <a:gd name="connsiteX1402" fmla="*/ 1766528 w 1849847"/>
                    <a:gd name="connsiteY1402" fmla="*/ 5794495 h 8446843"/>
                    <a:gd name="connsiteX1403" fmla="*/ 1776353 w 1849847"/>
                    <a:gd name="connsiteY1403" fmla="*/ 5784321 h 8446843"/>
                    <a:gd name="connsiteX1404" fmla="*/ 1776353 w 1849847"/>
                    <a:gd name="connsiteY1404" fmla="*/ 5696465 h 8446843"/>
                    <a:gd name="connsiteX1405" fmla="*/ 1775655 w 1849847"/>
                    <a:gd name="connsiteY1405" fmla="*/ 5656471 h 8446843"/>
                    <a:gd name="connsiteX1406" fmla="*/ 1765481 w 1849847"/>
                    <a:gd name="connsiteY1406" fmla="*/ 5646646 h 8446843"/>
                    <a:gd name="connsiteX1407" fmla="*/ 1706731 w 1849847"/>
                    <a:gd name="connsiteY1407" fmla="*/ 5647671 h 8446843"/>
                    <a:gd name="connsiteX1408" fmla="*/ 1696906 w 1849847"/>
                    <a:gd name="connsiteY1408" fmla="*/ 5657845 h 8446843"/>
                    <a:gd name="connsiteX1409" fmla="*/ 1697604 w 1849847"/>
                    <a:gd name="connsiteY1409" fmla="*/ 5697839 h 8446843"/>
                    <a:gd name="connsiteX1410" fmla="*/ 1707778 w 1849847"/>
                    <a:gd name="connsiteY1410" fmla="*/ 5707664 h 8446843"/>
                    <a:gd name="connsiteX1411" fmla="*/ 1766528 w 1849847"/>
                    <a:gd name="connsiteY1411" fmla="*/ 5706639 h 8446843"/>
                    <a:gd name="connsiteX1412" fmla="*/ 1776353 w 1849847"/>
                    <a:gd name="connsiteY1412" fmla="*/ 5696465 h 8446843"/>
                    <a:gd name="connsiteX1413" fmla="*/ 1776353 w 1849847"/>
                    <a:gd name="connsiteY1413" fmla="*/ 5607565 h 8446843"/>
                    <a:gd name="connsiteX1414" fmla="*/ 1775655 w 1849847"/>
                    <a:gd name="connsiteY1414" fmla="*/ 5567571 h 8446843"/>
                    <a:gd name="connsiteX1415" fmla="*/ 1765481 w 1849847"/>
                    <a:gd name="connsiteY1415" fmla="*/ 5557746 h 8446843"/>
                    <a:gd name="connsiteX1416" fmla="*/ 1706731 w 1849847"/>
                    <a:gd name="connsiteY1416" fmla="*/ 5558771 h 8446843"/>
                    <a:gd name="connsiteX1417" fmla="*/ 1696906 w 1849847"/>
                    <a:gd name="connsiteY1417" fmla="*/ 5568945 h 8446843"/>
                    <a:gd name="connsiteX1418" fmla="*/ 1697604 w 1849847"/>
                    <a:gd name="connsiteY1418" fmla="*/ 5608939 h 8446843"/>
                    <a:gd name="connsiteX1419" fmla="*/ 1707778 w 1849847"/>
                    <a:gd name="connsiteY1419" fmla="*/ 5618764 h 8446843"/>
                    <a:gd name="connsiteX1420" fmla="*/ 1766528 w 1849847"/>
                    <a:gd name="connsiteY1420" fmla="*/ 5617739 h 8446843"/>
                    <a:gd name="connsiteX1421" fmla="*/ 1776353 w 1849847"/>
                    <a:gd name="connsiteY1421" fmla="*/ 5607565 h 8446843"/>
                    <a:gd name="connsiteX1422" fmla="*/ 1776353 w 1849847"/>
                    <a:gd name="connsiteY1422" fmla="*/ 5174088 h 8446843"/>
                    <a:gd name="connsiteX1423" fmla="*/ 1775655 w 1849847"/>
                    <a:gd name="connsiteY1423" fmla="*/ 5134094 h 8446843"/>
                    <a:gd name="connsiteX1424" fmla="*/ 1765481 w 1849847"/>
                    <a:gd name="connsiteY1424" fmla="*/ 5124269 h 8446843"/>
                    <a:gd name="connsiteX1425" fmla="*/ 1706731 w 1849847"/>
                    <a:gd name="connsiteY1425" fmla="*/ 5125294 h 8446843"/>
                    <a:gd name="connsiteX1426" fmla="*/ 1696906 w 1849847"/>
                    <a:gd name="connsiteY1426" fmla="*/ 5135468 h 8446843"/>
                    <a:gd name="connsiteX1427" fmla="*/ 1697604 w 1849847"/>
                    <a:gd name="connsiteY1427" fmla="*/ 5175462 h 8446843"/>
                    <a:gd name="connsiteX1428" fmla="*/ 1707778 w 1849847"/>
                    <a:gd name="connsiteY1428" fmla="*/ 5185287 h 8446843"/>
                    <a:gd name="connsiteX1429" fmla="*/ 1766528 w 1849847"/>
                    <a:gd name="connsiteY1429" fmla="*/ 5184262 h 8446843"/>
                    <a:gd name="connsiteX1430" fmla="*/ 1776353 w 1849847"/>
                    <a:gd name="connsiteY1430" fmla="*/ 5174088 h 8446843"/>
                    <a:gd name="connsiteX1431" fmla="*/ 1776353 w 1849847"/>
                    <a:gd name="connsiteY1431" fmla="*/ 5085823 h 8446843"/>
                    <a:gd name="connsiteX1432" fmla="*/ 1775655 w 1849847"/>
                    <a:gd name="connsiteY1432" fmla="*/ 5045829 h 8446843"/>
                    <a:gd name="connsiteX1433" fmla="*/ 1765481 w 1849847"/>
                    <a:gd name="connsiteY1433" fmla="*/ 5036004 h 8446843"/>
                    <a:gd name="connsiteX1434" fmla="*/ 1706731 w 1849847"/>
                    <a:gd name="connsiteY1434" fmla="*/ 5037029 h 8446843"/>
                    <a:gd name="connsiteX1435" fmla="*/ 1696906 w 1849847"/>
                    <a:gd name="connsiteY1435" fmla="*/ 5047203 h 8446843"/>
                    <a:gd name="connsiteX1436" fmla="*/ 1697604 w 1849847"/>
                    <a:gd name="connsiteY1436" fmla="*/ 5087197 h 8446843"/>
                    <a:gd name="connsiteX1437" fmla="*/ 1707778 w 1849847"/>
                    <a:gd name="connsiteY1437" fmla="*/ 5097022 h 8446843"/>
                    <a:gd name="connsiteX1438" fmla="*/ 1766528 w 1849847"/>
                    <a:gd name="connsiteY1438" fmla="*/ 5095997 h 8446843"/>
                    <a:gd name="connsiteX1439" fmla="*/ 1776353 w 1849847"/>
                    <a:gd name="connsiteY1439" fmla="*/ 5085823 h 8446843"/>
                    <a:gd name="connsiteX1440" fmla="*/ 1776353 w 1849847"/>
                    <a:gd name="connsiteY1440" fmla="*/ 4997967 h 8446843"/>
                    <a:gd name="connsiteX1441" fmla="*/ 1775655 w 1849847"/>
                    <a:gd name="connsiteY1441" fmla="*/ 4957973 h 8446843"/>
                    <a:gd name="connsiteX1442" fmla="*/ 1765481 w 1849847"/>
                    <a:gd name="connsiteY1442" fmla="*/ 4948148 h 8446843"/>
                    <a:gd name="connsiteX1443" fmla="*/ 1706731 w 1849847"/>
                    <a:gd name="connsiteY1443" fmla="*/ 4949173 h 8446843"/>
                    <a:gd name="connsiteX1444" fmla="*/ 1696906 w 1849847"/>
                    <a:gd name="connsiteY1444" fmla="*/ 4959347 h 8446843"/>
                    <a:gd name="connsiteX1445" fmla="*/ 1697604 w 1849847"/>
                    <a:gd name="connsiteY1445" fmla="*/ 4999341 h 8446843"/>
                    <a:gd name="connsiteX1446" fmla="*/ 1707778 w 1849847"/>
                    <a:gd name="connsiteY1446" fmla="*/ 5009166 h 8446843"/>
                    <a:gd name="connsiteX1447" fmla="*/ 1766528 w 1849847"/>
                    <a:gd name="connsiteY1447" fmla="*/ 5008141 h 8446843"/>
                    <a:gd name="connsiteX1448" fmla="*/ 1776353 w 1849847"/>
                    <a:gd name="connsiteY1448" fmla="*/ 4997967 h 8446843"/>
                    <a:gd name="connsiteX1449" fmla="*/ 1776353 w 1849847"/>
                    <a:gd name="connsiteY1449" fmla="*/ 4909067 h 8446843"/>
                    <a:gd name="connsiteX1450" fmla="*/ 1775655 w 1849847"/>
                    <a:gd name="connsiteY1450" fmla="*/ 4869073 h 8446843"/>
                    <a:gd name="connsiteX1451" fmla="*/ 1765481 w 1849847"/>
                    <a:gd name="connsiteY1451" fmla="*/ 4859248 h 8446843"/>
                    <a:gd name="connsiteX1452" fmla="*/ 1706731 w 1849847"/>
                    <a:gd name="connsiteY1452" fmla="*/ 4860273 h 8446843"/>
                    <a:gd name="connsiteX1453" fmla="*/ 1696906 w 1849847"/>
                    <a:gd name="connsiteY1453" fmla="*/ 4870447 h 8446843"/>
                    <a:gd name="connsiteX1454" fmla="*/ 1697604 w 1849847"/>
                    <a:gd name="connsiteY1454" fmla="*/ 4910441 h 8446843"/>
                    <a:gd name="connsiteX1455" fmla="*/ 1707778 w 1849847"/>
                    <a:gd name="connsiteY1455" fmla="*/ 4920266 h 8446843"/>
                    <a:gd name="connsiteX1456" fmla="*/ 1766528 w 1849847"/>
                    <a:gd name="connsiteY1456" fmla="*/ 4919241 h 8446843"/>
                    <a:gd name="connsiteX1457" fmla="*/ 1776353 w 1849847"/>
                    <a:gd name="connsiteY1457" fmla="*/ 4909067 h 8446843"/>
                    <a:gd name="connsiteX1458" fmla="*/ 1776353 w 1849847"/>
                    <a:gd name="connsiteY1458" fmla="*/ 4466063 h 8446843"/>
                    <a:gd name="connsiteX1459" fmla="*/ 1775655 w 1849847"/>
                    <a:gd name="connsiteY1459" fmla="*/ 4426069 h 8446843"/>
                    <a:gd name="connsiteX1460" fmla="*/ 1765481 w 1849847"/>
                    <a:gd name="connsiteY1460" fmla="*/ 4416244 h 8446843"/>
                    <a:gd name="connsiteX1461" fmla="*/ 1706731 w 1849847"/>
                    <a:gd name="connsiteY1461" fmla="*/ 4417269 h 8446843"/>
                    <a:gd name="connsiteX1462" fmla="*/ 1696906 w 1849847"/>
                    <a:gd name="connsiteY1462" fmla="*/ 4427443 h 8446843"/>
                    <a:gd name="connsiteX1463" fmla="*/ 1697604 w 1849847"/>
                    <a:gd name="connsiteY1463" fmla="*/ 4467437 h 8446843"/>
                    <a:gd name="connsiteX1464" fmla="*/ 1707778 w 1849847"/>
                    <a:gd name="connsiteY1464" fmla="*/ 4477262 h 8446843"/>
                    <a:gd name="connsiteX1465" fmla="*/ 1766528 w 1849847"/>
                    <a:gd name="connsiteY1465" fmla="*/ 4476237 h 8446843"/>
                    <a:gd name="connsiteX1466" fmla="*/ 1776353 w 1849847"/>
                    <a:gd name="connsiteY1466" fmla="*/ 4466063 h 8446843"/>
                    <a:gd name="connsiteX1467" fmla="*/ 1776353 w 1849847"/>
                    <a:gd name="connsiteY1467" fmla="*/ 4377798 h 8446843"/>
                    <a:gd name="connsiteX1468" fmla="*/ 1775655 w 1849847"/>
                    <a:gd name="connsiteY1468" fmla="*/ 4337804 h 8446843"/>
                    <a:gd name="connsiteX1469" fmla="*/ 1765481 w 1849847"/>
                    <a:gd name="connsiteY1469" fmla="*/ 4327979 h 8446843"/>
                    <a:gd name="connsiteX1470" fmla="*/ 1706731 w 1849847"/>
                    <a:gd name="connsiteY1470" fmla="*/ 4329004 h 8446843"/>
                    <a:gd name="connsiteX1471" fmla="*/ 1696906 w 1849847"/>
                    <a:gd name="connsiteY1471" fmla="*/ 4339178 h 8446843"/>
                    <a:gd name="connsiteX1472" fmla="*/ 1697604 w 1849847"/>
                    <a:gd name="connsiteY1472" fmla="*/ 4379172 h 8446843"/>
                    <a:gd name="connsiteX1473" fmla="*/ 1707778 w 1849847"/>
                    <a:gd name="connsiteY1473" fmla="*/ 4388997 h 8446843"/>
                    <a:gd name="connsiteX1474" fmla="*/ 1766528 w 1849847"/>
                    <a:gd name="connsiteY1474" fmla="*/ 4387972 h 8446843"/>
                    <a:gd name="connsiteX1475" fmla="*/ 1776353 w 1849847"/>
                    <a:gd name="connsiteY1475" fmla="*/ 4377798 h 8446843"/>
                    <a:gd name="connsiteX1476" fmla="*/ 1776353 w 1849847"/>
                    <a:gd name="connsiteY1476" fmla="*/ 4289942 h 8446843"/>
                    <a:gd name="connsiteX1477" fmla="*/ 1775655 w 1849847"/>
                    <a:gd name="connsiteY1477" fmla="*/ 4249948 h 8446843"/>
                    <a:gd name="connsiteX1478" fmla="*/ 1765481 w 1849847"/>
                    <a:gd name="connsiteY1478" fmla="*/ 4240123 h 8446843"/>
                    <a:gd name="connsiteX1479" fmla="*/ 1706731 w 1849847"/>
                    <a:gd name="connsiteY1479" fmla="*/ 4241148 h 8446843"/>
                    <a:gd name="connsiteX1480" fmla="*/ 1696906 w 1849847"/>
                    <a:gd name="connsiteY1480" fmla="*/ 4251322 h 8446843"/>
                    <a:gd name="connsiteX1481" fmla="*/ 1697604 w 1849847"/>
                    <a:gd name="connsiteY1481" fmla="*/ 4291316 h 8446843"/>
                    <a:gd name="connsiteX1482" fmla="*/ 1707778 w 1849847"/>
                    <a:gd name="connsiteY1482" fmla="*/ 4301141 h 8446843"/>
                    <a:gd name="connsiteX1483" fmla="*/ 1766528 w 1849847"/>
                    <a:gd name="connsiteY1483" fmla="*/ 4300116 h 8446843"/>
                    <a:gd name="connsiteX1484" fmla="*/ 1776353 w 1849847"/>
                    <a:gd name="connsiteY1484" fmla="*/ 4289942 h 8446843"/>
                    <a:gd name="connsiteX1485" fmla="*/ 1776353 w 1849847"/>
                    <a:gd name="connsiteY1485" fmla="*/ 4201042 h 8446843"/>
                    <a:gd name="connsiteX1486" fmla="*/ 1775655 w 1849847"/>
                    <a:gd name="connsiteY1486" fmla="*/ 4161048 h 8446843"/>
                    <a:gd name="connsiteX1487" fmla="*/ 1765481 w 1849847"/>
                    <a:gd name="connsiteY1487" fmla="*/ 4151223 h 8446843"/>
                    <a:gd name="connsiteX1488" fmla="*/ 1706731 w 1849847"/>
                    <a:gd name="connsiteY1488" fmla="*/ 4152248 h 8446843"/>
                    <a:gd name="connsiteX1489" fmla="*/ 1696906 w 1849847"/>
                    <a:gd name="connsiteY1489" fmla="*/ 4162422 h 8446843"/>
                    <a:gd name="connsiteX1490" fmla="*/ 1697604 w 1849847"/>
                    <a:gd name="connsiteY1490" fmla="*/ 4202416 h 8446843"/>
                    <a:gd name="connsiteX1491" fmla="*/ 1707778 w 1849847"/>
                    <a:gd name="connsiteY1491" fmla="*/ 4212241 h 8446843"/>
                    <a:gd name="connsiteX1492" fmla="*/ 1766528 w 1849847"/>
                    <a:gd name="connsiteY1492" fmla="*/ 4211216 h 8446843"/>
                    <a:gd name="connsiteX1493" fmla="*/ 1776353 w 1849847"/>
                    <a:gd name="connsiteY1493" fmla="*/ 4201042 h 8446843"/>
                    <a:gd name="connsiteX1494" fmla="*/ 1776353 w 1849847"/>
                    <a:gd name="connsiteY1494" fmla="*/ 3761212 h 8446843"/>
                    <a:gd name="connsiteX1495" fmla="*/ 1775655 w 1849847"/>
                    <a:gd name="connsiteY1495" fmla="*/ 3721218 h 8446843"/>
                    <a:gd name="connsiteX1496" fmla="*/ 1765481 w 1849847"/>
                    <a:gd name="connsiteY1496" fmla="*/ 3711393 h 8446843"/>
                    <a:gd name="connsiteX1497" fmla="*/ 1706731 w 1849847"/>
                    <a:gd name="connsiteY1497" fmla="*/ 3712419 h 8446843"/>
                    <a:gd name="connsiteX1498" fmla="*/ 1696906 w 1849847"/>
                    <a:gd name="connsiteY1498" fmla="*/ 3722593 h 8446843"/>
                    <a:gd name="connsiteX1499" fmla="*/ 1697604 w 1849847"/>
                    <a:gd name="connsiteY1499" fmla="*/ 3762587 h 8446843"/>
                    <a:gd name="connsiteX1500" fmla="*/ 1707778 w 1849847"/>
                    <a:gd name="connsiteY1500" fmla="*/ 3772412 h 8446843"/>
                    <a:gd name="connsiteX1501" fmla="*/ 1766528 w 1849847"/>
                    <a:gd name="connsiteY1501" fmla="*/ 3771386 h 8446843"/>
                    <a:gd name="connsiteX1502" fmla="*/ 1776353 w 1849847"/>
                    <a:gd name="connsiteY1502" fmla="*/ 3761212 h 8446843"/>
                    <a:gd name="connsiteX1503" fmla="*/ 1776353 w 1849847"/>
                    <a:gd name="connsiteY1503" fmla="*/ 3672947 h 8446843"/>
                    <a:gd name="connsiteX1504" fmla="*/ 1775655 w 1849847"/>
                    <a:gd name="connsiteY1504" fmla="*/ 3632953 h 8446843"/>
                    <a:gd name="connsiteX1505" fmla="*/ 1765481 w 1849847"/>
                    <a:gd name="connsiteY1505" fmla="*/ 3623128 h 8446843"/>
                    <a:gd name="connsiteX1506" fmla="*/ 1706731 w 1849847"/>
                    <a:gd name="connsiteY1506" fmla="*/ 3624154 h 8446843"/>
                    <a:gd name="connsiteX1507" fmla="*/ 1696906 w 1849847"/>
                    <a:gd name="connsiteY1507" fmla="*/ 3634328 h 8446843"/>
                    <a:gd name="connsiteX1508" fmla="*/ 1697604 w 1849847"/>
                    <a:gd name="connsiteY1508" fmla="*/ 3674322 h 8446843"/>
                    <a:gd name="connsiteX1509" fmla="*/ 1707778 w 1849847"/>
                    <a:gd name="connsiteY1509" fmla="*/ 3684147 h 8446843"/>
                    <a:gd name="connsiteX1510" fmla="*/ 1766528 w 1849847"/>
                    <a:gd name="connsiteY1510" fmla="*/ 3683121 h 8446843"/>
                    <a:gd name="connsiteX1511" fmla="*/ 1776353 w 1849847"/>
                    <a:gd name="connsiteY1511" fmla="*/ 3672947 h 8446843"/>
                    <a:gd name="connsiteX1512" fmla="*/ 1776353 w 1849847"/>
                    <a:gd name="connsiteY1512" fmla="*/ 3585091 h 8446843"/>
                    <a:gd name="connsiteX1513" fmla="*/ 1775655 w 1849847"/>
                    <a:gd name="connsiteY1513" fmla="*/ 3545097 h 8446843"/>
                    <a:gd name="connsiteX1514" fmla="*/ 1765481 w 1849847"/>
                    <a:gd name="connsiteY1514" fmla="*/ 3535272 h 8446843"/>
                    <a:gd name="connsiteX1515" fmla="*/ 1706731 w 1849847"/>
                    <a:gd name="connsiteY1515" fmla="*/ 3536298 h 8446843"/>
                    <a:gd name="connsiteX1516" fmla="*/ 1696906 w 1849847"/>
                    <a:gd name="connsiteY1516" fmla="*/ 3546472 h 8446843"/>
                    <a:gd name="connsiteX1517" fmla="*/ 1697604 w 1849847"/>
                    <a:gd name="connsiteY1517" fmla="*/ 3586466 h 8446843"/>
                    <a:gd name="connsiteX1518" fmla="*/ 1707778 w 1849847"/>
                    <a:gd name="connsiteY1518" fmla="*/ 3596291 h 8446843"/>
                    <a:gd name="connsiteX1519" fmla="*/ 1766528 w 1849847"/>
                    <a:gd name="connsiteY1519" fmla="*/ 3595265 h 8446843"/>
                    <a:gd name="connsiteX1520" fmla="*/ 1776353 w 1849847"/>
                    <a:gd name="connsiteY1520" fmla="*/ 3585091 h 8446843"/>
                    <a:gd name="connsiteX1521" fmla="*/ 1776353 w 1849847"/>
                    <a:gd name="connsiteY1521" fmla="*/ 3496191 h 8446843"/>
                    <a:gd name="connsiteX1522" fmla="*/ 1775655 w 1849847"/>
                    <a:gd name="connsiteY1522" fmla="*/ 3456197 h 8446843"/>
                    <a:gd name="connsiteX1523" fmla="*/ 1765481 w 1849847"/>
                    <a:gd name="connsiteY1523" fmla="*/ 3446372 h 8446843"/>
                    <a:gd name="connsiteX1524" fmla="*/ 1706731 w 1849847"/>
                    <a:gd name="connsiteY1524" fmla="*/ 3447398 h 8446843"/>
                    <a:gd name="connsiteX1525" fmla="*/ 1696906 w 1849847"/>
                    <a:gd name="connsiteY1525" fmla="*/ 3457572 h 8446843"/>
                    <a:gd name="connsiteX1526" fmla="*/ 1697604 w 1849847"/>
                    <a:gd name="connsiteY1526" fmla="*/ 3497566 h 8446843"/>
                    <a:gd name="connsiteX1527" fmla="*/ 1707778 w 1849847"/>
                    <a:gd name="connsiteY1527" fmla="*/ 3507391 h 8446843"/>
                    <a:gd name="connsiteX1528" fmla="*/ 1766528 w 1849847"/>
                    <a:gd name="connsiteY1528" fmla="*/ 3506365 h 8446843"/>
                    <a:gd name="connsiteX1529" fmla="*/ 1776353 w 1849847"/>
                    <a:gd name="connsiteY1529" fmla="*/ 3496191 h 8446843"/>
                    <a:gd name="connsiteX1530" fmla="*/ 1776353 w 1849847"/>
                    <a:gd name="connsiteY1530" fmla="*/ 3053187 h 8446843"/>
                    <a:gd name="connsiteX1531" fmla="*/ 1775655 w 1849847"/>
                    <a:gd name="connsiteY1531" fmla="*/ 3013193 h 8446843"/>
                    <a:gd name="connsiteX1532" fmla="*/ 1765481 w 1849847"/>
                    <a:gd name="connsiteY1532" fmla="*/ 3003368 h 8446843"/>
                    <a:gd name="connsiteX1533" fmla="*/ 1706731 w 1849847"/>
                    <a:gd name="connsiteY1533" fmla="*/ 3004394 h 8446843"/>
                    <a:gd name="connsiteX1534" fmla="*/ 1696906 w 1849847"/>
                    <a:gd name="connsiteY1534" fmla="*/ 3014568 h 8446843"/>
                    <a:gd name="connsiteX1535" fmla="*/ 1697604 w 1849847"/>
                    <a:gd name="connsiteY1535" fmla="*/ 3054562 h 8446843"/>
                    <a:gd name="connsiteX1536" fmla="*/ 1707778 w 1849847"/>
                    <a:gd name="connsiteY1536" fmla="*/ 3064387 h 8446843"/>
                    <a:gd name="connsiteX1537" fmla="*/ 1766528 w 1849847"/>
                    <a:gd name="connsiteY1537" fmla="*/ 3063361 h 8446843"/>
                    <a:gd name="connsiteX1538" fmla="*/ 1776353 w 1849847"/>
                    <a:gd name="connsiteY1538" fmla="*/ 3053187 h 8446843"/>
                    <a:gd name="connsiteX1539" fmla="*/ 1776353 w 1849847"/>
                    <a:gd name="connsiteY1539" fmla="*/ 2964922 h 8446843"/>
                    <a:gd name="connsiteX1540" fmla="*/ 1775655 w 1849847"/>
                    <a:gd name="connsiteY1540" fmla="*/ 2924928 h 8446843"/>
                    <a:gd name="connsiteX1541" fmla="*/ 1765481 w 1849847"/>
                    <a:gd name="connsiteY1541" fmla="*/ 2915103 h 8446843"/>
                    <a:gd name="connsiteX1542" fmla="*/ 1706731 w 1849847"/>
                    <a:gd name="connsiteY1542" fmla="*/ 2916129 h 8446843"/>
                    <a:gd name="connsiteX1543" fmla="*/ 1696906 w 1849847"/>
                    <a:gd name="connsiteY1543" fmla="*/ 2926303 h 8446843"/>
                    <a:gd name="connsiteX1544" fmla="*/ 1697604 w 1849847"/>
                    <a:gd name="connsiteY1544" fmla="*/ 2966297 h 8446843"/>
                    <a:gd name="connsiteX1545" fmla="*/ 1707778 w 1849847"/>
                    <a:gd name="connsiteY1545" fmla="*/ 2976122 h 8446843"/>
                    <a:gd name="connsiteX1546" fmla="*/ 1766528 w 1849847"/>
                    <a:gd name="connsiteY1546" fmla="*/ 2975096 h 8446843"/>
                    <a:gd name="connsiteX1547" fmla="*/ 1776353 w 1849847"/>
                    <a:gd name="connsiteY1547" fmla="*/ 2964922 h 8446843"/>
                    <a:gd name="connsiteX1548" fmla="*/ 1776353 w 1849847"/>
                    <a:gd name="connsiteY1548" fmla="*/ 2877066 h 8446843"/>
                    <a:gd name="connsiteX1549" fmla="*/ 1775655 w 1849847"/>
                    <a:gd name="connsiteY1549" fmla="*/ 2837072 h 8446843"/>
                    <a:gd name="connsiteX1550" fmla="*/ 1765481 w 1849847"/>
                    <a:gd name="connsiteY1550" fmla="*/ 2827247 h 8446843"/>
                    <a:gd name="connsiteX1551" fmla="*/ 1706731 w 1849847"/>
                    <a:gd name="connsiteY1551" fmla="*/ 2828273 h 8446843"/>
                    <a:gd name="connsiteX1552" fmla="*/ 1696906 w 1849847"/>
                    <a:gd name="connsiteY1552" fmla="*/ 2838447 h 8446843"/>
                    <a:gd name="connsiteX1553" fmla="*/ 1697604 w 1849847"/>
                    <a:gd name="connsiteY1553" fmla="*/ 2878441 h 8446843"/>
                    <a:gd name="connsiteX1554" fmla="*/ 1707778 w 1849847"/>
                    <a:gd name="connsiteY1554" fmla="*/ 2888266 h 8446843"/>
                    <a:gd name="connsiteX1555" fmla="*/ 1766528 w 1849847"/>
                    <a:gd name="connsiteY1555" fmla="*/ 2887240 h 8446843"/>
                    <a:gd name="connsiteX1556" fmla="*/ 1776353 w 1849847"/>
                    <a:gd name="connsiteY1556" fmla="*/ 2877066 h 8446843"/>
                    <a:gd name="connsiteX1557" fmla="*/ 1776353 w 1849847"/>
                    <a:gd name="connsiteY1557" fmla="*/ 2788166 h 8446843"/>
                    <a:gd name="connsiteX1558" fmla="*/ 1775655 w 1849847"/>
                    <a:gd name="connsiteY1558" fmla="*/ 2748172 h 8446843"/>
                    <a:gd name="connsiteX1559" fmla="*/ 1765481 w 1849847"/>
                    <a:gd name="connsiteY1559" fmla="*/ 2738347 h 8446843"/>
                    <a:gd name="connsiteX1560" fmla="*/ 1706731 w 1849847"/>
                    <a:gd name="connsiteY1560" fmla="*/ 2739373 h 8446843"/>
                    <a:gd name="connsiteX1561" fmla="*/ 1696906 w 1849847"/>
                    <a:gd name="connsiteY1561" fmla="*/ 2749547 h 8446843"/>
                    <a:gd name="connsiteX1562" fmla="*/ 1697604 w 1849847"/>
                    <a:gd name="connsiteY1562" fmla="*/ 2789541 h 8446843"/>
                    <a:gd name="connsiteX1563" fmla="*/ 1707778 w 1849847"/>
                    <a:gd name="connsiteY1563" fmla="*/ 2799366 h 8446843"/>
                    <a:gd name="connsiteX1564" fmla="*/ 1766528 w 1849847"/>
                    <a:gd name="connsiteY1564" fmla="*/ 2798340 h 8446843"/>
                    <a:gd name="connsiteX1565" fmla="*/ 1776353 w 1849847"/>
                    <a:gd name="connsiteY1565" fmla="*/ 2788166 h 8446843"/>
                    <a:gd name="connsiteX1566" fmla="*/ 1776353 w 1849847"/>
                    <a:gd name="connsiteY1566" fmla="*/ 2353896 h 8446843"/>
                    <a:gd name="connsiteX1567" fmla="*/ 1775655 w 1849847"/>
                    <a:gd name="connsiteY1567" fmla="*/ 2313902 h 8446843"/>
                    <a:gd name="connsiteX1568" fmla="*/ 1765481 w 1849847"/>
                    <a:gd name="connsiteY1568" fmla="*/ 2304077 h 8446843"/>
                    <a:gd name="connsiteX1569" fmla="*/ 1706731 w 1849847"/>
                    <a:gd name="connsiteY1569" fmla="*/ 2305103 h 8446843"/>
                    <a:gd name="connsiteX1570" fmla="*/ 1696906 w 1849847"/>
                    <a:gd name="connsiteY1570" fmla="*/ 2315277 h 8446843"/>
                    <a:gd name="connsiteX1571" fmla="*/ 1697604 w 1849847"/>
                    <a:gd name="connsiteY1571" fmla="*/ 2355271 h 8446843"/>
                    <a:gd name="connsiteX1572" fmla="*/ 1707778 w 1849847"/>
                    <a:gd name="connsiteY1572" fmla="*/ 2365096 h 8446843"/>
                    <a:gd name="connsiteX1573" fmla="*/ 1766528 w 1849847"/>
                    <a:gd name="connsiteY1573" fmla="*/ 2364070 h 8446843"/>
                    <a:gd name="connsiteX1574" fmla="*/ 1776353 w 1849847"/>
                    <a:gd name="connsiteY1574" fmla="*/ 2353896 h 8446843"/>
                    <a:gd name="connsiteX1575" fmla="*/ 1776353 w 1849847"/>
                    <a:gd name="connsiteY1575" fmla="*/ 2265631 h 8446843"/>
                    <a:gd name="connsiteX1576" fmla="*/ 1775655 w 1849847"/>
                    <a:gd name="connsiteY1576" fmla="*/ 2225637 h 8446843"/>
                    <a:gd name="connsiteX1577" fmla="*/ 1765481 w 1849847"/>
                    <a:gd name="connsiteY1577" fmla="*/ 2215812 h 8446843"/>
                    <a:gd name="connsiteX1578" fmla="*/ 1706731 w 1849847"/>
                    <a:gd name="connsiteY1578" fmla="*/ 2216838 h 8446843"/>
                    <a:gd name="connsiteX1579" fmla="*/ 1696906 w 1849847"/>
                    <a:gd name="connsiteY1579" fmla="*/ 2227012 h 8446843"/>
                    <a:gd name="connsiteX1580" fmla="*/ 1697604 w 1849847"/>
                    <a:gd name="connsiteY1580" fmla="*/ 2267006 h 8446843"/>
                    <a:gd name="connsiteX1581" fmla="*/ 1707778 w 1849847"/>
                    <a:gd name="connsiteY1581" fmla="*/ 2276831 h 8446843"/>
                    <a:gd name="connsiteX1582" fmla="*/ 1766528 w 1849847"/>
                    <a:gd name="connsiteY1582" fmla="*/ 2275805 h 8446843"/>
                    <a:gd name="connsiteX1583" fmla="*/ 1776353 w 1849847"/>
                    <a:gd name="connsiteY1583" fmla="*/ 2265631 h 8446843"/>
                    <a:gd name="connsiteX1584" fmla="*/ 1776353 w 1849847"/>
                    <a:gd name="connsiteY1584" fmla="*/ 2177775 h 8446843"/>
                    <a:gd name="connsiteX1585" fmla="*/ 1775655 w 1849847"/>
                    <a:gd name="connsiteY1585" fmla="*/ 2137781 h 8446843"/>
                    <a:gd name="connsiteX1586" fmla="*/ 1765481 w 1849847"/>
                    <a:gd name="connsiteY1586" fmla="*/ 2127956 h 8446843"/>
                    <a:gd name="connsiteX1587" fmla="*/ 1706731 w 1849847"/>
                    <a:gd name="connsiteY1587" fmla="*/ 2128982 h 8446843"/>
                    <a:gd name="connsiteX1588" fmla="*/ 1696906 w 1849847"/>
                    <a:gd name="connsiteY1588" fmla="*/ 2139156 h 8446843"/>
                    <a:gd name="connsiteX1589" fmla="*/ 1697604 w 1849847"/>
                    <a:gd name="connsiteY1589" fmla="*/ 2179150 h 8446843"/>
                    <a:gd name="connsiteX1590" fmla="*/ 1707778 w 1849847"/>
                    <a:gd name="connsiteY1590" fmla="*/ 2188975 h 8446843"/>
                    <a:gd name="connsiteX1591" fmla="*/ 1766528 w 1849847"/>
                    <a:gd name="connsiteY1591" fmla="*/ 2187949 h 8446843"/>
                    <a:gd name="connsiteX1592" fmla="*/ 1776353 w 1849847"/>
                    <a:gd name="connsiteY1592" fmla="*/ 2177775 h 8446843"/>
                    <a:gd name="connsiteX1593" fmla="*/ 1776353 w 1849847"/>
                    <a:gd name="connsiteY1593" fmla="*/ 2088875 h 8446843"/>
                    <a:gd name="connsiteX1594" fmla="*/ 1775655 w 1849847"/>
                    <a:gd name="connsiteY1594" fmla="*/ 2048881 h 8446843"/>
                    <a:gd name="connsiteX1595" fmla="*/ 1765481 w 1849847"/>
                    <a:gd name="connsiteY1595" fmla="*/ 2039056 h 8446843"/>
                    <a:gd name="connsiteX1596" fmla="*/ 1706731 w 1849847"/>
                    <a:gd name="connsiteY1596" fmla="*/ 2040082 h 8446843"/>
                    <a:gd name="connsiteX1597" fmla="*/ 1696906 w 1849847"/>
                    <a:gd name="connsiteY1597" fmla="*/ 2050256 h 8446843"/>
                    <a:gd name="connsiteX1598" fmla="*/ 1697604 w 1849847"/>
                    <a:gd name="connsiteY1598" fmla="*/ 2090250 h 8446843"/>
                    <a:gd name="connsiteX1599" fmla="*/ 1707778 w 1849847"/>
                    <a:gd name="connsiteY1599" fmla="*/ 2100075 h 8446843"/>
                    <a:gd name="connsiteX1600" fmla="*/ 1766528 w 1849847"/>
                    <a:gd name="connsiteY1600" fmla="*/ 2099049 h 8446843"/>
                    <a:gd name="connsiteX1601" fmla="*/ 1776353 w 1849847"/>
                    <a:gd name="connsiteY1601" fmla="*/ 2088875 h 8446843"/>
                    <a:gd name="connsiteX1602" fmla="*/ 1776353 w 1849847"/>
                    <a:gd name="connsiteY1602" fmla="*/ 1645871 h 8446843"/>
                    <a:gd name="connsiteX1603" fmla="*/ 1775655 w 1849847"/>
                    <a:gd name="connsiteY1603" fmla="*/ 1605877 h 8446843"/>
                    <a:gd name="connsiteX1604" fmla="*/ 1765481 w 1849847"/>
                    <a:gd name="connsiteY1604" fmla="*/ 1596052 h 8446843"/>
                    <a:gd name="connsiteX1605" fmla="*/ 1706731 w 1849847"/>
                    <a:gd name="connsiteY1605" fmla="*/ 1597078 h 8446843"/>
                    <a:gd name="connsiteX1606" fmla="*/ 1696906 w 1849847"/>
                    <a:gd name="connsiteY1606" fmla="*/ 1607252 h 8446843"/>
                    <a:gd name="connsiteX1607" fmla="*/ 1697604 w 1849847"/>
                    <a:gd name="connsiteY1607" fmla="*/ 1647246 h 8446843"/>
                    <a:gd name="connsiteX1608" fmla="*/ 1707778 w 1849847"/>
                    <a:gd name="connsiteY1608" fmla="*/ 1657071 h 8446843"/>
                    <a:gd name="connsiteX1609" fmla="*/ 1766528 w 1849847"/>
                    <a:gd name="connsiteY1609" fmla="*/ 1656045 h 8446843"/>
                    <a:gd name="connsiteX1610" fmla="*/ 1776353 w 1849847"/>
                    <a:gd name="connsiteY1610" fmla="*/ 1645871 h 8446843"/>
                    <a:gd name="connsiteX1611" fmla="*/ 1776353 w 1849847"/>
                    <a:gd name="connsiteY1611" fmla="*/ 1557606 h 8446843"/>
                    <a:gd name="connsiteX1612" fmla="*/ 1775655 w 1849847"/>
                    <a:gd name="connsiteY1612" fmla="*/ 1517612 h 8446843"/>
                    <a:gd name="connsiteX1613" fmla="*/ 1765481 w 1849847"/>
                    <a:gd name="connsiteY1613" fmla="*/ 1507787 h 8446843"/>
                    <a:gd name="connsiteX1614" fmla="*/ 1706731 w 1849847"/>
                    <a:gd name="connsiteY1614" fmla="*/ 1508813 h 8446843"/>
                    <a:gd name="connsiteX1615" fmla="*/ 1696906 w 1849847"/>
                    <a:gd name="connsiteY1615" fmla="*/ 1518987 h 8446843"/>
                    <a:gd name="connsiteX1616" fmla="*/ 1697604 w 1849847"/>
                    <a:gd name="connsiteY1616" fmla="*/ 1558981 h 8446843"/>
                    <a:gd name="connsiteX1617" fmla="*/ 1707778 w 1849847"/>
                    <a:gd name="connsiteY1617" fmla="*/ 1568806 h 8446843"/>
                    <a:gd name="connsiteX1618" fmla="*/ 1766528 w 1849847"/>
                    <a:gd name="connsiteY1618" fmla="*/ 1567780 h 8446843"/>
                    <a:gd name="connsiteX1619" fmla="*/ 1776353 w 1849847"/>
                    <a:gd name="connsiteY1619" fmla="*/ 1557606 h 8446843"/>
                    <a:gd name="connsiteX1620" fmla="*/ 1776353 w 1849847"/>
                    <a:gd name="connsiteY1620" fmla="*/ 1469750 h 8446843"/>
                    <a:gd name="connsiteX1621" fmla="*/ 1775655 w 1849847"/>
                    <a:gd name="connsiteY1621" fmla="*/ 1429756 h 8446843"/>
                    <a:gd name="connsiteX1622" fmla="*/ 1765481 w 1849847"/>
                    <a:gd name="connsiteY1622" fmla="*/ 1419931 h 8446843"/>
                    <a:gd name="connsiteX1623" fmla="*/ 1706731 w 1849847"/>
                    <a:gd name="connsiteY1623" fmla="*/ 1420957 h 8446843"/>
                    <a:gd name="connsiteX1624" fmla="*/ 1696906 w 1849847"/>
                    <a:gd name="connsiteY1624" fmla="*/ 1431131 h 8446843"/>
                    <a:gd name="connsiteX1625" fmla="*/ 1697604 w 1849847"/>
                    <a:gd name="connsiteY1625" fmla="*/ 1471125 h 8446843"/>
                    <a:gd name="connsiteX1626" fmla="*/ 1707778 w 1849847"/>
                    <a:gd name="connsiteY1626" fmla="*/ 1480950 h 8446843"/>
                    <a:gd name="connsiteX1627" fmla="*/ 1766528 w 1849847"/>
                    <a:gd name="connsiteY1627" fmla="*/ 1479924 h 8446843"/>
                    <a:gd name="connsiteX1628" fmla="*/ 1776353 w 1849847"/>
                    <a:gd name="connsiteY1628" fmla="*/ 1469750 h 8446843"/>
                    <a:gd name="connsiteX1629" fmla="*/ 1776353 w 1849847"/>
                    <a:gd name="connsiteY1629" fmla="*/ 1380850 h 8446843"/>
                    <a:gd name="connsiteX1630" fmla="*/ 1775655 w 1849847"/>
                    <a:gd name="connsiteY1630" fmla="*/ 1340856 h 8446843"/>
                    <a:gd name="connsiteX1631" fmla="*/ 1765481 w 1849847"/>
                    <a:gd name="connsiteY1631" fmla="*/ 1331031 h 8446843"/>
                    <a:gd name="connsiteX1632" fmla="*/ 1706731 w 1849847"/>
                    <a:gd name="connsiteY1632" fmla="*/ 1332057 h 8446843"/>
                    <a:gd name="connsiteX1633" fmla="*/ 1696906 w 1849847"/>
                    <a:gd name="connsiteY1633" fmla="*/ 1342231 h 8446843"/>
                    <a:gd name="connsiteX1634" fmla="*/ 1697604 w 1849847"/>
                    <a:gd name="connsiteY1634" fmla="*/ 1382225 h 8446843"/>
                    <a:gd name="connsiteX1635" fmla="*/ 1707778 w 1849847"/>
                    <a:gd name="connsiteY1635" fmla="*/ 1392050 h 8446843"/>
                    <a:gd name="connsiteX1636" fmla="*/ 1766528 w 1849847"/>
                    <a:gd name="connsiteY1636" fmla="*/ 1391024 h 8446843"/>
                    <a:gd name="connsiteX1637" fmla="*/ 1776353 w 1849847"/>
                    <a:gd name="connsiteY1637" fmla="*/ 1380850 h 8446843"/>
                    <a:gd name="connsiteX1638" fmla="*/ 1776353 w 1849847"/>
                    <a:gd name="connsiteY1638" fmla="*/ 941021 h 8446843"/>
                    <a:gd name="connsiteX1639" fmla="*/ 1775655 w 1849847"/>
                    <a:gd name="connsiteY1639" fmla="*/ 901027 h 8446843"/>
                    <a:gd name="connsiteX1640" fmla="*/ 1765481 w 1849847"/>
                    <a:gd name="connsiteY1640" fmla="*/ 891202 h 8446843"/>
                    <a:gd name="connsiteX1641" fmla="*/ 1706731 w 1849847"/>
                    <a:gd name="connsiteY1641" fmla="*/ 892228 h 8446843"/>
                    <a:gd name="connsiteX1642" fmla="*/ 1696906 w 1849847"/>
                    <a:gd name="connsiteY1642" fmla="*/ 902402 h 8446843"/>
                    <a:gd name="connsiteX1643" fmla="*/ 1697604 w 1849847"/>
                    <a:gd name="connsiteY1643" fmla="*/ 942396 h 8446843"/>
                    <a:gd name="connsiteX1644" fmla="*/ 1707778 w 1849847"/>
                    <a:gd name="connsiteY1644" fmla="*/ 952221 h 8446843"/>
                    <a:gd name="connsiteX1645" fmla="*/ 1766528 w 1849847"/>
                    <a:gd name="connsiteY1645" fmla="*/ 951195 h 8446843"/>
                    <a:gd name="connsiteX1646" fmla="*/ 1776353 w 1849847"/>
                    <a:gd name="connsiteY1646" fmla="*/ 941021 h 8446843"/>
                    <a:gd name="connsiteX1647" fmla="*/ 1776353 w 1849847"/>
                    <a:gd name="connsiteY1647" fmla="*/ 852756 h 8446843"/>
                    <a:gd name="connsiteX1648" fmla="*/ 1775655 w 1849847"/>
                    <a:gd name="connsiteY1648" fmla="*/ 812762 h 8446843"/>
                    <a:gd name="connsiteX1649" fmla="*/ 1765481 w 1849847"/>
                    <a:gd name="connsiteY1649" fmla="*/ 802937 h 8446843"/>
                    <a:gd name="connsiteX1650" fmla="*/ 1706731 w 1849847"/>
                    <a:gd name="connsiteY1650" fmla="*/ 803963 h 8446843"/>
                    <a:gd name="connsiteX1651" fmla="*/ 1696906 w 1849847"/>
                    <a:gd name="connsiteY1651" fmla="*/ 814137 h 8446843"/>
                    <a:gd name="connsiteX1652" fmla="*/ 1697604 w 1849847"/>
                    <a:gd name="connsiteY1652" fmla="*/ 854131 h 8446843"/>
                    <a:gd name="connsiteX1653" fmla="*/ 1707778 w 1849847"/>
                    <a:gd name="connsiteY1653" fmla="*/ 863956 h 8446843"/>
                    <a:gd name="connsiteX1654" fmla="*/ 1766528 w 1849847"/>
                    <a:gd name="connsiteY1654" fmla="*/ 862930 h 8446843"/>
                    <a:gd name="connsiteX1655" fmla="*/ 1776353 w 1849847"/>
                    <a:gd name="connsiteY1655" fmla="*/ 852756 h 8446843"/>
                    <a:gd name="connsiteX1656" fmla="*/ 1776353 w 1849847"/>
                    <a:gd name="connsiteY1656" fmla="*/ 764900 h 8446843"/>
                    <a:gd name="connsiteX1657" fmla="*/ 1775655 w 1849847"/>
                    <a:gd name="connsiteY1657" fmla="*/ 724906 h 8446843"/>
                    <a:gd name="connsiteX1658" fmla="*/ 1765481 w 1849847"/>
                    <a:gd name="connsiteY1658" fmla="*/ 715081 h 8446843"/>
                    <a:gd name="connsiteX1659" fmla="*/ 1706731 w 1849847"/>
                    <a:gd name="connsiteY1659" fmla="*/ 716107 h 8446843"/>
                    <a:gd name="connsiteX1660" fmla="*/ 1696906 w 1849847"/>
                    <a:gd name="connsiteY1660" fmla="*/ 726281 h 8446843"/>
                    <a:gd name="connsiteX1661" fmla="*/ 1697604 w 1849847"/>
                    <a:gd name="connsiteY1661" fmla="*/ 766275 h 8446843"/>
                    <a:gd name="connsiteX1662" fmla="*/ 1707778 w 1849847"/>
                    <a:gd name="connsiteY1662" fmla="*/ 776100 h 8446843"/>
                    <a:gd name="connsiteX1663" fmla="*/ 1766528 w 1849847"/>
                    <a:gd name="connsiteY1663" fmla="*/ 775074 h 8446843"/>
                    <a:gd name="connsiteX1664" fmla="*/ 1776353 w 1849847"/>
                    <a:gd name="connsiteY1664" fmla="*/ 764900 h 8446843"/>
                    <a:gd name="connsiteX1665" fmla="*/ 1776353 w 1849847"/>
                    <a:gd name="connsiteY1665" fmla="*/ 676000 h 8446843"/>
                    <a:gd name="connsiteX1666" fmla="*/ 1775655 w 1849847"/>
                    <a:gd name="connsiteY1666" fmla="*/ 636006 h 8446843"/>
                    <a:gd name="connsiteX1667" fmla="*/ 1765481 w 1849847"/>
                    <a:gd name="connsiteY1667" fmla="*/ 626181 h 8446843"/>
                    <a:gd name="connsiteX1668" fmla="*/ 1706731 w 1849847"/>
                    <a:gd name="connsiteY1668" fmla="*/ 627207 h 8446843"/>
                    <a:gd name="connsiteX1669" fmla="*/ 1696906 w 1849847"/>
                    <a:gd name="connsiteY1669" fmla="*/ 637381 h 8446843"/>
                    <a:gd name="connsiteX1670" fmla="*/ 1697604 w 1849847"/>
                    <a:gd name="connsiteY1670" fmla="*/ 677375 h 8446843"/>
                    <a:gd name="connsiteX1671" fmla="*/ 1707778 w 1849847"/>
                    <a:gd name="connsiteY1671" fmla="*/ 687200 h 8446843"/>
                    <a:gd name="connsiteX1672" fmla="*/ 1766528 w 1849847"/>
                    <a:gd name="connsiteY1672" fmla="*/ 686174 h 8446843"/>
                    <a:gd name="connsiteX1673" fmla="*/ 1776353 w 1849847"/>
                    <a:gd name="connsiteY1673" fmla="*/ 676000 h 8446843"/>
                    <a:gd name="connsiteX1674" fmla="*/ 1776353 w 1849847"/>
                    <a:gd name="connsiteY1674" fmla="*/ 232996 h 8446843"/>
                    <a:gd name="connsiteX1675" fmla="*/ 1775655 w 1849847"/>
                    <a:gd name="connsiteY1675" fmla="*/ 193002 h 8446843"/>
                    <a:gd name="connsiteX1676" fmla="*/ 1765481 w 1849847"/>
                    <a:gd name="connsiteY1676" fmla="*/ 183177 h 8446843"/>
                    <a:gd name="connsiteX1677" fmla="*/ 1706731 w 1849847"/>
                    <a:gd name="connsiteY1677" fmla="*/ 184203 h 8446843"/>
                    <a:gd name="connsiteX1678" fmla="*/ 1696906 w 1849847"/>
                    <a:gd name="connsiteY1678" fmla="*/ 194377 h 8446843"/>
                    <a:gd name="connsiteX1679" fmla="*/ 1697604 w 1849847"/>
                    <a:gd name="connsiteY1679" fmla="*/ 234371 h 8446843"/>
                    <a:gd name="connsiteX1680" fmla="*/ 1707778 w 1849847"/>
                    <a:gd name="connsiteY1680" fmla="*/ 244196 h 8446843"/>
                    <a:gd name="connsiteX1681" fmla="*/ 1766528 w 1849847"/>
                    <a:gd name="connsiteY1681" fmla="*/ 243170 h 8446843"/>
                    <a:gd name="connsiteX1682" fmla="*/ 1776353 w 1849847"/>
                    <a:gd name="connsiteY1682" fmla="*/ 232996 h 8446843"/>
                    <a:gd name="connsiteX1683" fmla="*/ 1776353 w 1849847"/>
                    <a:gd name="connsiteY1683" fmla="*/ 144731 h 8446843"/>
                    <a:gd name="connsiteX1684" fmla="*/ 1775655 w 1849847"/>
                    <a:gd name="connsiteY1684" fmla="*/ 104737 h 8446843"/>
                    <a:gd name="connsiteX1685" fmla="*/ 1765481 w 1849847"/>
                    <a:gd name="connsiteY1685" fmla="*/ 94912 h 8446843"/>
                    <a:gd name="connsiteX1686" fmla="*/ 1706731 w 1849847"/>
                    <a:gd name="connsiteY1686" fmla="*/ 95938 h 8446843"/>
                    <a:gd name="connsiteX1687" fmla="*/ 1696906 w 1849847"/>
                    <a:gd name="connsiteY1687" fmla="*/ 106112 h 8446843"/>
                    <a:gd name="connsiteX1688" fmla="*/ 1697604 w 1849847"/>
                    <a:gd name="connsiteY1688" fmla="*/ 146106 h 8446843"/>
                    <a:gd name="connsiteX1689" fmla="*/ 1707778 w 1849847"/>
                    <a:gd name="connsiteY1689" fmla="*/ 155931 h 8446843"/>
                    <a:gd name="connsiteX1690" fmla="*/ 1766528 w 1849847"/>
                    <a:gd name="connsiteY1690" fmla="*/ 154905 h 8446843"/>
                    <a:gd name="connsiteX1691" fmla="*/ 1776353 w 1849847"/>
                    <a:gd name="connsiteY1691" fmla="*/ 144731 h 8446843"/>
                    <a:gd name="connsiteX1692" fmla="*/ 1849847 w 1849847"/>
                    <a:gd name="connsiteY1692" fmla="*/ 5864 h 8446843"/>
                    <a:gd name="connsiteX1693" fmla="*/ 1849847 w 1849847"/>
                    <a:gd name="connsiteY1693" fmla="*/ 8446843 h 8446843"/>
                    <a:gd name="connsiteX1694" fmla="*/ 0 w 1849847"/>
                    <a:gd name="connsiteY1694" fmla="*/ 8446843 h 8446843"/>
                    <a:gd name="connsiteX1695" fmla="*/ 0 w 1849847"/>
                    <a:gd name="connsiteY1695" fmla="*/ 0 h 8446843"/>
                    <a:gd name="connsiteX1696" fmla="*/ 1849847 w 1849847"/>
                    <a:gd name="connsiteY1696" fmla="*/ 5864 h 8446843"/>
                    <a:gd name="connsiteX0" fmla="*/ 144774 w 1849847"/>
                    <a:gd name="connsiteY0" fmla="*/ 8131623 h 8446843"/>
                    <a:gd name="connsiteX1" fmla="*/ 134949 w 1849847"/>
                    <a:gd name="connsiteY1" fmla="*/ 8121449 h 8446843"/>
                    <a:gd name="connsiteX2" fmla="*/ 76199 w 1849847"/>
                    <a:gd name="connsiteY2" fmla="*/ 8120424 h 8446843"/>
                    <a:gd name="connsiteX3" fmla="*/ 66025 w 1849847"/>
                    <a:gd name="connsiteY3" fmla="*/ 8130249 h 8446843"/>
                    <a:gd name="connsiteX4" fmla="*/ 65327 w 1849847"/>
                    <a:gd name="connsiteY4" fmla="*/ 8170243 h 8446843"/>
                    <a:gd name="connsiteX5" fmla="*/ 75152 w 1849847"/>
                    <a:gd name="connsiteY5" fmla="*/ 8180417 h 8446843"/>
                    <a:gd name="connsiteX6" fmla="*/ 133902 w 1849847"/>
                    <a:gd name="connsiteY6" fmla="*/ 8181442 h 8446843"/>
                    <a:gd name="connsiteX7" fmla="*/ 144076 w 1849847"/>
                    <a:gd name="connsiteY7" fmla="*/ 8171617 h 8446843"/>
                    <a:gd name="connsiteX8" fmla="*/ 144774 w 1849847"/>
                    <a:gd name="connsiteY8" fmla="*/ 8131623 h 8446843"/>
                    <a:gd name="connsiteX9" fmla="*/ 144774 w 1849847"/>
                    <a:gd name="connsiteY9" fmla="*/ 8042723 h 8446843"/>
                    <a:gd name="connsiteX10" fmla="*/ 134949 w 1849847"/>
                    <a:gd name="connsiteY10" fmla="*/ 8032549 h 8446843"/>
                    <a:gd name="connsiteX11" fmla="*/ 76199 w 1849847"/>
                    <a:gd name="connsiteY11" fmla="*/ 8031524 h 8446843"/>
                    <a:gd name="connsiteX12" fmla="*/ 66025 w 1849847"/>
                    <a:gd name="connsiteY12" fmla="*/ 8041349 h 8446843"/>
                    <a:gd name="connsiteX13" fmla="*/ 65327 w 1849847"/>
                    <a:gd name="connsiteY13" fmla="*/ 8081343 h 8446843"/>
                    <a:gd name="connsiteX14" fmla="*/ 75152 w 1849847"/>
                    <a:gd name="connsiteY14" fmla="*/ 8091517 h 8446843"/>
                    <a:gd name="connsiteX15" fmla="*/ 133902 w 1849847"/>
                    <a:gd name="connsiteY15" fmla="*/ 8092542 h 8446843"/>
                    <a:gd name="connsiteX16" fmla="*/ 144076 w 1849847"/>
                    <a:gd name="connsiteY16" fmla="*/ 8082717 h 8446843"/>
                    <a:gd name="connsiteX17" fmla="*/ 144774 w 1849847"/>
                    <a:gd name="connsiteY17" fmla="*/ 8042723 h 8446843"/>
                    <a:gd name="connsiteX18" fmla="*/ 144774 w 1849847"/>
                    <a:gd name="connsiteY18" fmla="*/ 7954867 h 8446843"/>
                    <a:gd name="connsiteX19" fmla="*/ 134949 w 1849847"/>
                    <a:gd name="connsiteY19" fmla="*/ 7944693 h 8446843"/>
                    <a:gd name="connsiteX20" fmla="*/ 76199 w 1849847"/>
                    <a:gd name="connsiteY20" fmla="*/ 7943667 h 8446843"/>
                    <a:gd name="connsiteX21" fmla="*/ 66025 w 1849847"/>
                    <a:gd name="connsiteY21" fmla="*/ 7953492 h 8446843"/>
                    <a:gd name="connsiteX22" fmla="*/ 65327 w 1849847"/>
                    <a:gd name="connsiteY22" fmla="*/ 7993486 h 8446843"/>
                    <a:gd name="connsiteX23" fmla="*/ 75152 w 1849847"/>
                    <a:gd name="connsiteY23" fmla="*/ 8003660 h 8446843"/>
                    <a:gd name="connsiteX24" fmla="*/ 133902 w 1849847"/>
                    <a:gd name="connsiteY24" fmla="*/ 8004686 h 8446843"/>
                    <a:gd name="connsiteX25" fmla="*/ 144076 w 1849847"/>
                    <a:gd name="connsiteY25" fmla="*/ 7994861 h 8446843"/>
                    <a:gd name="connsiteX26" fmla="*/ 144774 w 1849847"/>
                    <a:gd name="connsiteY26" fmla="*/ 7954867 h 8446843"/>
                    <a:gd name="connsiteX27" fmla="*/ 144774 w 1849847"/>
                    <a:gd name="connsiteY27" fmla="*/ 7866602 h 8446843"/>
                    <a:gd name="connsiteX28" fmla="*/ 134949 w 1849847"/>
                    <a:gd name="connsiteY28" fmla="*/ 7856428 h 8446843"/>
                    <a:gd name="connsiteX29" fmla="*/ 76199 w 1849847"/>
                    <a:gd name="connsiteY29" fmla="*/ 7855402 h 8446843"/>
                    <a:gd name="connsiteX30" fmla="*/ 66025 w 1849847"/>
                    <a:gd name="connsiteY30" fmla="*/ 7865227 h 8446843"/>
                    <a:gd name="connsiteX31" fmla="*/ 65327 w 1849847"/>
                    <a:gd name="connsiteY31" fmla="*/ 7905221 h 8446843"/>
                    <a:gd name="connsiteX32" fmla="*/ 75152 w 1849847"/>
                    <a:gd name="connsiteY32" fmla="*/ 7915395 h 8446843"/>
                    <a:gd name="connsiteX33" fmla="*/ 133902 w 1849847"/>
                    <a:gd name="connsiteY33" fmla="*/ 7916421 h 8446843"/>
                    <a:gd name="connsiteX34" fmla="*/ 144076 w 1849847"/>
                    <a:gd name="connsiteY34" fmla="*/ 7906596 h 8446843"/>
                    <a:gd name="connsiteX35" fmla="*/ 144774 w 1849847"/>
                    <a:gd name="connsiteY35" fmla="*/ 7866602 h 8446843"/>
                    <a:gd name="connsiteX36" fmla="*/ 144774 w 1849847"/>
                    <a:gd name="connsiteY36" fmla="*/ 7423598 h 8446843"/>
                    <a:gd name="connsiteX37" fmla="*/ 134949 w 1849847"/>
                    <a:gd name="connsiteY37" fmla="*/ 7413424 h 8446843"/>
                    <a:gd name="connsiteX38" fmla="*/ 76199 w 1849847"/>
                    <a:gd name="connsiteY38" fmla="*/ 7412398 h 8446843"/>
                    <a:gd name="connsiteX39" fmla="*/ 66025 w 1849847"/>
                    <a:gd name="connsiteY39" fmla="*/ 7422223 h 8446843"/>
                    <a:gd name="connsiteX40" fmla="*/ 65327 w 1849847"/>
                    <a:gd name="connsiteY40" fmla="*/ 7462217 h 8446843"/>
                    <a:gd name="connsiteX41" fmla="*/ 75152 w 1849847"/>
                    <a:gd name="connsiteY41" fmla="*/ 7472391 h 8446843"/>
                    <a:gd name="connsiteX42" fmla="*/ 133902 w 1849847"/>
                    <a:gd name="connsiteY42" fmla="*/ 7473417 h 8446843"/>
                    <a:gd name="connsiteX43" fmla="*/ 144076 w 1849847"/>
                    <a:gd name="connsiteY43" fmla="*/ 7463592 h 8446843"/>
                    <a:gd name="connsiteX44" fmla="*/ 144774 w 1849847"/>
                    <a:gd name="connsiteY44" fmla="*/ 7423598 h 8446843"/>
                    <a:gd name="connsiteX45" fmla="*/ 144774 w 1849847"/>
                    <a:gd name="connsiteY45" fmla="*/ 7334698 h 8446843"/>
                    <a:gd name="connsiteX46" fmla="*/ 134949 w 1849847"/>
                    <a:gd name="connsiteY46" fmla="*/ 7324524 h 8446843"/>
                    <a:gd name="connsiteX47" fmla="*/ 76199 w 1849847"/>
                    <a:gd name="connsiteY47" fmla="*/ 7323498 h 8446843"/>
                    <a:gd name="connsiteX48" fmla="*/ 66025 w 1849847"/>
                    <a:gd name="connsiteY48" fmla="*/ 7333323 h 8446843"/>
                    <a:gd name="connsiteX49" fmla="*/ 65327 w 1849847"/>
                    <a:gd name="connsiteY49" fmla="*/ 7373317 h 8446843"/>
                    <a:gd name="connsiteX50" fmla="*/ 75152 w 1849847"/>
                    <a:gd name="connsiteY50" fmla="*/ 7383491 h 8446843"/>
                    <a:gd name="connsiteX51" fmla="*/ 133902 w 1849847"/>
                    <a:gd name="connsiteY51" fmla="*/ 7384517 h 8446843"/>
                    <a:gd name="connsiteX52" fmla="*/ 144076 w 1849847"/>
                    <a:gd name="connsiteY52" fmla="*/ 7374692 h 8446843"/>
                    <a:gd name="connsiteX53" fmla="*/ 144774 w 1849847"/>
                    <a:gd name="connsiteY53" fmla="*/ 7334698 h 8446843"/>
                    <a:gd name="connsiteX54" fmla="*/ 144774 w 1849847"/>
                    <a:gd name="connsiteY54" fmla="*/ 7246842 h 8446843"/>
                    <a:gd name="connsiteX55" fmla="*/ 134949 w 1849847"/>
                    <a:gd name="connsiteY55" fmla="*/ 7236668 h 8446843"/>
                    <a:gd name="connsiteX56" fmla="*/ 76199 w 1849847"/>
                    <a:gd name="connsiteY56" fmla="*/ 7235642 h 8446843"/>
                    <a:gd name="connsiteX57" fmla="*/ 66025 w 1849847"/>
                    <a:gd name="connsiteY57" fmla="*/ 7245467 h 8446843"/>
                    <a:gd name="connsiteX58" fmla="*/ 65327 w 1849847"/>
                    <a:gd name="connsiteY58" fmla="*/ 7285461 h 8446843"/>
                    <a:gd name="connsiteX59" fmla="*/ 75152 w 1849847"/>
                    <a:gd name="connsiteY59" fmla="*/ 7295635 h 8446843"/>
                    <a:gd name="connsiteX60" fmla="*/ 133902 w 1849847"/>
                    <a:gd name="connsiteY60" fmla="*/ 7296661 h 8446843"/>
                    <a:gd name="connsiteX61" fmla="*/ 144076 w 1849847"/>
                    <a:gd name="connsiteY61" fmla="*/ 7286836 h 8446843"/>
                    <a:gd name="connsiteX62" fmla="*/ 144774 w 1849847"/>
                    <a:gd name="connsiteY62" fmla="*/ 7246842 h 8446843"/>
                    <a:gd name="connsiteX63" fmla="*/ 144774 w 1849847"/>
                    <a:gd name="connsiteY63" fmla="*/ 7158577 h 8446843"/>
                    <a:gd name="connsiteX64" fmla="*/ 134949 w 1849847"/>
                    <a:gd name="connsiteY64" fmla="*/ 7148403 h 8446843"/>
                    <a:gd name="connsiteX65" fmla="*/ 76199 w 1849847"/>
                    <a:gd name="connsiteY65" fmla="*/ 7147377 h 8446843"/>
                    <a:gd name="connsiteX66" fmla="*/ 66025 w 1849847"/>
                    <a:gd name="connsiteY66" fmla="*/ 7157202 h 8446843"/>
                    <a:gd name="connsiteX67" fmla="*/ 65327 w 1849847"/>
                    <a:gd name="connsiteY67" fmla="*/ 7197196 h 8446843"/>
                    <a:gd name="connsiteX68" fmla="*/ 75152 w 1849847"/>
                    <a:gd name="connsiteY68" fmla="*/ 7207370 h 8446843"/>
                    <a:gd name="connsiteX69" fmla="*/ 133902 w 1849847"/>
                    <a:gd name="connsiteY69" fmla="*/ 7208396 h 8446843"/>
                    <a:gd name="connsiteX70" fmla="*/ 144076 w 1849847"/>
                    <a:gd name="connsiteY70" fmla="*/ 7198571 h 8446843"/>
                    <a:gd name="connsiteX71" fmla="*/ 144774 w 1849847"/>
                    <a:gd name="connsiteY71" fmla="*/ 7158577 h 8446843"/>
                    <a:gd name="connsiteX72" fmla="*/ 144774 w 1849847"/>
                    <a:gd name="connsiteY72" fmla="*/ 6718748 h 8446843"/>
                    <a:gd name="connsiteX73" fmla="*/ 134949 w 1849847"/>
                    <a:gd name="connsiteY73" fmla="*/ 6708574 h 8446843"/>
                    <a:gd name="connsiteX74" fmla="*/ 76199 w 1849847"/>
                    <a:gd name="connsiteY74" fmla="*/ 6707548 h 8446843"/>
                    <a:gd name="connsiteX75" fmla="*/ 66025 w 1849847"/>
                    <a:gd name="connsiteY75" fmla="*/ 6717373 h 8446843"/>
                    <a:gd name="connsiteX76" fmla="*/ 65327 w 1849847"/>
                    <a:gd name="connsiteY76" fmla="*/ 6757367 h 8446843"/>
                    <a:gd name="connsiteX77" fmla="*/ 75152 w 1849847"/>
                    <a:gd name="connsiteY77" fmla="*/ 6767541 h 8446843"/>
                    <a:gd name="connsiteX78" fmla="*/ 133902 w 1849847"/>
                    <a:gd name="connsiteY78" fmla="*/ 6768567 h 8446843"/>
                    <a:gd name="connsiteX79" fmla="*/ 144076 w 1849847"/>
                    <a:gd name="connsiteY79" fmla="*/ 6758742 h 8446843"/>
                    <a:gd name="connsiteX80" fmla="*/ 144774 w 1849847"/>
                    <a:gd name="connsiteY80" fmla="*/ 6718748 h 8446843"/>
                    <a:gd name="connsiteX81" fmla="*/ 144774 w 1849847"/>
                    <a:gd name="connsiteY81" fmla="*/ 6629848 h 8446843"/>
                    <a:gd name="connsiteX82" fmla="*/ 134949 w 1849847"/>
                    <a:gd name="connsiteY82" fmla="*/ 6619674 h 8446843"/>
                    <a:gd name="connsiteX83" fmla="*/ 76199 w 1849847"/>
                    <a:gd name="connsiteY83" fmla="*/ 6618648 h 8446843"/>
                    <a:gd name="connsiteX84" fmla="*/ 66025 w 1849847"/>
                    <a:gd name="connsiteY84" fmla="*/ 6628473 h 8446843"/>
                    <a:gd name="connsiteX85" fmla="*/ 65327 w 1849847"/>
                    <a:gd name="connsiteY85" fmla="*/ 6668467 h 8446843"/>
                    <a:gd name="connsiteX86" fmla="*/ 75152 w 1849847"/>
                    <a:gd name="connsiteY86" fmla="*/ 6678641 h 8446843"/>
                    <a:gd name="connsiteX87" fmla="*/ 133902 w 1849847"/>
                    <a:gd name="connsiteY87" fmla="*/ 6679667 h 8446843"/>
                    <a:gd name="connsiteX88" fmla="*/ 144076 w 1849847"/>
                    <a:gd name="connsiteY88" fmla="*/ 6669842 h 8446843"/>
                    <a:gd name="connsiteX89" fmla="*/ 144774 w 1849847"/>
                    <a:gd name="connsiteY89" fmla="*/ 6629848 h 8446843"/>
                    <a:gd name="connsiteX90" fmla="*/ 144774 w 1849847"/>
                    <a:gd name="connsiteY90" fmla="*/ 6541992 h 8446843"/>
                    <a:gd name="connsiteX91" fmla="*/ 134949 w 1849847"/>
                    <a:gd name="connsiteY91" fmla="*/ 6531818 h 8446843"/>
                    <a:gd name="connsiteX92" fmla="*/ 76199 w 1849847"/>
                    <a:gd name="connsiteY92" fmla="*/ 6530792 h 8446843"/>
                    <a:gd name="connsiteX93" fmla="*/ 66025 w 1849847"/>
                    <a:gd name="connsiteY93" fmla="*/ 6540617 h 8446843"/>
                    <a:gd name="connsiteX94" fmla="*/ 65327 w 1849847"/>
                    <a:gd name="connsiteY94" fmla="*/ 6580611 h 8446843"/>
                    <a:gd name="connsiteX95" fmla="*/ 75152 w 1849847"/>
                    <a:gd name="connsiteY95" fmla="*/ 6590785 h 8446843"/>
                    <a:gd name="connsiteX96" fmla="*/ 133902 w 1849847"/>
                    <a:gd name="connsiteY96" fmla="*/ 6591811 h 8446843"/>
                    <a:gd name="connsiteX97" fmla="*/ 144076 w 1849847"/>
                    <a:gd name="connsiteY97" fmla="*/ 6581986 h 8446843"/>
                    <a:gd name="connsiteX98" fmla="*/ 144774 w 1849847"/>
                    <a:gd name="connsiteY98" fmla="*/ 6541992 h 8446843"/>
                    <a:gd name="connsiteX99" fmla="*/ 144774 w 1849847"/>
                    <a:gd name="connsiteY99" fmla="*/ 6453727 h 8446843"/>
                    <a:gd name="connsiteX100" fmla="*/ 134949 w 1849847"/>
                    <a:gd name="connsiteY100" fmla="*/ 6443553 h 8446843"/>
                    <a:gd name="connsiteX101" fmla="*/ 76199 w 1849847"/>
                    <a:gd name="connsiteY101" fmla="*/ 6442527 h 8446843"/>
                    <a:gd name="connsiteX102" fmla="*/ 66025 w 1849847"/>
                    <a:gd name="connsiteY102" fmla="*/ 6452352 h 8446843"/>
                    <a:gd name="connsiteX103" fmla="*/ 65327 w 1849847"/>
                    <a:gd name="connsiteY103" fmla="*/ 6492346 h 8446843"/>
                    <a:gd name="connsiteX104" fmla="*/ 75152 w 1849847"/>
                    <a:gd name="connsiteY104" fmla="*/ 6502520 h 8446843"/>
                    <a:gd name="connsiteX105" fmla="*/ 133902 w 1849847"/>
                    <a:gd name="connsiteY105" fmla="*/ 6503546 h 8446843"/>
                    <a:gd name="connsiteX106" fmla="*/ 144076 w 1849847"/>
                    <a:gd name="connsiteY106" fmla="*/ 6493721 h 8446843"/>
                    <a:gd name="connsiteX107" fmla="*/ 144774 w 1849847"/>
                    <a:gd name="connsiteY107" fmla="*/ 6453727 h 8446843"/>
                    <a:gd name="connsiteX108" fmla="*/ 144774 w 1849847"/>
                    <a:gd name="connsiteY108" fmla="*/ 6010723 h 8446843"/>
                    <a:gd name="connsiteX109" fmla="*/ 134949 w 1849847"/>
                    <a:gd name="connsiteY109" fmla="*/ 6000549 h 8446843"/>
                    <a:gd name="connsiteX110" fmla="*/ 76199 w 1849847"/>
                    <a:gd name="connsiteY110" fmla="*/ 5999523 h 8446843"/>
                    <a:gd name="connsiteX111" fmla="*/ 66025 w 1849847"/>
                    <a:gd name="connsiteY111" fmla="*/ 6009348 h 8446843"/>
                    <a:gd name="connsiteX112" fmla="*/ 65327 w 1849847"/>
                    <a:gd name="connsiteY112" fmla="*/ 6049342 h 8446843"/>
                    <a:gd name="connsiteX113" fmla="*/ 75152 w 1849847"/>
                    <a:gd name="connsiteY113" fmla="*/ 6059516 h 8446843"/>
                    <a:gd name="connsiteX114" fmla="*/ 133902 w 1849847"/>
                    <a:gd name="connsiteY114" fmla="*/ 6060542 h 8446843"/>
                    <a:gd name="connsiteX115" fmla="*/ 144076 w 1849847"/>
                    <a:gd name="connsiteY115" fmla="*/ 6050717 h 8446843"/>
                    <a:gd name="connsiteX116" fmla="*/ 144774 w 1849847"/>
                    <a:gd name="connsiteY116" fmla="*/ 6010723 h 8446843"/>
                    <a:gd name="connsiteX117" fmla="*/ 144774 w 1849847"/>
                    <a:gd name="connsiteY117" fmla="*/ 5921823 h 8446843"/>
                    <a:gd name="connsiteX118" fmla="*/ 134949 w 1849847"/>
                    <a:gd name="connsiteY118" fmla="*/ 5911649 h 8446843"/>
                    <a:gd name="connsiteX119" fmla="*/ 76199 w 1849847"/>
                    <a:gd name="connsiteY119" fmla="*/ 5910623 h 8446843"/>
                    <a:gd name="connsiteX120" fmla="*/ 66025 w 1849847"/>
                    <a:gd name="connsiteY120" fmla="*/ 5920448 h 8446843"/>
                    <a:gd name="connsiteX121" fmla="*/ 65327 w 1849847"/>
                    <a:gd name="connsiteY121" fmla="*/ 5960442 h 8446843"/>
                    <a:gd name="connsiteX122" fmla="*/ 75152 w 1849847"/>
                    <a:gd name="connsiteY122" fmla="*/ 5970616 h 8446843"/>
                    <a:gd name="connsiteX123" fmla="*/ 133902 w 1849847"/>
                    <a:gd name="connsiteY123" fmla="*/ 5971642 h 8446843"/>
                    <a:gd name="connsiteX124" fmla="*/ 144076 w 1849847"/>
                    <a:gd name="connsiteY124" fmla="*/ 5961817 h 8446843"/>
                    <a:gd name="connsiteX125" fmla="*/ 144774 w 1849847"/>
                    <a:gd name="connsiteY125" fmla="*/ 5921823 h 8446843"/>
                    <a:gd name="connsiteX126" fmla="*/ 144774 w 1849847"/>
                    <a:gd name="connsiteY126" fmla="*/ 5833967 h 8446843"/>
                    <a:gd name="connsiteX127" fmla="*/ 134949 w 1849847"/>
                    <a:gd name="connsiteY127" fmla="*/ 5823793 h 8446843"/>
                    <a:gd name="connsiteX128" fmla="*/ 76199 w 1849847"/>
                    <a:gd name="connsiteY128" fmla="*/ 5822767 h 8446843"/>
                    <a:gd name="connsiteX129" fmla="*/ 66025 w 1849847"/>
                    <a:gd name="connsiteY129" fmla="*/ 5832592 h 8446843"/>
                    <a:gd name="connsiteX130" fmla="*/ 65327 w 1849847"/>
                    <a:gd name="connsiteY130" fmla="*/ 5872586 h 8446843"/>
                    <a:gd name="connsiteX131" fmla="*/ 75152 w 1849847"/>
                    <a:gd name="connsiteY131" fmla="*/ 5882760 h 8446843"/>
                    <a:gd name="connsiteX132" fmla="*/ 133902 w 1849847"/>
                    <a:gd name="connsiteY132" fmla="*/ 5883786 h 8446843"/>
                    <a:gd name="connsiteX133" fmla="*/ 144076 w 1849847"/>
                    <a:gd name="connsiteY133" fmla="*/ 5873961 h 8446843"/>
                    <a:gd name="connsiteX134" fmla="*/ 144774 w 1849847"/>
                    <a:gd name="connsiteY134" fmla="*/ 5833967 h 8446843"/>
                    <a:gd name="connsiteX135" fmla="*/ 144774 w 1849847"/>
                    <a:gd name="connsiteY135" fmla="*/ 5745702 h 8446843"/>
                    <a:gd name="connsiteX136" fmla="*/ 134949 w 1849847"/>
                    <a:gd name="connsiteY136" fmla="*/ 5735528 h 8446843"/>
                    <a:gd name="connsiteX137" fmla="*/ 76199 w 1849847"/>
                    <a:gd name="connsiteY137" fmla="*/ 5734502 h 8446843"/>
                    <a:gd name="connsiteX138" fmla="*/ 66025 w 1849847"/>
                    <a:gd name="connsiteY138" fmla="*/ 5744327 h 8446843"/>
                    <a:gd name="connsiteX139" fmla="*/ 65327 w 1849847"/>
                    <a:gd name="connsiteY139" fmla="*/ 5784321 h 8446843"/>
                    <a:gd name="connsiteX140" fmla="*/ 75152 w 1849847"/>
                    <a:gd name="connsiteY140" fmla="*/ 5794495 h 8446843"/>
                    <a:gd name="connsiteX141" fmla="*/ 133902 w 1849847"/>
                    <a:gd name="connsiteY141" fmla="*/ 5795521 h 8446843"/>
                    <a:gd name="connsiteX142" fmla="*/ 144076 w 1849847"/>
                    <a:gd name="connsiteY142" fmla="*/ 5785696 h 8446843"/>
                    <a:gd name="connsiteX143" fmla="*/ 144774 w 1849847"/>
                    <a:gd name="connsiteY143" fmla="*/ 5745702 h 8446843"/>
                    <a:gd name="connsiteX144" fmla="*/ 144774 w 1849847"/>
                    <a:gd name="connsiteY144" fmla="*/ 5311432 h 8446843"/>
                    <a:gd name="connsiteX145" fmla="*/ 134949 w 1849847"/>
                    <a:gd name="connsiteY145" fmla="*/ 5301258 h 8446843"/>
                    <a:gd name="connsiteX146" fmla="*/ 76199 w 1849847"/>
                    <a:gd name="connsiteY146" fmla="*/ 5300232 h 8446843"/>
                    <a:gd name="connsiteX147" fmla="*/ 66025 w 1849847"/>
                    <a:gd name="connsiteY147" fmla="*/ 5310057 h 8446843"/>
                    <a:gd name="connsiteX148" fmla="*/ 65327 w 1849847"/>
                    <a:gd name="connsiteY148" fmla="*/ 5350051 h 8446843"/>
                    <a:gd name="connsiteX149" fmla="*/ 75152 w 1849847"/>
                    <a:gd name="connsiteY149" fmla="*/ 5360225 h 8446843"/>
                    <a:gd name="connsiteX150" fmla="*/ 133902 w 1849847"/>
                    <a:gd name="connsiteY150" fmla="*/ 5361251 h 8446843"/>
                    <a:gd name="connsiteX151" fmla="*/ 144076 w 1849847"/>
                    <a:gd name="connsiteY151" fmla="*/ 5351426 h 8446843"/>
                    <a:gd name="connsiteX152" fmla="*/ 144774 w 1849847"/>
                    <a:gd name="connsiteY152" fmla="*/ 5311432 h 8446843"/>
                    <a:gd name="connsiteX153" fmla="*/ 144774 w 1849847"/>
                    <a:gd name="connsiteY153" fmla="*/ 5222532 h 8446843"/>
                    <a:gd name="connsiteX154" fmla="*/ 134949 w 1849847"/>
                    <a:gd name="connsiteY154" fmla="*/ 5212358 h 8446843"/>
                    <a:gd name="connsiteX155" fmla="*/ 76199 w 1849847"/>
                    <a:gd name="connsiteY155" fmla="*/ 5211332 h 8446843"/>
                    <a:gd name="connsiteX156" fmla="*/ 66025 w 1849847"/>
                    <a:gd name="connsiteY156" fmla="*/ 5221157 h 8446843"/>
                    <a:gd name="connsiteX157" fmla="*/ 65327 w 1849847"/>
                    <a:gd name="connsiteY157" fmla="*/ 5261151 h 8446843"/>
                    <a:gd name="connsiteX158" fmla="*/ 75152 w 1849847"/>
                    <a:gd name="connsiteY158" fmla="*/ 5271325 h 8446843"/>
                    <a:gd name="connsiteX159" fmla="*/ 133902 w 1849847"/>
                    <a:gd name="connsiteY159" fmla="*/ 5272351 h 8446843"/>
                    <a:gd name="connsiteX160" fmla="*/ 144076 w 1849847"/>
                    <a:gd name="connsiteY160" fmla="*/ 5262526 h 8446843"/>
                    <a:gd name="connsiteX161" fmla="*/ 144774 w 1849847"/>
                    <a:gd name="connsiteY161" fmla="*/ 5222532 h 8446843"/>
                    <a:gd name="connsiteX162" fmla="*/ 144774 w 1849847"/>
                    <a:gd name="connsiteY162" fmla="*/ 5134676 h 8446843"/>
                    <a:gd name="connsiteX163" fmla="*/ 134949 w 1849847"/>
                    <a:gd name="connsiteY163" fmla="*/ 5124502 h 8446843"/>
                    <a:gd name="connsiteX164" fmla="*/ 76199 w 1849847"/>
                    <a:gd name="connsiteY164" fmla="*/ 5123476 h 8446843"/>
                    <a:gd name="connsiteX165" fmla="*/ 66025 w 1849847"/>
                    <a:gd name="connsiteY165" fmla="*/ 5133301 h 8446843"/>
                    <a:gd name="connsiteX166" fmla="*/ 65327 w 1849847"/>
                    <a:gd name="connsiteY166" fmla="*/ 5173295 h 8446843"/>
                    <a:gd name="connsiteX167" fmla="*/ 75152 w 1849847"/>
                    <a:gd name="connsiteY167" fmla="*/ 5183469 h 8446843"/>
                    <a:gd name="connsiteX168" fmla="*/ 133902 w 1849847"/>
                    <a:gd name="connsiteY168" fmla="*/ 5184495 h 8446843"/>
                    <a:gd name="connsiteX169" fmla="*/ 144076 w 1849847"/>
                    <a:gd name="connsiteY169" fmla="*/ 5174670 h 8446843"/>
                    <a:gd name="connsiteX170" fmla="*/ 144774 w 1849847"/>
                    <a:gd name="connsiteY170" fmla="*/ 5134676 h 8446843"/>
                    <a:gd name="connsiteX171" fmla="*/ 144774 w 1849847"/>
                    <a:gd name="connsiteY171" fmla="*/ 5046411 h 8446843"/>
                    <a:gd name="connsiteX172" fmla="*/ 134949 w 1849847"/>
                    <a:gd name="connsiteY172" fmla="*/ 5036237 h 8446843"/>
                    <a:gd name="connsiteX173" fmla="*/ 76199 w 1849847"/>
                    <a:gd name="connsiteY173" fmla="*/ 5035211 h 8446843"/>
                    <a:gd name="connsiteX174" fmla="*/ 66025 w 1849847"/>
                    <a:gd name="connsiteY174" fmla="*/ 5045036 h 8446843"/>
                    <a:gd name="connsiteX175" fmla="*/ 65327 w 1849847"/>
                    <a:gd name="connsiteY175" fmla="*/ 5085030 h 8446843"/>
                    <a:gd name="connsiteX176" fmla="*/ 75152 w 1849847"/>
                    <a:gd name="connsiteY176" fmla="*/ 5095204 h 8446843"/>
                    <a:gd name="connsiteX177" fmla="*/ 133902 w 1849847"/>
                    <a:gd name="connsiteY177" fmla="*/ 5096230 h 8446843"/>
                    <a:gd name="connsiteX178" fmla="*/ 144076 w 1849847"/>
                    <a:gd name="connsiteY178" fmla="*/ 5086405 h 8446843"/>
                    <a:gd name="connsiteX179" fmla="*/ 144774 w 1849847"/>
                    <a:gd name="connsiteY179" fmla="*/ 5046411 h 8446843"/>
                    <a:gd name="connsiteX180" fmla="*/ 144774 w 1849847"/>
                    <a:gd name="connsiteY180" fmla="*/ 4603407 h 8446843"/>
                    <a:gd name="connsiteX181" fmla="*/ 134949 w 1849847"/>
                    <a:gd name="connsiteY181" fmla="*/ 4593233 h 8446843"/>
                    <a:gd name="connsiteX182" fmla="*/ 76199 w 1849847"/>
                    <a:gd name="connsiteY182" fmla="*/ 4592207 h 8446843"/>
                    <a:gd name="connsiteX183" fmla="*/ 66025 w 1849847"/>
                    <a:gd name="connsiteY183" fmla="*/ 4602032 h 8446843"/>
                    <a:gd name="connsiteX184" fmla="*/ 65327 w 1849847"/>
                    <a:gd name="connsiteY184" fmla="*/ 4642026 h 8446843"/>
                    <a:gd name="connsiteX185" fmla="*/ 75152 w 1849847"/>
                    <a:gd name="connsiteY185" fmla="*/ 4652200 h 8446843"/>
                    <a:gd name="connsiteX186" fmla="*/ 133902 w 1849847"/>
                    <a:gd name="connsiteY186" fmla="*/ 4653226 h 8446843"/>
                    <a:gd name="connsiteX187" fmla="*/ 144076 w 1849847"/>
                    <a:gd name="connsiteY187" fmla="*/ 4643401 h 8446843"/>
                    <a:gd name="connsiteX188" fmla="*/ 144774 w 1849847"/>
                    <a:gd name="connsiteY188" fmla="*/ 4603407 h 8446843"/>
                    <a:gd name="connsiteX189" fmla="*/ 144774 w 1849847"/>
                    <a:gd name="connsiteY189" fmla="*/ 4514507 h 8446843"/>
                    <a:gd name="connsiteX190" fmla="*/ 134949 w 1849847"/>
                    <a:gd name="connsiteY190" fmla="*/ 4504333 h 8446843"/>
                    <a:gd name="connsiteX191" fmla="*/ 76199 w 1849847"/>
                    <a:gd name="connsiteY191" fmla="*/ 4503307 h 8446843"/>
                    <a:gd name="connsiteX192" fmla="*/ 66025 w 1849847"/>
                    <a:gd name="connsiteY192" fmla="*/ 4513132 h 8446843"/>
                    <a:gd name="connsiteX193" fmla="*/ 65327 w 1849847"/>
                    <a:gd name="connsiteY193" fmla="*/ 4553126 h 8446843"/>
                    <a:gd name="connsiteX194" fmla="*/ 75152 w 1849847"/>
                    <a:gd name="connsiteY194" fmla="*/ 4563300 h 8446843"/>
                    <a:gd name="connsiteX195" fmla="*/ 133902 w 1849847"/>
                    <a:gd name="connsiteY195" fmla="*/ 4564326 h 8446843"/>
                    <a:gd name="connsiteX196" fmla="*/ 144076 w 1849847"/>
                    <a:gd name="connsiteY196" fmla="*/ 4554501 h 8446843"/>
                    <a:gd name="connsiteX197" fmla="*/ 144774 w 1849847"/>
                    <a:gd name="connsiteY197" fmla="*/ 4514507 h 8446843"/>
                    <a:gd name="connsiteX198" fmla="*/ 144774 w 1849847"/>
                    <a:gd name="connsiteY198" fmla="*/ 4426651 h 8446843"/>
                    <a:gd name="connsiteX199" fmla="*/ 134949 w 1849847"/>
                    <a:gd name="connsiteY199" fmla="*/ 4416477 h 8446843"/>
                    <a:gd name="connsiteX200" fmla="*/ 76199 w 1849847"/>
                    <a:gd name="connsiteY200" fmla="*/ 4415451 h 8446843"/>
                    <a:gd name="connsiteX201" fmla="*/ 66025 w 1849847"/>
                    <a:gd name="connsiteY201" fmla="*/ 4425276 h 8446843"/>
                    <a:gd name="connsiteX202" fmla="*/ 65327 w 1849847"/>
                    <a:gd name="connsiteY202" fmla="*/ 4465270 h 8446843"/>
                    <a:gd name="connsiteX203" fmla="*/ 75152 w 1849847"/>
                    <a:gd name="connsiteY203" fmla="*/ 4475444 h 8446843"/>
                    <a:gd name="connsiteX204" fmla="*/ 133902 w 1849847"/>
                    <a:gd name="connsiteY204" fmla="*/ 4476470 h 8446843"/>
                    <a:gd name="connsiteX205" fmla="*/ 144076 w 1849847"/>
                    <a:gd name="connsiteY205" fmla="*/ 4466645 h 8446843"/>
                    <a:gd name="connsiteX206" fmla="*/ 144774 w 1849847"/>
                    <a:gd name="connsiteY206" fmla="*/ 4426651 h 8446843"/>
                    <a:gd name="connsiteX207" fmla="*/ 144774 w 1849847"/>
                    <a:gd name="connsiteY207" fmla="*/ 4338386 h 8446843"/>
                    <a:gd name="connsiteX208" fmla="*/ 134949 w 1849847"/>
                    <a:gd name="connsiteY208" fmla="*/ 4328212 h 8446843"/>
                    <a:gd name="connsiteX209" fmla="*/ 76199 w 1849847"/>
                    <a:gd name="connsiteY209" fmla="*/ 4327186 h 8446843"/>
                    <a:gd name="connsiteX210" fmla="*/ 66025 w 1849847"/>
                    <a:gd name="connsiteY210" fmla="*/ 4337011 h 8446843"/>
                    <a:gd name="connsiteX211" fmla="*/ 65327 w 1849847"/>
                    <a:gd name="connsiteY211" fmla="*/ 4377005 h 8446843"/>
                    <a:gd name="connsiteX212" fmla="*/ 75152 w 1849847"/>
                    <a:gd name="connsiteY212" fmla="*/ 4387179 h 8446843"/>
                    <a:gd name="connsiteX213" fmla="*/ 133902 w 1849847"/>
                    <a:gd name="connsiteY213" fmla="*/ 4388205 h 8446843"/>
                    <a:gd name="connsiteX214" fmla="*/ 144076 w 1849847"/>
                    <a:gd name="connsiteY214" fmla="*/ 4378380 h 8446843"/>
                    <a:gd name="connsiteX215" fmla="*/ 144774 w 1849847"/>
                    <a:gd name="connsiteY215" fmla="*/ 4338386 h 8446843"/>
                    <a:gd name="connsiteX216" fmla="*/ 144774 w 1849847"/>
                    <a:gd name="connsiteY216" fmla="*/ 3898557 h 8446843"/>
                    <a:gd name="connsiteX217" fmla="*/ 134949 w 1849847"/>
                    <a:gd name="connsiteY217" fmla="*/ 3888383 h 8446843"/>
                    <a:gd name="connsiteX218" fmla="*/ 76199 w 1849847"/>
                    <a:gd name="connsiteY218" fmla="*/ 3887357 h 8446843"/>
                    <a:gd name="connsiteX219" fmla="*/ 66025 w 1849847"/>
                    <a:gd name="connsiteY219" fmla="*/ 3897182 h 8446843"/>
                    <a:gd name="connsiteX220" fmla="*/ 65327 w 1849847"/>
                    <a:gd name="connsiteY220" fmla="*/ 3937176 h 8446843"/>
                    <a:gd name="connsiteX221" fmla="*/ 75152 w 1849847"/>
                    <a:gd name="connsiteY221" fmla="*/ 3947350 h 8446843"/>
                    <a:gd name="connsiteX222" fmla="*/ 133902 w 1849847"/>
                    <a:gd name="connsiteY222" fmla="*/ 3948376 h 8446843"/>
                    <a:gd name="connsiteX223" fmla="*/ 144076 w 1849847"/>
                    <a:gd name="connsiteY223" fmla="*/ 3938551 h 8446843"/>
                    <a:gd name="connsiteX224" fmla="*/ 144774 w 1849847"/>
                    <a:gd name="connsiteY224" fmla="*/ 3898557 h 8446843"/>
                    <a:gd name="connsiteX225" fmla="*/ 144774 w 1849847"/>
                    <a:gd name="connsiteY225" fmla="*/ 3809657 h 8446843"/>
                    <a:gd name="connsiteX226" fmla="*/ 134949 w 1849847"/>
                    <a:gd name="connsiteY226" fmla="*/ 3799483 h 8446843"/>
                    <a:gd name="connsiteX227" fmla="*/ 76199 w 1849847"/>
                    <a:gd name="connsiteY227" fmla="*/ 3798457 h 8446843"/>
                    <a:gd name="connsiteX228" fmla="*/ 66025 w 1849847"/>
                    <a:gd name="connsiteY228" fmla="*/ 3808282 h 8446843"/>
                    <a:gd name="connsiteX229" fmla="*/ 65327 w 1849847"/>
                    <a:gd name="connsiteY229" fmla="*/ 3848276 h 8446843"/>
                    <a:gd name="connsiteX230" fmla="*/ 75152 w 1849847"/>
                    <a:gd name="connsiteY230" fmla="*/ 3858450 h 8446843"/>
                    <a:gd name="connsiteX231" fmla="*/ 133902 w 1849847"/>
                    <a:gd name="connsiteY231" fmla="*/ 3859476 h 8446843"/>
                    <a:gd name="connsiteX232" fmla="*/ 144076 w 1849847"/>
                    <a:gd name="connsiteY232" fmla="*/ 3849651 h 8446843"/>
                    <a:gd name="connsiteX233" fmla="*/ 144774 w 1849847"/>
                    <a:gd name="connsiteY233" fmla="*/ 3809657 h 8446843"/>
                    <a:gd name="connsiteX234" fmla="*/ 144774 w 1849847"/>
                    <a:gd name="connsiteY234" fmla="*/ 3721801 h 8446843"/>
                    <a:gd name="connsiteX235" fmla="*/ 134949 w 1849847"/>
                    <a:gd name="connsiteY235" fmla="*/ 3711627 h 8446843"/>
                    <a:gd name="connsiteX236" fmla="*/ 76199 w 1849847"/>
                    <a:gd name="connsiteY236" fmla="*/ 3710602 h 8446843"/>
                    <a:gd name="connsiteX237" fmla="*/ 66025 w 1849847"/>
                    <a:gd name="connsiteY237" fmla="*/ 3720426 h 8446843"/>
                    <a:gd name="connsiteX238" fmla="*/ 65327 w 1849847"/>
                    <a:gd name="connsiteY238" fmla="*/ 3760420 h 8446843"/>
                    <a:gd name="connsiteX239" fmla="*/ 75152 w 1849847"/>
                    <a:gd name="connsiteY239" fmla="*/ 3770594 h 8446843"/>
                    <a:gd name="connsiteX240" fmla="*/ 133902 w 1849847"/>
                    <a:gd name="connsiteY240" fmla="*/ 3771620 h 8446843"/>
                    <a:gd name="connsiteX241" fmla="*/ 144076 w 1849847"/>
                    <a:gd name="connsiteY241" fmla="*/ 3761795 h 8446843"/>
                    <a:gd name="connsiteX242" fmla="*/ 144774 w 1849847"/>
                    <a:gd name="connsiteY242" fmla="*/ 3721801 h 8446843"/>
                    <a:gd name="connsiteX243" fmla="*/ 144774 w 1849847"/>
                    <a:gd name="connsiteY243" fmla="*/ 3633536 h 8446843"/>
                    <a:gd name="connsiteX244" fmla="*/ 134949 w 1849847"/>
                    <a:gd name="connsiteY244" fmla="*/ 3623362 h 8446843"/>
                    <a:gd name="connsiteX245" fmla="*/ 76199 w 1849847"/>
                    <a:gd name="connsiteY245" fmla="*/ 3622337 h 8446843"/>
                    <a:gd name="connsiteX246" fmla="*/ 66025 w 1849847"/>
                    <a:gd name="connsiteY246" fmla="*/ 3632161 h 8446843"/>
                    <a:gd name="connsiteX247" fmla="*/ 65327 w 1849847"/>
                    <a:gd name="connsiteY247" fmla="*/ 3672155 h 8446843"/>
                    <a:gd name="connsiteX248" fmla="*/ 75152 w 1849847"/>
                    <a:gd name="connsiteY248" fmla="*/ 3682329 h 8446843"/>
                    <a:gd name="connsiteX249" fmla="*/ 133902 w 1849847"/>
                    <a:gd name="connsiteY249" fmla="*/ 3683355 h 8446843"/>
                    <a:gd name="connsiteX250" fmla="*/ 144076 w 1849847"/>
                    <a:gd name="connsiteY250" fmla="*/ 3673530 h 8446843"/>
                    <a:gd name="connsiteX251" fmla="*/ 144774 w 1849847"/>
                    <a:gd name="connsiteY251" fmla="*/ 3633536 h 8446843"/>
                    <a:gd name="connsiteX252" fmla="*/ 144774 w 1849847"/>
                    <a:gd name="connsiteY252" fmla="*/ 3190532 h 8446843"/>
                    <a:gd name="connsiteX253" fmla="*/ 134949 w 1849847"/>
                    <a:gd name="connsiteY253" fmla="*/ 3180358 h 8446843"/>
                    <a:gd name="connsiteX254" fmla="*/ 76199 w 1849847"/>
                    <a:gd name="connsiteY254" fmla="*/ 3179333 h 8446843"/>
                    <a:gd name="connsiteX255" fmla="*/ 66025 w 1849847"/>
                    <a:gd name="connsiteY255" fmla="*/ 3189157 h 8446843"/>
                    <a:gd name="connsiteX256" fmla="*/ 65327 w 1849847"/>
                    <a:gd name="connsiteY256" fmla="*/ 3229151 h 8446843"/>
                    <a:gd name="connsiteX257" fmla="*/ 75152 w 1849847"/>
                    <a:gd name="connsiteY257" fmla="*/ 3239325 h 8446843"/>
                    <a:gd name="connsiteX258" fmla="*/ 133902 w 1849847"/>
                    <a:gd name="connsiteY258" fmla="*/ 3240351 h 8446843"/>
                    <a:gd name="connsiteX259" fmla="*/ 144076 w 1849847"/>
                    <a:gd name="connsiteY259" fmla="*/ 3230526 h 8446843"/>
                    <a:gd name="connsiteX260" fmla="*/ 144774 w 1849847"/>
                    <a:gd name="connsiteY260" fmla="*/ 3190532 h 8446843"/>
                    <a:gd name="connsiteX261" fmla="*/ 144774 w 1849847"/>
                    <a:gd name="connsiteY261" fmla="*/ 3101632 h 8446843"/>
                    <a:gd name="connsiteX262" fmla="*/ 134949 w 1849847"/>
                    <a:gd name="connsiteY262" fmla="*/ 3091458 h 8446843"/>
                    <a:gd name="connsiteX263" fmla="*/ 76199 w 1849847"/>
                    <a:gd name="connsiteY263" fmla="*/ 3090433 h 8446843"/>
                    <a:gd name="connsiteX264" fmla="*/ 66025 w 1849847"/>
                    <a:gd name="connsiteY264" fmla="*/ 3100257 h 8446843"/>
                    <a:gd name="connsiteX265" fmla="*/ 65327 w 1849847"/>
                    <a:gd name="connsiteY265" fmla="*/ 3140251 h 8446843"/>
                    <a:gd name="connsiteX266" fmla="*/ 75152 w 1849847"/>
                    <a:gd name="connsiteY266" fmla="*/ 3150425 h 8446843"/>
                    <a:gd name="connsiteX267" fmla="*/ 133902 w 1849847"/>
                    <a:gd name="connsiteY267" fmla="*/ 3151451 h 8446843"/>
                    <a:gd name="connsiteX268" fmla="*/ 144076 w 1849847"/>
                    <a:gd name="connsiteY268" fmla="*/ 3141626 h 8446843"/>
                    <a:gd name="connsiteX269" fmla="*/ 144774 w 1849847"/>
                    <a:gd name="connsiteY269" fmla="*/ 3101632 h 8446843"/>
                    <a:gd name="connsiteX270" fmla="*/ 144774 w 1849847"/>
                    <a:gd name="connsiteY270" fmla="*/ 3013776 h 8446843"/>
                    <a:gd name="connsiteX271" fmla="*/ 134949 w 1849847"/>
                    <a:gd name="connsiteY271" fmla="*/ 3003602 h 8446843"/>
                    <a:gd name="connsiteX272" fmla="*/ 76199 w 1849847"/>
                    <a:gd name="connsiteY272" fmla="*/ 3002577 h 8446843"/>
                    <a:gd name="connsiteX273" fmla="*/ 66025 w 1849847"/>
                    <a:gd name="connsiteY273" fmla="*/ 3012401 h 8446843"/>
                    <a:gd name="connsiteX274" fmla="*/ 65327 w 1849847"/>
                    <a:gd name="connsiteY274" fmla="*/ 3052395 h 8446843"/>
                    <a:gd name="connsiteX275" fmla="*/ 75152 w 1849847"/>
                    <a:gd name="connsiteY275" fmla="*/ 3062569 h 8446843"/>
                    <a:gd name="connsiteX276" fmla="*/ 133902 w 1849847"/>
                    <a:gd name="connsiteY276" fmla="*/ 3063595 h 8446843"/>
                    <a:gd name="connsiteX277" fmla="*/ 144076 w 1849847"/>
                    <a:gd name="connsiteY277" fmla="*/ 3053770 h 8446843"/>
                    <a:gd name="connsiteX278" fmla="*/ 144774 w 1849847"/>
                    <a:gd name="connsiteY278" fmla="*/ 3013776 h 8446843"/>
                    <a:gd name="connsiteX279" fmla="*/ 144774 w 1849847"/>
                    <a:gd name="connsiteY279" fmla="*/ 2925511 h 8446843"/>
                    <a:gd name="connsiteX280" fmla="*/ 134949 w 1849847"/>
                    <a:gd name="connsiteY280" fmla="*/ 2915337 h 8446843"/>
                    <a:gd name="connsiteX281" fmla="*/ 76199 w 1849847"/>
                    <a:gd name="connsiteY281" fmla="*/ 2914312 h 8446843"/>
                    <a:gd name="connsiteX282" fmla="*/ 66025 w 1849847"/>
                    <a:gd name="connsiteY282" fmla="*/ 2924136 h 8446843"/>
                    <a:gd name="connsiteX283" fmla="*/ 65327 w 1849847"/>
                    <a:gd name="connsiteY283" fmla="*/ 2964130 h 8446843"/>
                    <a:gd name="connsiteX284" fmla="*/ 75152 w 1849847"/>
                    <a:gd name="connsiteY284" fmla="*/ 2974304 h 8446843"/>
                    <a:gd name="connsiteX285" fmla="*/ 133902 w 1849847"/>
                    <a:gd name="connsiteY285" fmla="*/ 2975330 h 8446843"/>
                    <a:gd name="connsiteX286" fmla="*/ 144076 w 1849847"/>
                    <a:gd name="connsiteY286" fmla="*/ 2965505 h 8446843"/>
                    <a:gd name="connsiteX287" fmla="*/ 144774 w 1849847"/>
                    <a:gd name="connsiteY287" fmla="*/ 2925511 h 8446843"/>
                    <a:gd name="connsiteX288" fmla="*/ 144774 w 1849847"/>
                    <a:gd name="connsiteY288" fmla="*/ 2492034 h 8446843"/>
                    <a:gd name="connsiteX289" fmla="*/ 134949 w 1849847"/>
                    <a:gd name="connsiteY289" fmla="*/ 2481860 h 8446843"/>
                    <a:gd name="connsiteX290" fmla="*/ 76199 w 1849847"/>
                    <a:gd name="connsiteY290" fmla="*/ 2480835 h 8446843"/>
                    <a:gd name="connsiteX291" fmla="*/ 66025 w 1849847"/>
                    <a:gd name="connsiteY291" fmla="*/ 2490659 h 8446843"/>
                    <a:gd name="connsiteX292" fmla="*/ 65327 w 1849847"/>
                    <a:gd name="connsiteY292" fmla="*/ 2530653 h 8446843"/>
                    <a:gd name="connsiteX293" fmla="*/ 75152 w 1849847"/>
                    <a:gd name="connsiteY293" fmla="*/ 2540827 h 8446843"/>
                    <a:gd name="connsiteX294" fmla="*/ 133902 w 1849847"/>
                    <a:gd name="connsiteY294" fmla="*/ 2541853 h 8446843"/>
                    <a:gd name="connsiteX295" fmla="*/ 144076 w 1849847"/>
                    <a:gd name="connsiteY295" fmla="*/ 2532028 h 8446843"/>
                    <a:gd name="connsiteX296" fmla="*/ 144774 w 1849847"/>
                    <a:gd name="connsiteY296" fmla="*/ 2492034 h 8446843"/>
                    <a:gd name="connsiteX297" fmla="*/ 144774 w 1849847"/>
                    <a:gd name="connsiteY297" fmla="*/ 2403134 h 8446843"/>
                    <a:gd name="connsiteX298" fmla="*/ 134949 w 1849847"/>
                    <a:gd name="connsiteY298" fmla="*/ 2392960 h 8446843"/>
                    <a:gd name="connsiteX299" fmla="*/ 76199 w 1849847"/>
                    <a:gd name="connsiteY299" fmla="*/ 2391935 h 8446843"/>
                    <a:gd name="connsiteX300" fmla="*/ 66025 w 1849847"/>
                    <a:gd name="connsiteY300" fmla="*/ 2401759 h 8446843"/>
                    <a:gd name="connsiteX301" fmla="*/ 65327 w 1849847"/>
                    <a:gd name="connsiteY301" fmla="*/ 2441753 h 8446843"/>
                    <a:gd name="connsiteX302" fmla="*/ 75152 w 1849847"/>
                    <a:gd name="connsiteY302" fmla="*/ 2451927 h 8446843"/>
                    <a:gd name="connsiteX303" fmla="*/ 133902 w 1849847"/>
                    <a:gd name="connsiteY303" fmla="*/ 2452953 h 8446843"/>
                    <a:gd name="connsiteX304" fmla="*/ 144076 w 1849847"/>
                    <a:gd name="connsiteY304" fmla="*/ 2443128 h 8446843"/>
                    <a:gd name="connsiteX305" fmla="*/ 144774 w 1849847"/>
                    <a:gd name="connsiteY305" fmla="*/ 2403134 h 8446843"/>
                    <a:gd name="connsiteX306" fmla="*/ 144774 w 1849847"/>
                    <a:gd name="connsiteY306" fmla="*/ 2315278 h 8446843"/>
                    <a:gd name="connsiteX307" fmla="*/ 134949 w 1849847"/>
                    <a:gd name="connsiteY307" fmla="*/ 2305104 h 8446843"/>
                    <a:gd name="connsiteX308" fmla="*/ 76199 w 1849847"/>
                    <a:gd name="connsiteY308" fmla="*/ 2304079 h 8446843"/>
                    <a:gd name="connsiteX309" fmla="*/ 66025 w 1849847"/>
                    <a:gd name="connsiteY309" fmla="*/ 2313903 h 8446843"/>
                    <a:gd name="connsiteX310" fmla="*/ 65327 w 1849847"/>
                    <a:gd name="connsiteY310" fmla="*/ 2353897 h 8446843"/>
                    <a:gd name="connsiteX311" fmla="*/ 75152 w 1849847"/>
                    <a:gd name="connsiteY311" fmla="*/ 2364071 h 8446843"/>
                    <a:gd name="connsiteX312" fmla="*/ 133902 w 1849847"/>
                    <a:gd name="connsiteY312" fmla="*/ 2365097 h 8446843"/>
                    <a:gd name="connsiteX313" fmla="*/ 144076 w 1849847"/>
                    <a:gd name="connsiteY313" fmla="*/ 2355272 h 8446843"/>
                    <a:gd name="connsiteX314" fmla="*/ 144774 w 1849847"/>
                    <a:gd name="connsiteY314" fmla="*/ 2315278 h 8446843"/>
                    <a:gd name="connsiteX315" fmla="*/ 144774 w 1849847"/>
                    <a:gd name="connsiteY315" fmla="*/ 2227013 h 8446843"/>
                    <a:gd name="connsiteX316" fmla="*/ 134949 w 1849847"/>
                    <a:gd name="connsiteY316" fmla="*/ 2216839 h 8446843"/>
                    <a:gd name="connsiteX317" fmla="*/ 76199 w 1849847"/>
                    <a:gd name="connsiteY317" fmla="*/ 2215814 h 8446843"/>
                    <a:gd name="connsiteX318" fmla="*/ 66025 w 1849847"/>
                    <a:gd name="connsiteY318" fmla="*/ 2225638 h 8446843"/>
                    <a:gd name="connsiteX319" fmla="*/ 65327 w 1849847"/>
                    <a:gd name="connsiteY319" fmla="*/ 2265632 h 8446843"/>
                    <a:gd name="connsiteX320" fmla="*/ 75152 w 1849847"/>
                    <a:gd name="connsiteY320" fmla="*/ 2275806 h 8446843"/>
                    <a:gd name="connsiteX321" fmla="*/ 133902 w 1849847"/>
                    <a:gd name="connsiteY321" fmla="*/ 2276832 h 8446843"/>
                    <a:gd name="connsiteX322" fmla="*/ 144076 w 1849847"/>
                    <a:gd name="connsiteY322" fmla="*/ 2267007 h 8446843"/>
                    <a:gd name="connsiteX323" fmla="*/ 144774 w 1849847"/>
                    <a:gd name="connsiteY323" fmla="*/ 2227013 h 8446843"/>
                    <a:gd name="connsiteX324" fmla="*/ 144774 w 1849847"/>
                    <a:gd name="connsiteY324" fmla="*/ 1784009 h 8446843"/>
                    <a:gd name="connsiteX325" fmla="*/ 134949 w 1849847"/>
                    <a:gd name="connsiteY325" fmla="*/ 1773835 h 8446843"/>
                    <a:gd name="connsiteX326" fmla="*/ 76199 w 1849847"/>
                    <a:gd name="connsiteY326" fmla="*/ 1772810 h 8446843"/>
                    <a:gd name="connsiteX327" fmla="*/ 66025 w 1849847"/>
                    <a:gd name="connsiteY327" fmla="*/ 1782634 h 8446843"/>
                    <a:gd name="connsiteX328" fmla="*/ 65327 w 1849847"/>
                    <a:gd name="connsiteY328" fmla="*/ 1822628 h 8446843"/>
                    <a:gd name="connsiteX329" fmla="*/ 75152 w 1849847"/>
                    <a:gd name="connsiteY329" fmla="*/ 1832802 h 8446843"/>
                    <a:gd name="connsiteX330" fmla="*/ 133902 w 1849847"/>
                    <a:gd name="connsiteY330" fmla="*/ 1833828 h 8446843"/>
                    <a:gd name="connsiteX331" fmla="*/ 144076 w 1849847"/>
                    <a:gd name="connsiteY331" fmla="*/ 1824003 h 8446843"/>
                    <a:gd name="connsiteX332" fmla="*/ 144774 w 1849847"/>
                    <a:gd name="connsiteY332" fmla="*/ 1784009 h 8446843"/>
                    <a:gd name="connsiteX333" fmla="*/ 144774 w 1849847"/>
                    <a:gd name="connsiteY333" fmla="*/ 1695109 h 8446843"/>
                    <a:gd name="connsiteX334" fmla="*/ 134949 w 1849847"/>
                    <a:gd name="connsiteY334" fmla="*/ 1684935 h 8446843"/>
                    <a:gd name="connsiteX335" fmla="*/ 76199 w 1849847"/>
                    <a:gd name="connsiteY335" fmla="*/ 1683909 h 8446843"/>
                    <a:gd name="connsiteX336" fmla="*/ 66025 w 1849847"/>
                    <a:gd name="connsiteY336" fmla="*/ 1693734 h 8446843"/>
                    <a:gd name="connsiteX337" fmla="*/ 65327 w 1849847"/>
                    <a:gd name="connsiteY337" fmla="*/ 1733728 h 8446843"/>
                    <a:gd name="connsiteX338" fmla="*/ 75152 w 1849847"/>
                    <a:gd name="connsiteY338" fmla="*/ 1743902 h 8446843"/>
                    <a:gd name="connsiteX339" fmla="*/ 133902 w 1849847"/>
                    <a:gd name="connsiteY339" fmla="*/ 1744928 h 8446843"/>
                    <a:gd name="connsiteX340" fmla="*/ 144076 w 1849847"/>
                    <a:gd name="connsiteY340" fmla="*/ 1735103 h 8446843"/>
                    <a:gd name="connsiteX341" fmla="*/ 144774 w 1849847"/>
                    <a:gd name="connsiteY341" fmla="*/ 1695109 h 8446843"/>
                    <a:gd name="connsiteX342" fmla="*/ 144774 w 1849847"/>
                    <a:gd name="connsiteY342" fmla="*/ 1607253 h 8446843"/>
                    <a:gd name="connsiteX343" fmla="*/ 134949 w 1849847"/>
                    <a:gd name="connsiteY343" fmla="*/ 1597079 h 8446843"/>
                    <a:gd name="connsiteX344" fmla="*/ 76199 w 1849847"/>
                    <a:gd name="connsiteY344" fmla="*/ 1596053 h 8446843"/>
                    <a:gd name="connsiteX345" fmla="*/ 66025 w 1849847"/>
                    <a:gd name="connsiteY345" fmla="*/ 1605878 h 8446843"/>
                    <a:gd name="connsiteX346" fmla="*/ 65327 w 1849847"/>
                    <a:gd name="connsiteY346" fmla="*/ 1645872 h 8446843"/>
                    <a:gd name="connsiteX347" fmla="*/ 75152 w 1849847"/>
                    <a:gd name="connsiteY347" fmla="*/ 1656046 h 8446843"/>
                    <a:gd name="connsiteX348" fmla="*/ 133902 w 1849847"/>
                    <a:gd name="connsiteY348" fmla="*/ 1657072 h 8446843"/>
                    <a:gd name="connsiteX349" fmla="*/ 144076 w 1849847"/>
                    <a:gd name="connsiteY349" fmla="*/ 1647247 h 8446843"/>
                    <a:gd name="connsiteX350" fmla="*/ 144774 w 1849847"/>
                    <a:gd name="connsiteY350" fmla="*/ 1607253 h 8446843"/>
                    <a:gd name="connsiteX351" fmla="*/ 144774 w 1849847"/>
                    <a:gd name="connsiteY351" fmla="*/ 1518988 h 8446843"/>
                    <a:gd name="connsiteX352" fmla="*/ 134949 w 1849847"/>
                    <a:gd name="connsiteY352" fmla="*/ 1508814 h 8446843"/>
                    <a:gd name="connsiteX353" fmla="*/ 76199 w 1849847"/>
                    <a:gd name="connsiteY353" fmla="*/ 1507788 h 8446843"/>
                    <a:gd name="connsiteX354" fmla="*/ 66025 w 1849847"/>
                    <a:gd name="connsiteY354" fmla="*/ 1517613 h 8446843"/>
                    <a:gd name="connsiteX355" fmla="*/ 65327 w 1849847"/>
                    <a:gd name="connsiteY355" fmla="*/ 1557607 h 8446843"/>
                    <a:gd name="connsiteX356" fmla="*/ 75152 w 1849847"/>
                    <a:gd name="connsiteY356" fmla="*/ 1567781 h 8446843"/>
                    <a:gd name="connsiteX357" fmla="*/ 133902 w 1849847"/>
                    <a:gd name="connsiteY357" fmla="*/ 1568807 h 8446843"/>
                    <a:gd name="connsiteX358" fmla="*/ 144076 w 1849847"/>
                    <a:gd name="connsiteY358" fmla="*/ 1558982 h 8446843"/>
                    <a:gd name="connsiteX359" fmla="*/ 144774 w 1849847"/>
                    <a:gd name="connsiteY359" fmla="*/ 1518988 h 8446843"/>
                    <a:gd name="connsiteX360" fmla="*/ 144774 w 1849847"/>
                    <a:gd name="connsiteY360" fmla="*/ 1079159 h 8446843"/>
                    <a:gd name="connsiteX361" fmla="*/ 134949 w 1849847"/>
                    <a:gd name="connsiteY361" fmla="*/ 1068985 h 8446843"/>
                    <a:gd name="connsiteX362" fmla="*/ 76199 w 1849847"/>
                    <a:gd name="connsiteY362" fmla="*/ 1067959 h 8446843"/>
                    <a:gd name="connsiteX363" fmla="*/ 66025 w 1849847"/>
                    <a:gd name="connsiteY363" fmla="*/ 1077784 h 8446843"/>
                    <a:gd name="connsiteX364" fmla="*/ 65327 w 1849847"/>
                    <a:gd name="connsiteY364" fmla="*/ 1117778 h 8446843"/>
                    <a:gd name="connsiteX365" fmla="*/ 75152 w 1849847"/>
                    <a:gd name="connsiteY365" fmla="*/ 1127952 h 8446843"/>
                    <a:gd name="connsiteX366" fmla="*/ 133902 w 1849847"/>
                    <a:gd name="connsiteY366" fmla="*/ 1128978 h 8446843"/>
                    <a:gd name="connsiteX367" fmla="*/ 144076 w 1849847"/>
                    <a:gd name="connsiteY367" fmla="*/ 1119153 h 8446843"/>
                    <a:gd name="connsiteX368" fmla="*/ 144774 w 1849847"/>
                    <a:gd name="connsiteY368" fmla="*/ 1079159 h 8446843"/>
                    <a:gd name="connsiteX369" fmla="*/ 144774 w 1849847"/>
                    <a:gd name="connsiteY369" fmla="*/ 990259 h 8446843"/>
                    <a:gd name="connsiteX370" fmla="*/ 134949 w 1849847"/>
                    <a:gd name="connsiteY370" fmla="*/ 980085 h 8446843"/>
                    <a:gd name="connsiteX371" fmla="*/ 76199 w 1849847"/>
                    <a:gd name="connsiteY371" fmla="*/ 979059 h 8446843"/>
                    <a:gd name="connsiteX372" fmla="*/ 66025 w 1849847"/>
                    <a:gd name="connsiteY372" fmla="*/ 988884 h 8446843"/>
                    <a:gd name="connsiteX373" fmla="*/ 65327 w 1849847"/>
                    <a:gd name="connsiteY373" fmla="*/ 1028878 h 8446843"/>
                    <a:gd name="connsiteX374" fmla="*/ 75152 w 1849847"/>
                    <a:gd name="connsiteY374" fmla="*/ 1039052 h 8446843"/>
                    <a:gd name="connsiteX375" fmla="*/ 133902 w 1849847"/>
                    <a:gd name="connsiteY375" fmla="*/ 1040078 h 8446843"/>
                    <a:gd name="connsiteX376" fmla="*/ 144076 w 1849847"/>
                    <a:gd name="connsiteY376" fmla="*/ 1030253 h 8446843"/>
                    <a:gd name="connsiteX377" fmla="*/ 144774 w 1849847"/>
                    <a:gd name="connsiteY377" fmla="*/ 990259 h 8446843"/>
                    <a:gd name="connsiteX378" fmla="*/ 144774 w 1849847"/>
                    <a:gd name="connsiteY378" fmla="*/ 902403 h 8446843"/>
                    <a:gd name="connsiteX379" fmla="*/ 134949 w 1849847"/>
                    <a:gd name="connsiteY379" fmla="*/ 892229 h 8446843"/>
                    <a:gd name="connsiteX380" fmla="*/ 76199 w 1849847"/>
                    <a:gd name="connsiteY380" fmla="*/ 891203 h 8446843"/>
                    <a:gd name="connsiteX381" fmla="*/ 66025 w 1849847"/>
                    <a:gd name="connsiteY381" fmla="*/ 901028 h 8446843"/>
                    <a:gd name="connsiteX382" fmla="*/ 65327 w 1849847"/>
                    <a:gd name="connsiteY382" fmla="*/ 941022 h 8446843"/>
                    <a:gd name="connsiteX383" fmla="*/ 75152 w 1849847"/>
                    <a:gd name="connsiteY383" fmla="*/ 951196 h 8446843"/>
                    <a:gd name="connsiteX384" fmla="*/ 133902 w 1849847"/>
                    <a:gd name="connsiteY384" fmla="*/ 952222 h 8446843"/>
                    <a:gd name="connsiteX385" fmla="*/ 144076 w 1849847"/>
                    <a:gd name="connsiteY385" fmla="*/ 942397 h 8446843"/>
                    <a:gd name="connsiteX386" fmla="*/ 144774 w 1849847"/>
                    <a:gd name="connsiteY386" fmla="*/ 902403 h 8446843"/>
                    <a:gd name="connsiteX387" fmla="*/ 144774 w 1849847"/>
                    <a:gd name="connsiteY387" fmla="*/ 814138 h 8446843"/>
                    <a:gd name="connsiteX388" fmla="*/ 134949 w 1849847"/>
                    <a:gd name="connsiteY388" fmla="*/ 803964 h 8446843"/>
                    <a:gd name="connsiteX389" fmla="*/ 76199 w 1849847"/>
                    <a:gd name="connsiteY389" fmla="*/ 802938 h 8446843"/>
                    <a:gd name="connsiteX390" fmla="*/ 66025 w 1849847"/>
                    <a:gd name="connsiteY390" fmla="*/ 812763 h 8446843"/>
                    <a:gd name="connsiteX391" fmla="*/ 65327 w 1849847"/>
                    <a:gd name="connsiteY391" fmla="*/ 852757 h 8446843"/>
                    <a:gd name="connsiteX392" fmla="*/ 75152 w 1849847"/>
                    <a:gd name="connsiteY392" fmla="*/ 862931 h 8446843"/>
                    <a:gd name="connsiteX393" fmla="*/ 133902 w 1849847"/>
                    <a:gd name="connsiteY393" fmla="*/ 863957 h 8446843"/>
                    <a:gd name="connsiteX394" fmla="*/ 144076 w 1849847"/>
                    <a:gd name="connsiteY394" fmla="*/ 854132 h 8446843"/>
                    <a:gd name="connsiteX395" fmla="*/ 144774 w 1849847"/>
                    <a:gd name="connsiteY395" fmla="*/ 814138 h 8446843"/>
                    <a:gd name="connsiteX396" fmla="*/ 144774 w 1849847"/>
                    <a:gd name="connsiteY396" fmla="*/ 371134 h 8446843"/>
                    <a:gd name="connsiteX397" fmla="*/ 134949 w 1849847"/>
                    <a:gd name="connsiteY397" fmla="*/ 360960 h 8446843"/>
                    <a:gd name="connsiteX398" fmla="*/ 76199 w 1849847"/>
                    <a:gd name="connsiteY398" fmla="*/ 359934 h 8446843"/>
                    <a:gd name="connsiteX399" fmla="*/ 66025 w 1849847"/>
                    <a:gd name="connsiteY399" fmla="*/ 369759 h 8446843"/>
                    <a:gd name="connsiteX400" fmla="*/ 65327 w 1849847"/>
                    <a:gd name="connsiteY400" fmla="*/ 409753 h 8446843"/>
                    <a:gd name="connsiteX401" fmla="*/ 75152 w 1849847"/>
                    <a:gd name="connsiteY401" fmla="*/ 419927 h 8446843"/>
                    <a:gd name="connsiteX402" fmla="*/ 133902 w 1849847"/>
                    <a:gd name="connsiteY402" fmla="*/ 420953 h 8446843"/>
                    <a:gd name="connsiteX403" fmla="*/ 144076 w 1849847"/>
                    <a:gd name="connsiteY403" fmla="*/ 411128 h 8446843"/>
                    <a:gd name="connsiteX404" fmla="*/ 144774 w 1849847"/>
                    <a:gd name="connsiteY404" fmla="*/ 371134 h 8446843"/>
                    <a:gd name="connsiteX405" fmla="*/ 144774 w 1849847"/>
                    <a:gd name="connsiteY405" fmla="*/ 282234 h 8446843"/>
                    <a:gd name="connsiteX406" fmla="*/ 134949 w 1849847"/>
                    <a:gd name="connsiteY406" fmla="*/ 272060 h 8446843"/>
                    <a:gd name="connsiteX407" fmla="*/ 76199 w 1849847"/>
                    <a:gd name="connsiteY407" fmla="*/ 271034 h 8446843"/>
                    <a:gd name="connsiteX408" fmla="*/ 66025 w 1849847"/>
                    <a:gd name="connsiteY408" fmla="*/ 280859 h 8446843"/>
                    <a:gd name="connsiteX409" fmla="*/ 65327 w 1849847"/>
                    <a:gd name="connsiteY409" fmla="*/ 320853 h 8446843"/>
                    <a:gd name="connsiteX410" fmla="*/ 75152 w 1849847"/>
                    <a:gd name="connsiteY410" fmla="*/ 331027 h 8446843"/>
                    <a:gd name="connsiteX411" fmla="*/ 133902 w 1849847"/>
                    <a:gd name="connsiteY411" fmla="*/ 332053 h 8446843"/>
                    <a:gd name="connsiteX412" fmla="*/ 144076 w 1849847"/>
                    <a:gd name="connsiteY412" fmla="*/ 322228 h 8446843"/>
                    <a:gd name="connsiteX413" fmla="*/ 144774 w 1849847"/>
                    <a:gd name="connsiteY413" fmla="*/ 282234 h 8446843"/>
                    <a:gd name="connsiteX414" fmla="*/ 144774 w 1849847"/>
                    <a:gd name="connsiteY414" fmla="*/ 194378 h 8446843"/>
                    <a:gd name="connsiteX415" fmla="*/ 134949 w 1849847"/>
                    <a:gd name="connsiteY415" fmla="*/ 184204 h 8446843"/>
                    <a:gd name="connsiteX416" fmla="*/ 76199 w 1849847"/>
                    <a:gd name="connsiteY416" fmla="*/ 183178 h 8446843"/>
                    <a:gd name="connsiteX417" fmla="*/ 66025 w 1849847"/>
                    <a:gd name="connsiteY417" fmla="*/ 193003 h 8446843"/>
                    <a:gd name="connsiteX418" fmla="*/ 65327 w 1849847"/>
                    <a:gd name="connsiteY418" fmla="*/ 232997 h 8446843"/>
                    <a:gd name="connsiteX419" fmla="*/ 75152 w 1849847"/>
                    <a:gd name="connsiteY419" fmla="*/ 243171 h 8446843"/>
                    <a:gd name="connsiteX420" fmla="*/ 133902 w 1849847"/>
                    <a:gd name="connsiteY420" fmla="*/ 244197 h 8446843"/>
                    <a:gd name="connsiteX421" fmla="*/ 144076 w 1849847"/>
                    <a:gd name="connsiteY421" fmla="*/ 234372 h 8446843"/>
                    <a:gd name="connsiteX422" fmla="*/ 144774 w 1849847"/>
                    <a:gd name="connsiteY422" fmla="*/ 194378 h 8446843"/>
                    <a:gd name="connsiteX423" fmla="*/ 144774 w 1849847"/>
                    <a:gd name="connsiteY423" fmla="*/ 106113 h 8446843"/>
                    <a:gd name="connsiteX424" fmla="*/ 134949 w 1849847"/>
                    <a:gd name="connsiteY424" fmla="*/ 95939 h 8446843"/>
                    <a:gd name="connsiteX425" fmla="*/ 76199 w 1849847"/>
                    <a:gd name="connsiteY425" fmla="*/ 94913 h 8446843"/>
                    <a:gd name="connsiteX426" fmla="*/ 66025 w 1849847"/>
                    <a:gd name="connsiteY426" fmla="*/ 104738 h 8446843"/>
                    <a:gd name="connsiteX427" fmla="*/ 65327 w 1849847"/>
                    <a:gd name="connsiteY427" fmla="*/ 144732 h 8446843"/>
                    <a:gd name="connsiteX428" fmla="*/ 75152 w 1849847"/>
                    <a:gd name="connsiteY428" fmla="*/ 154906 h 8446843"/>
                    <a:gd name="connsiteX429" fmla="*/ 133902 w 1849847"/>
                    <a:gd name="connsiteY429" fmla="*/ 155932 h 8446843"/>
                    <a:gd name="connsiteX430" fmla="*/ 144076 w 1849847"/>
                    <a:gd name="connsiteY430" fmla="*/ 146107 h 8446843"/>
                    <a:gd name="connsiteX431" fmla="*/ 144774 w 1849847"/>
                    <a:gd name="connsiteY431" fmla="*/ 106113 h 8446843"/>
                    <a:gd name="connsiteX432" fmla="*/ 145673 w 1849847"/>
                    <a:gd name="connsiteY432" fmla="*/ 8307976 h 8446843"/>
                    <a:gd name="connsiteX433" fmla="*/ 135848 w 1849847"/>
                    <a:gd name="connsiteY433" fmla="*/ 8297802 h 8446843"/>
                    <a:gd name="connsiteX434" fmla="*/ 77098 w 1849847"/>
                    <a:gd name="connsiteY434" fmla="*/ 8296777 h 8446843"/>
                    <a:gd name="connsiteX435" fmla="*/ 66924 w 1849847"/>
                    <a:gd name="connsiteY435" fmla="*/ 8306602 h 8446843"/>
                    <a:gd name="connsiteX436" fmla="*/ 66226 w 1849847"/>
                    <a:gd name="connsiteY436" fmla="*/ 8346596 h 8446843"/>
                    <a:gd name="connsiteX437" fmla="*/ 76051 w 1849847"/>
                    <a:gd name="connsiteY437" fmla="*/ 8356770 h 8446843"/>
                    <a:gd name="connsiteX438" fmla="*/ 134801 w 1849847"/>
                    <a:gd name="connsiteY438" fmla="*/ 8357795 h 8446843"/>
                    <a:gd name="connsiteX439" fmla="*/ 144975 w 1849847"/>
                    <a:gd name="connsiteY439" fmla="*/ 8347970 h 8446843"/>
                    <a:gd name="connsiteX440" fmla="*/ 145673 w 1849847"/>
                    <a:gd name="connsiteY440" fmla="*/ 8307976 h 8446843"/>
                    <a:gd name="connsiteX441" fmla="*/ 145673 w 1849847"/>
                    <a:gd name="connsiteY441" fmla="*/ 8219711 h 8446843"/>
                    <a:gd name="connsiteX442" fmla="*/ 135848 w 1849847"/>
                    <a:gd name="connsiteY442" fmla="*/ 8209537 h 8446843"/>
                    <a:gd name="connsiteX443" fmla="*/ 77098 w 1849847"/>
                    <a:gd name="connsiteY443" fmla="*/ 8208512 h 8446843"/>
                    <a:gd name="connsiteX444" fmla="*/ 66924 w 1849847"/>
                    <a:gd name="connsiteY444" fmla="*/ 8218337 h 8446843"/>
                    <a:gd name="connsiteX445" fmla="*/ 66226 w 1849847"/>
                    <a:gd name="connsiteY445" fmla="*/ 8258331 h 8446843"/>
                    <a:gd name="connsiteX446" fmla="*/ 76051 w 1849847"/>
                    <a:gd name="connsiteY446" fmla="*/ 8268505 h 8446843"/>
                    <a:gd name="connsiteX447" fmla="*/ 134801 w 1849847"/>
                    <a:gd name="connsiteY447" fmla="*/ 8269530 h 8446843"/>
                    <a:gd name="connsiteX448" fmla="*/ 144975 w 1849847"/>
                    <a:gd name="connsiteY448" fmla="*/ 8259705 h 8446843"/>
                    <a:gd name="connsiteX449" fmla="*/ 145673 w 1849847"/>
                    <a:gd name="connsiteY449" fmla="*/ 8219711 h 8446843"/>
                    <a:gd name="connsiteX450" fmla="*/ 145673 w 1849847"/>
                    <a:gd name="connsiteY450" fmla="*/ 7776707 h 8446843"/>
                    <a:gd name="connsiteX451" fmla="*/ 135848 w 1849847"/>
                    <a:gd name="connsiteY451" fmla="*/ 7766533 h 8446843"/>
                    <a:gd name="connsiteX452" fmla="*/ 77098 w 1849847"/>
                    <a:gd name="connsiteY452" fmla="*/ 7765507 h 8446843"/>
                    <a:gd name="connsiteX453" fmla="*/ 66924 w 1849847"/>
                    <a:gd name="connsiteY453" fmla="*/ 7775332 h 8446843"/>
                    <a:gd name="connsiteX454" fmla="*/ 66226 w 1849847"/>
                    <a:gd name="connsiteY454" fmla="*/ 7815326 h 8446843"/>
                    <a:gd name="connsiteX455" fmla="*/ 76051 w 1849847"/>
                    <a:gd name="connsiteY455" fmla="*/ 7825500 h 8446843"/>
                    <a:gd name="connsiteX456" fmla="*/ 134801 w 1849847"/>
                    <a:gd name="connsiteY456" fmla="*/ 7826526 h 8446843"/>
                    <a:gd name="connsiteX457" fmla="*/ 144975 w 1849847"/>
                    <a:gd name="connsiteY457" fmla="*/ 7816701 h 8446843"/>
                    <a:gd name="connsiteX458" fmla="*/ 145673 w 1849847"/>
                    <a:gd name="connsiteY458" fmla="*/ 7776707 h 8446843"/>
                    <a:gd name="connsiteX459" fmla="*/ 145673 w 1849847"/>
                    <a:gd name="connsiteY459" fmla="*/ 7687807 h 8446843"/>
                    <a:gd name="connsiteX460" fmla="*/ 135848 w 1849847"/>
                    <a:gd name="connsiteY460" fmla="*/ 7677633 h 8446843"/>
                    <a:gd name="connsiteX461" fmla="*/ 77098 w 1849847"/>
                    <a:gd name="connsiteY461" fmla="*/ 7676607 h 8446843"/>
                    <a:gd name="connsiteX462" fmla="*/ 66924 w 1849847"/>
                    <a:gd name="connsiteY462" fmla="*/ 7686432 h 8446843"/>
                    <a:gd name="connsiteX463" fmla="*/ 66226 w 1849847"/>
                    <a:gd name="connsiteY463" fmla="*/ 7726426 h 8446843"/>
                    <a:gd name="connsiteX464" fmla="*/ 76051 w 1849847"/>
                    <a:gd name="connsiteY464" fmla="*/ 7736600 h 8446843"/>
                    <a:gd name="connsiteX465" fmla="*/ 134801 w 1849847"/>
                    <a:gd name="connsiteY465" fmla="*/ 7737626 h 8446843"/>
                    <a:gd name="connsiteX466" fmla="*/ 144975 w 1849847"/>
                    <a:gd name="connsiteY466" fmla="*/ 7727801 h 8446843"/>
                    <a:gd name="connsiteX467" fmla="*/ 145673 w 1849847"/>
                    <a:gd name="connsiteY467" fmla="*/ 7687807 h 8446843"/>
                    <a:gd name="connsiteX468" fmla="*/ 145673 w 1849847"/>
                    <a:gd name="connsiteY468" fmla="*/ 7599951 h 8446843"/>
                    <a:gd name="connsiteX469" fmla="*/ 135848 w 1849847"/>
                    <a:gd name="connsiteY469" fmla="*/ 7589777 h 8446843"/>
                    <a:gd name="connsiteX470" fmla="*/ 77098 w 1849847"/>
                    <a:gd name="connsiteY470" fmla="*/ 7588751 h 8446843"/>
                    <a:gd name="connsiteX471" fmla="*/ 66924 w 1849847"/>
                    <a:gd name="connsiteY471" fmla="*/ 7598576 h 8446843"/>
                    <a:gd name="connsiteX472" fmla="*/ 66226 w 1849847"/>
                    <a:gd name="connsiteY472" fmla="*/ 7638570 h 8446843"/>
                    <a:gd name="connsiteX473" fmla="*/ 76051 w 1849847"/>
                    <a:gd name="connsiteY473" fmla="*/ 7648744 h 8446843"/>
                    <a:gd name="connsiteX474" fmla="*/ 134801 w 1849847"/>
                    <a:gd name="connsiteY474" fmla="*/ 7649770 h 8446843"/>
                    <a:gd name="connsiteX475" fmla="*/ 144975 w 1849847"/>
                    <a:gd name="connsiteY475" fmla="*/ 7639945 h 8446843"/>
                    <a:gd name="connsiteX476" fmla="*/ 145673 w 1849847"/>
                    <a:gd name="connsiteY476" fmla="*/ 7599951 h 8446843"/>
                    <a:gd name="connsiteX477" fmla="*/ 145673 w 1849847"/>
                    <a:gd name="connsiteY477" fmla="*/ 7511686 h 8446843"/>
                    <a:gd name="connsiteX478" fmla="*/ 135848 w 1849847"/>
                    <a:gd name="connsiteY478" fmla="*/ 7501512 h 8446843"/>
                    <a:gd name="connsiteX479" fmla="*/ 77098 w 1849847"/>
                    <a:gd name="connsiteY479" fmla="*/ 7500486 h 8446843"/>
                    <a:gd name="connsiteX480" fmla="*/ 66924 w 1849847"/>
                    <a:gd name="connsiteY480" fmla="*/ 7510311 h 8446843"/>
                    <a:gd name="connsiteX481" fmla="*/ 66226 w 1849847"/>
                    <a:gd name="connsiteY481" fmla="*/ 7550305 h 8446843"/>
                    <a:gd name="connsiteX482" fmla="*/ 76051 w 1849847"/>
                    <a:gd name="connsiteY482" fmla="*/ 7560479 h 8446843"/>
                    <a:gd name="connsiteX483" fmla="*/ 134801 w 1849847"/>
                    <a:gd name="connsiteY483" fmla="*/ 7561505 h 8446843"/>
                    <a:gd name="connsiteX484" fmla="*/ 144975 w 1849847"/>
                    <a:gd name="connsiteY484" fmla="*/ 7551680 h 8446843"/>
                    <a:gd name="connsiteX485" fmla="*/ 145673 w 1849847"/>
                    <a:gd name="connsiteY485" fmla="*/ 7511686 h 8446843"/>
                    <a:gd name="connsiteX486" fmla="*/ 145673 w 1849847"/>
                    <a:gd name="connsiteY486" fmla="*/ 7071857 h 8446843"/>
                    <a:gd name="connsiteX487" fmla="*/ 135848 w 1849847"/>
                    <a:gd name="connsiteY487" fmla="*/ 7061683 h 8446843"/>
                    <a:gd name="connsiteX488" fmla="*/ 77098 w 1849847"/>
                    <a:gd name="connsiteY488" fmla="*/ 7060657 h 8446843"/>
                    <a:gd name="connsiteX489" fmla="*/ 66924 w 1849847"/>
                    <a:gd name="connsiteY489" fmla="*/ 7070482 h 8446843"/>
                    <a:gd name="connsiteX490" fmla="*/ 66226 w 1849847"/>
                    <a:gd name="connsiteY490" fmla="*/ 7110476 h 8446843"/>
                    <a:gd name="connsiteX491" fmla="*/ 76051 w 1849847"/>
                    <a:gd name="connsiteY491" fmla="*/ 7120650 h 8446843"/>
                    <a:gd name="connsiteX492" fmla="*/ 134801 w 1849847"/>
                    <a:gd name="connsiteY492" fmla="*/ 7121676 h 8446843"/>
                    <a:gd name="connsiteX493" fmla="*/ 144975 w 1849847"/>
                    <a:gd name="connsiteY493" fmla="*/ 7111851 h 8446843"/>
                    <a:gd name="connsiteX494" fmla="*/ 145673 w 1849847"/>
                    <a:gd name="connsiteY494" fmla="*/ 7071857 h 8446843"/>
                    <a:gd name="connsiteX495" fmla="*/ 145673 w 1849847"/>
                    <a:gd name="connsiteY495" fmla="*/ 6982957 h 8446843"/>
                    <a:gd name="connsiteX496" fmla="*/ 135848 w 1849847"/>
                    <a:gd name="connsiteY496" fmla="*/ 6972783 h 8446843"/>
                    <a:gd name="connsiteX497" fmla="*/ 77098 w 1849847"/>
                    <a:gd name="connsiteY497" fmla="*/ 6971757 h 8446843"/>
                    <a:gd name="connsiteX498" fmla="*/ 66924 w 1849847"/>
                    <a:gd name="connsiteY498" fmla="*/ 6981582 h 8446843"/>
                    <a:gd name="connsiteX499" fmla="*/ 66226 w 1849847"/>
                    <a:gd name="connsiteY499" fmla="*/ 7021576 h 8446843"/>
                    <a:gd name="connsiteX500" fmla="*/ 76051 w 1849847"/>
                    <a:gd name="connsiteY500" fmla="*/ 7031750 h 8446843"/>
                    <a:gd name="connsiteX501" fmla="*/ 134801 w 1849847"/>
                    <a:gd name="connsiteY501" fmla="*/ 7032776 h 8446843"/>
                    <a:gd name="connsiteX502" fmla="*/ 144975 w 1849847"/>
                    <a:gd name="connsiteY502" fmla="*/ 7022951 h 8446843"/>
                    <a:gd name="connsiteX503" fmla="*/ 145673 w 1849847"/>
                    <a:gd name="connsiteY503" fmla="*/ 6982957 h 8446843"/>
                    <a:gd name="connsiteX504" fmla="*/ 145673 w 1849847"/>
                    <a:gd name="connsiteY504" fmla="*/ 6895101 h 8446843"/>
                    <a:gd name="connsiteX505" fmla="*/ 135848 w 1849847"/>
                    <a:gd name="connsiteY505" fmla="*/ 6884927 h 8446843"/>
                    <a:gd name="connsiteX506" fmla="*/ 77098 w 1849847"/>
                    <a:gd name="connsiteY506" fmla="*/ 6883901 h 8446843"/>
                    <a:gd name="connsiteX507" fmla="*/ 66924 w 1849847"/>
                    <a:gd name="connsiteY507" fmla="*/ 6893726 h 8446843"/>
                    <a:gd name="connsiteX508" fmla="*/ 66226 w 1849847"/>
                    <a:gd name="connsiteY508" fmla="*/ 6933720 h 8446843"/>
                    <a:gd name="connsiteX509" fmla="*/ 76051 w 1849847"/>
                    <a:gd name="connsiteY509" fmla="*/ 6943894 h 8446843"/>
                    <a:gd name="connsiteX510" fmla="*/ 134801 w 1849847"/>
                    <a:gd name="connsiteY510" fmla="*/ 6944920 h 8446843"/>
                    <a:gd name="connsiteX511" fmla="*/ 144975 w 1849847"/>
                    <a:gd name="connsiteY511" fmla="*/ 6935095 h 8446843"/>
                    <a:gd name="connsiteX512" fmla="*/ 145673 w 1849847"/>
                    <a:gd name="connsiteY512" fmla="*/ 6895101 h 8446843"/>
                    <a:gd name="connsiteX513" fmla="*/ 145673 w 1849847"/>
                    <a:gd name="connsiteY513" fmla="*/ 6806836 h 8446843"/>
                    <a:gd name="connsiteX514" fmla="*/ 135848 w 1849847"/>
                    <a:gd name="connsiteY514" fmla="*/ 6796662 h 8446843"/>
                    <a:gd name="connsiteX515" fmla="*/ 77098 w 1849847"/>
                    <a:gd name="connsiteY515" fmla="*/ 6795636 h 8446843"/>
                    <a:gd name="connsiteX516" fmla="*/ 66924 w 1849847"/>
                    <a:gd name="connsiteY516" fmla="*/ 6805461 h 8446843"/>
                    <a:gd name="connsiteX517" fmla="*/ 66226 w 1849847"/>
                    <a:gd name="connsiteY517" fmla="*/ 6845455 h 8446843"/>
                    <a:gd name="connsiteX518" fmla="*/ 76051 w 1849847"/>
                    <a:gd name="connsiteY518" fmla="*/ 6855629 h 8446843"/>
                    <a:gd name="connsiteX519" fmla="*/ 134801 w 1849847"/>
                    <a:gd name="connsiteY519" fmla="*/ 6856655 h 8446843"/>
                    <a:gd name="connsiteX520" fmla="*/ 144975 w 1849847"/>
                    <a:gd name="connsiteY520" fmla="*/ 6846830 h 8446843"/>
                    <a:gd name="connsiteX521" fmla="*/ 145673 w 1849847"/>
                    <a:gd name="connsiteY521" fmla="*/ 6806836 h 8446843"/>
                    <a:gd name="connsiteX522" fmla="*/ 145673 w 1849847"/>
                    <a:gd name="connsiteY522" fmla="*/ 6363832 h 8446843"/>
                    <a:gd name="connsiteX523" fmla="*/ 135848 w 1849847"/>
                    <a:gd name="connsiteY523" fmla="*/ 6353658 h 8446843"/>
                    <a:gd name="connsiteX524" fmla="*/ 77098 w 1849847"/>
                    <a:gd name="connsiteY524" fmla="*/ 6352632 h 8446843"/>
                    <a:gd name="connsiteX525" fmla="*/ 66924 w 1849847"/>
                    <a:gd name="connsiteY525" fmla="*/ 6362457 h 8446843"/>
                    <a:gd name="connsiteX526" fmla="*/ 66226 w 1849847"/>
                    <a:gd name="connsiteY526" fmla="*/ 6402451 h 8446843"/>
                    <a:gd name="connsiteX527" fmla="*/ 76051 w 1849847"/>
                    <a:gd name="connsiteY527" fmla="*/ 6412625 h 8446843"/>
                    <a:gd name="connsiteX528" fmla="*/ 134801 w 1849847"/>
                    <a:gd name="connsiteY528" fmla="*/ 6413651 h 8446843"/>
                    <a:gd name="connsiteX529" fmla="*/ 144975 w 1849847"/>
                    <a:gd name="connsiteY529" fmla="*/ 6403826 h 8446843"/>
                    <a:gd name="connsiteX530" fmla="*/ 145673 w 1849847"/>
                    <a:gd name="connsiteY530" fmla="*/ 6363832 h 8446843"/>
                    <a:gd name="connsiteX531" fmla="*/ 145673 w 1849847"/>
                    <a:gd name="connsiteY531" fmla="*/ 6274932 h 8446843"/>
                    <a:gd name="connsiteX532" fmla="*/ 135848 w 1849847"/>
                    <a:gd name="connsiteY532" fmla="*/ 6264758 h 8446843"/>
                    <a:gd name="connsiteX533" fmla="*/ 77098 w 1849847"/>
                    <a:gd name="connsiteY533" fmla="*/ 6263732 h 8446843"/>
                    <a:gd name="connsiteX534" fmla="*/ 66924 w 1849847"/>
                    <a:gd name="connsiteY534" fmla="*/ 6273557 h 8446843"/>
                    <a:gd name="connsiteX535" fmla="*/ 66226 w 1849847"/>
                    <a:gd name="connsiteY535" fmla="*/ 6313551 h 8446843"/>
                    <a:gd name="connsiteX536" fmla="*/ 76051 w 1849847"/>
                    <a:gd name="connsiteY536" fmla="*/ 6323725 h 8446843"/>
                    <a:gd name="connsiteX537" fmla="*/ 134801 w 1849847"/>
                    <a:gd name="connsiteY537" fmla="*/ 6324751 h 8446843"/>
                    <a:gd name="connsiteX538" fmla="*/ 144975 w 1849847"/>
                    <a:gd name="connsiteY538" fmla="*/ 6314926 h 8446843"/>
                    <a:gd name="connsiteX539" fmla="*/ 145673 w 1849847"/>
                    <a:gd name="connsiteY539" fmla="*/ 6274932 h 8446843"/>
                    <a:gd name="connsiteX540" fmla="*/ 145673 w 1849847"/>
                    <a:gd name="connsiteY540" fmla="*/ 6187076 h 8446843"/>
                    <a:gd name="connsiteX541" fmla="*/ 135848 w 1849847"/>
                    <a:gd name="connsiteY541" fmla="*/ 6176902 h 8446843"/>
                    <a:gd name="connsiteX542" fmla="*/ 77098 w 1849847"/>
                    <a:gd name="connsiteY542" fmla="*/ 6175876 h 8446843"/>
                    <a:gd name="connsiteX543" fmla="*/ 66924 w 1849847"/>
                    <a:gd name="connsiteY543" fmla="*/ 6185701 h 8446843"/>
                    <a:gd name="connsiteX544" fmla="*/ 66226 w 1849847"/>
                    <a:gd name="connsiteY544" fmla="*/ 6225695 h 8446843"/>
                    <a:gd name="connsiteX545" fmla="*/ 76051 w 1849847"/>
                    <a:gd name="connsiteY545" fmla="*/ 6235869 h 8446843"/>
                    <a:gd name="connsiteX546" fmla="*/ 134801 w 1849847"/>
                    <a:gd name="connsiteY546" fmla="*/ 6236895 h 8446843"/>
                    <a:gd name="connsiteX547" fmla="*/ 144975 w 1849847"/>
                    <a:gd name="connsiteY547" fmla="*/ 6227070 h 8446843"/>
                    <a:gd name="connsiteX548" fmla="*/ 145673 w 1849847"/>
                    <a:gd name="connsiteY548" fmla="*/ 6187076 h 8446843"/>
                    <a:gd name="connsiteX549" fmla="*/ 145673 w 1849847"/>
                    <a:gd name="connsiteY549" fmla="*/ 6098811 h 8446843"/>
                    <a:gd name="connsiteX550" fmla="*/ 135848 w 1849847"/>
                    <a:gd name="connsiteY550" fmla="*/ 6088637 h 8446843"/>
                    <a:gd name="connsiteX551" fmla="*/ 77098 w 1849847"/>
                    <a:gd name="connsiteY551" fmla="*/ 6087611 h 8446843"/>
                    <a:gd name="connsiteX552" fmla="*/ 66924 w 1849847"/>
                    <a:gd name="connsiteY552" fmla="*/ 6097436 h 8446843"/>
                    <a:gd name="connsiteX553" fmla="*/ 66226 w 1849847"/>
                    <a:gd name="connsiteY553" fmla="*/ 6137430 h 8446843"/>
                    <a:gd name="connsiteX554" fmla="*/ 76051 w 1849847"/>
                    <a:gd name="connsiteY554" fmla="*/ 6147604 h 8446843"/>
                    <a:gd name="connsiteX555" fmla="*/ 134801 w 1849847"/>
                    <a:gd name="connsiteY555" fmla="*/ 6148630 h 8446843"/>
                    <a:gd name="connsiteX556" fmla="*/ 144975 w 1849847"/>
                    <a:gd name="connsiteY556" fmla="*/ 6138805 h 8446843"/>
                    <a:gd name="connsiteX557" fmla="*/ 145673 w 1849847"/>
                    <a:gd name="connsiteY557" fmla="*/ 6098811 h 8446843"/>
                    <a:gd name="connsiteX558" fmla="*/ 145673 w 1849847"/>
                    <a:gd name="connsiteY558" fmla="*/ 5664541 h 8446843"/>
                    <a:gd name="connsiteX559" fmla="*/ 135848 w 1849847"/>
                    <a:gd name="connsiteY559" fmla="*/ 5654367 h 8446843"/>
                    <a:gd name="connsiteX560" fmla="*/ 77098 w 1849847"/>
                    <a:gd name="connsiteY560" fmla="*/ 5653341 h 8446843"/>
                    <a:gd name="connsiteX561" fmla="*/ 66924 w 1849847"/>
                    <a:gd name="connsiteY561" fmla="*/ 5663166 h 8446843"/>
                    <a:gd name="connsiteX562" fmla="*/ 66226 w 1849847"/>
                    <a:gd name="connsiteY562" fmla="*/ 5703160 h 8446843"/>
                    <a:gd name="connsiteX563" fmla="*/ 76051 w 1849847"/>
                    <a:gd name="connsiteY563" fmla="*/ 5713334 h 8446843"/>
                    <a:gd name="connsiteX564" fmla="*/ 134801 w 1849847"/>
                    <a:gd name="connsiteY564" fmla="*/ 5714360 h 8446843"/>
                    <a:gd name="connsiteX565" fmla="*/ 144975 w 1849847"/>
                    <a:gd name="connsiteY565" fmla="*/ 5704535 h 8446843"/>
                    <a:gd name="connsiteX566" fmla="*/ 145673 w 1849847"/>
                    <a:gd name="connsiteY566" fmla="*/ 5664541 h 8446843"/>
                    <a:gd name="connsiteX567" fmla="*/ 145673 w 1849847"/>
                    <a:gd name="connsiteY567" fmla="*/ 5575641 h 8446843"/>
                    <a:gd name="connsiteX568" fmla="*/ 135848 w 1849847"/>
                    <a:gd name="connsiteY568" fmla="*/ 5565467 h 8446843"/>
                    <a:gd name="connsiteX569" fmla="*/ 77098 w 1849847"/>
                    <a:gd name="connsiteY569" fmla="*/ 5564441 h 8446843"/>
                    <a:gd name="connsiteX570" fmla="*/ 66924 w 1849847"/>
                    <a:gd name="connsiteY570" fmla="*/ 5574266 h 8446843"/>
                    <a:gd name="connsiteX571" fmla="*/ 66226 w 1849847"/>
                    <a:gd name="connsiteY571" fmla="*/ 5614260 h 8446843"/>
                    <a:gd name="connsiteX572" fmla="*/ 76051 w 1849847"/>
                    <a:gd name="connsiteY572" fmla="*/ 5624434 h 8446843"/>
                    <a:gd name="connsiteX573" fmla="*/ 134801 w 1849847"/>
                    <a:gd name="connsiteY573" fmla="*/ 5625460 h 8446843"/>
                    <a:gd name="connsiteX574" fmla="*/ 144975 w 1849847"/>
                    <a:gd name="connsiteY574" fmla="*/ 5615635 h 8446843"/>
                    <a:gd name="connsiteX575" fmla="*/ 145673 w 1849847"/>
                    <a:gd name="connsiteY575" fmla="*/ 5575641 h 8446843"/>
                    <a:gd name="connsiteX576" fmla="*/ 145673 w 1849847"/>
                    <a:gd name="connsiteY576" fmla="*/ 5487785 h 8446843"/>
                    <a:gd name="connsiteX577" fmla="*/ 135848 w 1849847"/>
                    <a:gd name="connsiteY577" fmla="*/ 5477611 h 8446843"/>
                    <a:gd name="connsiteX578" fmla="*/ 77098 w 1849847"/>
                    <a:gd name="connsiteY578" fmla="*/ 5476585 h 8446843"/>
                    <a:gd name="connsiteX579" fmla="*/ 66924 w 1849847"/>
                    <a:gd name="connsiteY579" fmla="*/ 5486410 h 8446843"/>
                    <a:gd name="connsiteX580" fmla="*/ 66226 w 1849847"/>
                    <a:gd name="connsiteY580" fmla="*/ 5526404 h 8446843"/>
                    <a:gd name="connsiteX581" fmla="*/ 76051 w 1849847"/>
                    <a:gd name="connsiteY581" fmla="*/ 5536578 h 8446843"/>
                    <a:gd name="connsiteX582" fmla="*/ 134801 w 1849847"/>
                    <a:gd name="connsiteY582" fmla="*/ 5537604 h 8446843"/>
                    <a:gd name="connsiteX583" fmla="*/ 144975 w 1849847"/>
                    <a:gd name="connsiteY583" fmla="*/ 5527779 h 8446843"/>
                    <a:gd name="connsiteX584" fmla="*/ 145673 w 1849847"/>
                    <a:gd name="connsiteY584" fmla="*/ 5487785 h 8446843"/>
                    <a:gd name="connsiteX585" fmla="*/ 145673 w 1849847"/>
                    <a:gd name="connsiteY585" fmla="*/ 5399520 h 8446843"/>
                    <a:gd name="connsiteX586" fmla="*/ 135848 w 1849847"/>
                    <a:gd name="connsiteY586" fmla="*/ 5389346 h 8446843"/>
                    <a:gd name="connsiteX587" fmla="*/ 77098 w 1849847"/>
                    <a:gd name="connsiteY587" fmla="*/ 5388320 h 8446843"/>
                    <a:gd name="connsiteX588" fmla="*/ 66924 w 1849847"/>
                    <a:gd name="connsiteY588" fmla="*/ 5398145 h 8446843"/>
                    <a:gd name="connsiteX589" fmla="*/ 66226 w 1849847"/>
                    <a:gd name="connsiteY589" fmla="*/ 5438139 h 8446843"/>
                    <a:gd name="connsiteX590" fmla="*/ 76051 w 1849847"/>
                    <a:gd name="connsiteY590" fmla="*/ 5448313 h 8446843"/>
                    <a:gd name="connsiteX591" fmla="*/ 134801 w 1849847"/>
                    <a:gd name="connsiteY591" fmla="*/ 5449339 h 8446843"/>
                    <a:gd name="connsiteX592" fmla="*/ 144975 w 1849847"/>
                    <a:gd name="connsiteY592" fmla="*/ 5439514 h 8446843"/>
                    <a:gd name="connsiteX593" fmla="*/ 145673 w 1849847"/>
                    <a:gd name="connsiteY593" fmla="*/ 5399520 h 8446843"/>
                    <a:gd name="connsiteX594" fmla="*/ 145673 w 1849847"/>
                    <a:gd name="connsiteY594" fmla="*/ 4956516 h 8446843"/>
                    <a:gd name="connsiteX595" fmla="*/ 135848 w 1849847"/>
                    <a:gd name="connsiteY595" fmla="*/ 4946342 h 8446843"/>
                    <a:gd name="connsiteX596" fmla="*/ 77098 w 1849847"/>
                    <a:gd name="connsiteY596" fmla="*/ 4945316 h 8446843"/>
                    <a:gd name="connsiteX597" fmla="*/ 66924 w 1849847"/>
                    <a:gd name="connsiteY597" fmla="*/ 4955141 h 8446843"/>
                    <a:gd name="connsiteX598" fmla="*/ 66226 w 1849847"/>
                    <a:gd name="connsiteY598" fmla="*/ 4995135 h 8446843"/>
                    <a:gd name="connsiteX599" fmla="*/ 76051 w 1849847"/>
                    <a:gd name="connsiteY599" fmla="*/ 5005309 h 8446843"/>
                    <a:gd name="connsiteX600" fmla="*/ 134801 w 1849847"/>
                    <a:gd name="connsiteY600" fmla="*/ 5006335 h 8446843"/>
                    <a:gd name="connsiteX601" fmla="*/ 144975 w 1849847"/>
                    <a:gd name="connsiteY601" fmla="*/ 4996510 h 8446843"/>
                    <a:gd name="connsiteX602" fmla="*/ 145673 w 1849847"/>
                    <a:gd name="connsiteY602" fmla="*/ 4956516 h 8446843"/>
                    <a:gd name="connsiteX603" fmla="*/ 145673 w 1849847"/>
                    <a:gd name="connsiteY603" fmla="*/ 4867616 h 8446843"/>
                    <a:gd name="connsiteX604" fmla="*/ 135848 w 1849847"/>
                    <a:gd name="connsiteY604" fmla="*/ 4857442 h 8446843"/>
                    <a:gd name="connsiteX605" fmla="*/ 77098 w 1849847"/>
                    <a:gd name="connsiteY605" fmla="*/ 4856416 h 8446843"/>
                    <a:gd name="connsiteX606" fmla="*/ 66924 w 1849847"/>
                    <a:gd name="connsiteY606" fmla="*/ 4866241 h 8446843"/>
                    <a:gd name="connsiteX607" fmla="*/ 66226 w 1849847"/>
                    <a:gd name="connsiteY607" fmla="*/ 4906235 h 8446843"/>
                    <a:gd name="connsiteX608" fmla="*/ 76051 w 1849847"/>
                    <a:gd name="connsiteY608" fmla="*/ 4916409 h 8446843"/>
                    <a:gd name="connsiteX609" fmla="*/ 134801 w 1849847"/>
                    <a:gd name="connsiteY609" fmla="*/ 4917435 h 8446843"/>
                    <a:gd name="connsiteX610" fmla="*/ 144975 w 1849847"/>
                    <a:gd name="connsiteY610" fmla="*/ 4907610 h 8446843"/>
                    <a:gd name="connsiteX611" fmla="*/ 145673 w 1849847"/>
                    <a:gd name="connsiteY611" fmla="*/ 4867616 h 8446843"/>
                    <a:gd name="connsiteX612" fmla="*/ 145673 w 1849847"/>
                    <a:gd name="connsiteY612" fmla="*/ 4779760 h 8446843"/>
                    <a:gd name="connsiteX613" fmla="*/ 135848 w 1849847"/>
                    <a:gd name="connsiteY613" fmla="*/ 4769586 h 8446843"/>
                    <a:gd name="connsiteX614" fmla="*/ 77098 w 1849847"/>
                    <a:gd name="connsiteY614" fmla="*/ 4768560 h 8446843"/>
                    <a:gd name="connsiteX615" fmla="*/ 66924 w 1849847"/>
                    <a:gd name="connsiteY615" fmla="*/ 4778385 h 8446843"/>
                    <a:gd name="connsiteX616" fmla="*/ 66226 w 1849847"/>
                    <a:gd name="connsiteY616" fmla="*/ 4818379 h 8446843"/>
                    <a:gd name="connsiteX617" fmla="*/ 76051 w 1849847"/>
                    <a:gd name="connsiteY617" fmla="*/ 4828553 h 8446843"/>
                    <a:gd name="connsiteX618" fmla="*/ 134801 w 1849847"/>
                    <a:gd name="connsiteY618" fmla="*/ 4829579 h 8446843"/>
                    <a:gd name="connsiteX619" fmla="*/ 144975 w 1849847"/>
                    <a:gd name="connsiteY619" fmla="*/ 4819754 h 8446843"/>
                    <a:gd name="connsiteX620" fmla="*/ 145673 w 1849847"/>
                    <a:gd name="connsiteY620" fmla="*/ 4779760 h 8446843"/>
                    <a:gd name="connsiteX621" fmla="*/ 145673 w 1849847"/>
                    <a:gd name="connsiteY621" fmla="*/ 4691495 h 8446843"/>
                    <a:gd name="connsiteX622" fmla="*/ 135848 w 1849847"/>
                    <a:gd name="connsiteY622" fmla="*/ 4681321 h 8446843"/>
                    <a:gd name="connsiteX623" fmla="*/ 77098 w 1849847"/>
                    <a:gd name="connsiteY623" fmla="*/ 4680295 h 8446843"/>
                    <a:gd name="connsiteX624" fmla="*/ 66924 w 1849847"/>
                    <a:gd name="connsiteY624" fmla="*/ 4690120 h 8446843"/>
                    <a:gd name="connsiteX625" fmla="*/ 66226 w 1849847"/>
                    <a:gd name="connsiteY625" fmla="*/ 4730114 h 8446843"/>
                    <a:gd name="connsiteX626" fmla="*/ 76051 w 1849847"/>
                    <a:gd name="connsiteY626" fmla="*/ 4740288 h 8446843"/>
                    <a:gd name="connsiteX627" fmla="*/ 134801 w 1849847"/>
                    <a:gd name="connsiteY627" fmla="*/ 4741314 h 8446843"/>
                    <a:gd name="connsiteX628" fmla="*/ 144975 w 1849847"/>
                    <a:gd name="connsiteY628" fmla="*/ 4731489 h 8446843"/>
                    <a:gd name="connsiteX629" fmla="*/ 145673 w 1849847"/>
                    <a:gd name="connsiteY629" fmla="*/ 4691495 h 8446843"/>
                    <a:gd name="connsiteX630" fmla="*/ 145673 w 1849847"/>
                    <a:gd name="connsiteY630" fmla="*/ 4251666 h 8446843"/>
                    <a:gd name="connsiteX631" fmla="*/ 135848 w 1849847"/>
                    <a:gd name="connsiteY631" fmla="*/ 4241492 h 8446843"/>
                    <a:gd name="connsiteX632" fmla="*/ 77098 w 1849847"/>
                    <a:gd name="connsiteY632" fmla="*/ 4240466 h 8446843"/>
                    <a:gd name="connsiteX633" fmla="*/ 66924 w 1849847"/>
                    <a:gd name="connsiteY633" fmla="*/ 4250291 h 8446843"/>
                    <a:gd name="connsiteX634" fmla="*/ 66226 w 1849847"/>
                    <a:gd name="connsiteY634" fmla="*/ 4290285 h 8446843"/>
                    <a:gd name="connsiteX635" fmla="*/ 76051 w 1849847"/>
                    <a:gd name="connsiteY635" fmla="*/ 4300459 h 8446843"/>
                    <a:gd name="connsiteX636" fmla="*/ 134801 w 1849847"/>
                    <a:gd name="connsiteY636" fmla="*/ 4301485 h 8446843"/>
                    <a:gd name="connsiteX637" fmla="*/ 144975 w 1849847"/>
                    <a:gd name="connsiteY637" fmla="*/ 4291660 h 8446843"/>
                    <a:gd name="connsiteX638" fmla="*/ 145673 w 1849847"/>
                    <a:gd name="connsiteY638" fmla="*/ 4251666 h 8446843"/>
                    <a:gd name="connsiteX639" fmla="*/ 145673 w 1849847"/>
                    <a:gd name="connsiteY639" fmla="*/ 4162766 h 8446843"/>
                    <a:gd name="connsiteX640" fmla="*/ 135848 w 1849847"/>
                    <a:gd name="connsiteY640" fmla="*/ 4152592 h 8446843"/>
                    <a:gd name="connsiteX641" fmla="*/ 77098 w 1849847"/>
                    <a:gd name="connsiteY641" fmla="*/ 4151566 h 8446843"/>
                    <a:gd name="connsiteX642" fmla="*/ 66924 w 1849847"/>
                    <a:gd name="connsiteY642" fmla="*/ 4161391 h 8446843"/>
                    <a:gd name="connsiteX643" fmla="*/ 66226 w 1849847"/>
                    <a:gd name="connsiteY643" fmla="*/ 4201385 h 8446843"/>
                    <a:gd name="connsiteX644" fmla="*/ 76051 w 1849847"/>
                    <a:gd name="connsiteY644" fmla="*/ 4211559 h 8446843"/>
                    <a:gd name="connsiteX645" fmla="*/ 134801 w 1849847"/>
                    <a:gd name="connsiteY645" fmla="*/ 4212585 h 8446843"/>
                    <a:gd name="connsiteX646" fmla="*/ 144975 w 1849847"/>
                    <a:gd name="connsiteY646" fmla="*/ 4202760 h 8446843"/>
                    <a:gd name="connsiteX647" fmla="*/ 145673 w 1849847"/>
                    <a:gd name="connsiteY647" fmla="*/ 4162766 h 8446843"/>
                    <a:gd name="connsiteX648" fmla="*/ 145673 w 1849847"/>
                    <a:gd name="connsiteY648" fmla="*/ 4074910 h 8446843"/>
                    <a:gd name="connsiteX649" fmla="*/ 135848 w 1849847"/>
                    <a:gd name="connsiteY649" fmla="*/ 4064736 h 8446843"/>
                    <a:gd name="connsiteX650" fmla="*/ 77098 w 1849847"/>
                    <a:gd name="connsiteY650" fmla="*/ 4063710 h 8446843"/>
                    <a:gd name="connsiteX651" fmla="*/ 66924 w 1849847"/>
                    <a:gd name="connsiteY651" fmla="*/ 4073535 h 8446843"/>
                    <a:gd name="connsiteX652" fmla="*/ 66226 w 1849847"/>
                    <a:gd name="connsiteY652" fmla="*/ 4113529 h 8446843"/>
                    <a:gd name="connsiteX653" fmla="*/ 76051 w 1849847"/>
                    <a:gd name="connsiteY653" fmla="*/ 4123703 h 8446843"/>
                    <a:gd name="connsiteX654" fmla="*/ 134801 w 1849847"/>
                    <a:gd name="connsiteY654" fmla="*/ 4124729 h 8446843"/>
                    <a:gd name="connsiteX655" fmla="*/ 144975 w 1849847"/>
                    <a:gd name="connsiteY655" fmla="*/ 4114904 h 8446843"/>
                    <a:gd name="connsiteX656" fmla="*/ 145673 w 1849847"/>
                    <a:gd name="connsiteY656" fmla="*/ 4074910 h 8446843"/>
                    <a:gd name="connsiteX657" fmla="*/ 145673 w 1849847"/>
                    <a:gd name="connsiteY657" fmla="*/ 3986645 h 8446843"/>
                    <a:gd name="connsiteX658" fmla="*/ 135848 w 1849847"/>
                    <a:gd name="connsiteY658" fmla="*/ 3976471 h 8446843"/>
                    <a:gd name="connsiteX659" fmla="*/ 77098 w 1849847"/>
                    <a:gd name="connsiteY659" fmla="*/ 3975445 h 8446843"/>
                    <a:gd name="connsiteX660" fmla="*/ 66924 w 1849847"/>
                    <a:gd name="connsiteY660" fmla="*/ 3985270 h 8446843"/>
                    <a:gd name="connsiteX661" fmla="*/ 66226 w 1849847"/>
                    <a:gd name="connsiteY661" fmla="*/ 4025264 h 8446843"/>
                    <a:gd name="connsiteX662" fmla="*/ 76051 w 1849847"/>
                    <a:gd name="connsiteY662" fmla="*/ 4035438 h 8446843"/>
                    <a:gd name="connsiteX663" fmla="*/ 134801 w 1849847"/>
                    <a:gd name="connsiteY663" fmla="*/ 4036464 h 8446843"/>
                    <a:gd name="connsiteX664" fmla="*/ 144975 w 1849847"/>
                    <a:gd name="connsiteY664" fmla="*/ 4026639 h 8446843"/>
                    <a:gd name="connsiteX665" fmla="*/ 145673 w 1849847"/>
                    <a:gd name="connsiteY665" fmla="*/ 3986645 h 8446843"/>
                    <a:gd name="connsiteX666" fmla="*/ 145673 w 1849847"/>
                    <a:gd name="connsiteY666" fmla="*/ 3543641 h 8446843"/>
                    <a:gd name="connsiteX667" fmla="*/ 135848 w 1849847"/>
                    <a:gd name="connsiteY667" fmla="*/ 3533467 h 8446843"/>
                    <a:gd name="connsiteX668" fmla="*/ 77098 w 1849847"/>
                    <a:gd name="connsiteY668" fmla="*/ 3532442 h 8446843"/>
                    <a:gd name="connsiteX669" fmla="*/ 66924 w 1849847"/>
                    <a:gd name="connsiteY669" fmla="*/ 3542266 h 8446843"/>
                    <a:gd name="connsiteX670" fmla="*/ 66226 w 1849847"/>
                    <a:gd name="connsiteY670" fmla="*/ 3582260 h 8446843"/>
                    <a:gd name="connsiteX671" fmla="*/ 76051 w 1849847"/>
                    <a:gd name="connsiteY671" fmla="*/ 3592434 h 8446843"/>
                    <a:gd name="connsiteX672" fmla="*/ 134801 w 1849847"/>
                    <a:gd name="connsiteY672" fmla="*/ 3593460 h 8446843"/>
                    <a:gd name="connsiteX673" fmla="*/ 144975 w 1849847"/>
                    <a:gd name="connsiteY673" fmla="*/ 3583635 h 8446843"/>
                    <a:gd name="connsiteX674" fmla="*/ 145673 w 1849847"/>
                    <a:gd name="connsiteY674" fmla="*/ 3543641 h 8446843"/>
                    <a:gd name="connsiteX675" fmla="*/ 145673 w 1849847"/>
                    <a:gd name="connsiteY675" fmla="*/ 3454741 h 8446843"/>
                    <a:gd name="connsiteX676" fmla="*/ 135848 w 1849847"/>
                    <a:gd name="connsiteY676" fmla="*/ 3444567 h 8446843"/>
                    <a:gd name="connsiteX677" fmla="*/ 77098 w 1849847"/>
                    <a:gd name="connsiteY677" fmla="*/ 3443542 h 8446843"/>
                    <a:gd name="connsiteX678" fmla="*/ 66924 w 1849847"/>
                    <a:gd name="connsiteY678" fmla="*/ 3453366 h 8446843"/>
                    <a:gd name="connsiteX679" fmla="*/ 66226 w 1849847"/>
                    <a:gd name="connsiteY679" fmla="*/ 3493360 h 8446843"/>
                    <a:gd name="connsiteX680" fmla="*/ 76051 w 1849847"/>
                    <a:gd name="connsiteY680" fmla="*/ 3503534 h 8446843"/>
                    <a:gd name="connsiteX681" fmla="*/ 134801 w 1849847"/>
                    <a:gd name="connsiteY681" fmla="*/ 3504560 h 8446843"/>
                    <a:gd name="connsiteX682" fmla="*/ 144975 w 1849847"/>
                    <a:gd name="connsiteY682" fmla="*/ 3494735 h 8446843"/>
                    <a:gd name="connsiteX683" fmla="*/ 145673 w 1849847"/>
                    <a:gd name="connsiteY683" fmla="*/ 3454741 h 8446843"/>
                    <a:gd name="connsiteX684" fmla="*/ 145673 w 1849847"/>
                    <a:gd name="connsiteY684" fmla="*/ 3366885 h 8446843"/>
                    <a:gd name="connsiteX685" fmla="*/ 135848 w 1849847"/>
                    <a:gd name="connsiteY685" fmla="*/ 3356711 h 8446843"/>
                    <a:gd name="connsiteX686" fmla="*/ 77098 w 1849847"/>
                    <a:gd name="connsiteY686" fmla="*/ 3355686 h 8446843"/>
                    <a:gd name="connsiteX687" fmla="*/ 66924 w 1849847"/>
                    <a:gd name="connsiteY687" fmla="*/ 3365510 h 8446843"/>
                    <a:gd name="connsiteX688" fmla="*/ 66226 w 1849847"/>
                    <a:gd name="connsiteY688" fmla="*/ 3405504 h 8446843"/>
                    <a:gd name="connsiteX689" fmla="*/ 76051 w 1849847"/>
                    <a:gd name="connsiteY689" fmla="*/ 3415678 h 8446843"/>
                    <a:gd name="connsiteX690" fmla="*/ 134801 w 1849847"/>
                    <a:gd name="connsiteY690" fmla="*/ 3416704 h 8446843"/>
                    <a:gd name="connsiteX691" fmla="*/ 144975 w 1849847"/>
                    <a:gd name="connsiteY691" fmla="*/ 3406879 h 8446843"/>
                    <a:gd name="connsiteX692" fmla="*/ 145673 w 1849847"/>
                    <a:gd name="connsiteY692" fmla="*/ 3366885 h 8446843"/>
                    <a:gd name="connsiteX693" fmla="*/ 145673 w 1849847"/>
                    <a:gd name="connsiteY693" fmla="*/ 3278620 h 8446843"/>
                    <a:gd name="connsiteX694" fmla="*/ 135848 w 1849847"/>
                    <a:gd name="connsiteY694" fmla="*/ 3268446 h 8446843"/>
                    <a:gd name="connsiteX695" fmla="*/ 77098 w 1849847"/>
                    <a:gd name="connsiteY695" fmla="*/ 3267421 h 8446843"/>
                    <a:gd name="connsiteX696" fmla="*/ 66924 w 1849847"/>
                    <a:gd name="connsiteY696" fmla="*/ 3277245 h 8446843"/>
                    <a:gd name="connsiteX697" fmla="*/ 66226 w 1849847"/>
                    <a:gd name="connsiteY697" fmla="*/ 3317239 h 8446843"/>
                    <a:gd name="connsiteX698" fmla="*/ 76051 w 1849847"/>
                    <a:gd name="connsiteY698" fmla="*/ 3327413 h 8446843"/>
                    <a:gd name="connsiteX699" fmla="*/ 134801 w 1849847"/>
                    <a:gd name="connsiteY699" fmla="*/ 3328439 h 8446843"/>
                    <a:gd name="connsiteX700" fmla="*/ 144975 w 1849847"/>
                    <a:gd name="connsiteY700" fmla="*/ 3318614 h 8446843"/>
                    <a:gd name="connsiteX701" fmla="*/ 145673 w 1849847"/>
                    <a:gd name="connsiteY701" fmla="*/ 3278620 h 8446843"/>
                    <a:gd name="connsiteX702" fmla="*/ 145673 w 1849847"/>
                    <a:gd name="connsiteY702" fmla="*/ 2845143 h 8446843"/>
                    <a:gd name="connsiteX703" fmla="*/ 135848 w 1849847"/>
                    <a:gd name="connsiteY703" fmla="*/ 2834969 h 8446843"/>
                    <a:gd name="connsiteX704" fmla="*/ 77098 w 1849847"/>
                    <a:gd name="connsiteY704" fmla="*/ 2833944 h 8446843"/>
                    <a:gd name="connsiteX705" fmla="*/ 66924 w 1849847"/>
                    <a:gd name="connsiteY705" fmla="*/ 2843768 h 8446843"/>
                    <a:gd name="connsiteX706" fmla="*/ 66226 w 1849847"/>
                    <a:gd name="connsiteY706" fmla="*/ 2883762 h 8446843"/>
                    <a:gd name="connsiteX707" fmla="*/ 76051 w 1849847"/>
                    <a:gd name="connsiteY707" fmla="*/ 2893936 h 8446843"/>
                    <a:gd name="connsiteX708" fmla="*/ 134801 w 1849847"/>
                    <a:gd name="connsiteY708" fmla="*/ 2894962 h 8446843"/>
                    <a:gd name="connsiteX709" fmla="*/ 144975 w 1849847"/>
                    <a:gd name="connsiteY709" fmla="*/ 2885137 h 8446843"/>
                    <a:gd name="connsiteX710" fmla="*/ 145673 w 1849847"/>
                    <a:gd name="connsiteY710" fmla="*/ 2845143 h 8446843"/>
                    <a:gd name="connsiteX711" fmla="*/ 145673 w 1849847"/>
                    <a:gd name="connsiteY711" fmla="*/ 2756243 h 8446843"/>
                    <a:gd name="connsiteX712" fmla="*/ 135848 w 1849847"/>
                    <a:gd name="connsiteY712" fmla="*/ 2746069 h 8446843"/>
                    <a:gd name="connsiteX713" fmla="*/ 77098 w 1849847"/>
                    <a:gd name="connsiteY713" fmla="*/ 2745044 h 8446843"/>
                    <a:gd name="connsiteX714" fmla="*/ 66924 w 1849847"/>
                    <a:gd name="connsiteY714" fmla="*/ 2754868 h 8446843"/>
                    <a:gd name="connsiteX715" fmla="*/ 66226 w 1849847"/>
                    <a:gd name="connsiteY715" fmla="*/ 2794862 h 8446843"/>
                    <a:gd name="connsiteX716" fmla="*/ 76051 w 1849847"/>
                    <a:gd name="connsiteY716" fmla="*/ 2805036 h 8446843"/>
                    <a:gd name="connsiteX717" fmla="*/ 134801 w 1849847"/>
                    <a:gd name="connsiteY717" fmla="*/ 2806062 h 8446843"/>
                    <a:gd name="connsiteX718" fmla="*/ 144975 w 1849847"/>
                    <a:gd name="connsiteY718" fmla="*/ 2796237 h 8446843"/>
                    <a:gd name="connsiteX719" fmla="*/ 145673 w 1849847"/>
                    <a:gd name="connsiteY719" fmla="*/ 2756243 h 8446843"/>
                    <a:gd name="connsiteX720" fmla="*/ 145673 w 1849847"/>
                    <a:gd name="connsiteY720" fmla="*/ 2668387 h 8446843"/>
                    <a:gd name="connsiteX721" fmla="*/ 135848 w 1849847"/>
                    <a:gd name="connsiteY721" fmla="*/ 2658213 h 8446843"/>
                    <a:gd name="connsiteX722" fmla="*/ 77098 w 1849847"/>
                    <a:gd name="connsiteY722" fmla="*/ 2657188 h 8446843"/>
                    <a:gd name="connsiteX723" fmla="*/ 66924 w 1849847"/>
                    <a:gd name="connsiteY723" fmla="*/ 2667012 h 8446843"/>
                    <a:gd name="connsiteX724" fmla="*/ 66226 w 1849847"/>
                    <a:gd name="connsiteY724" fmla="*/ 2707006 h 8446843"/>
                    <a:gd name="connsiteX725" fmla="*/ 76051 w 1849847"/>
                    <a:gd name="connsiteY725" fmla="*/ 2717180 h 8446843"/>
                    <a:gd name="connsiteX726" fmla="*/ 134801 w 1849847"/>
                    <a:gd name="connsiteY726" fmla="*/ 2718206 h 8446843"/>
                    <a:gd name="connsiteX727" fmla="*/ 144975 w 1849847"/>
                    <a:gd name="connsiteY727" fmla="*/ 2708381 h 8446843"/>
                    <a:gd name="connsiteX728" fmla="*/ 145673 w 1849847"/>
                    <a:gd name="connsiteY728" fmla="*/ 2668387 h 8446843"/>
                    <a:gd name="connsiteX729" fmla="*/ 145673 w 1849847"/>
                    <a:gd name="connsiteY729" fmla="*/ 2580122 h 8446843"/>
                    <a:gd name="connsiteX730" fmla="*/ 135848 w 1849847"/>
                    <a:gd name="connsiteY730" fmla="*/ 2569948 h 8446843"/>
                    <a:gd name="connsiteX731" fmla="*/ 77098 w 1849847"/>
                    <a:gd name="connsiteY731" fmla="*/ 2568923 h 8446843"/>
                    <a:gd name="connsiteX732" fmla="*/ 66924 w 1849847"/>
                    <a:gd name="connsiteY732" fmla="*/ 2578747 h 8446843"/>
                    <a:gd name="connsiteX733" fmla="*/ 66226 w 1849847"/>
                    <a:gd name="connsiteY733" fmla="*/ 2618741 h 8446843"/>
                    <a:gd name="connsiteX734" fmla="*/ 76051 w 1849847"/>
                    <a:gd name="connsiteY734" fmla="*/ 2628915 h 8446843"/>
                    <a:gd name="connsiteX735" fmla="*/ 134801 w 1849847"/>
                    <a:gd name="connsiteY735" fmla="*/ 2629941 h 8446843"/>
                    <a:gd name="connsiteX736" fmla="*/ 144975 w 1849847"/>
                    <a:gd name="connsiteY736" fmla="*/ 2620116 h 8446843"/>
                    <a:gd name="connsiteX737" fmla="*/ 145673 w 1849847"/>
                    <a:gd name="connsiteY737" fmla="*/ 2580122 h 8446843"/>
                    <a:gd name="connsiteX738" fmla="*/ 145673 w 1849847"/>
                    <a:gd name="connsiteY738" fmla="*/ 2137118 h 8446843"/>
                    <a:gd name="connsiteX739" fmla="*/ 135848 w 1849847"/>
                    <a:gd name="connsiteY739" fmla="*/ 2126944 h 8446843"/>
                    <a:gd name="connsiteX740" fmla="*/ 77098 w 1849847"/>
                    <a:gd name="connsiteY740" fmla="*/ 2125919 h 8446843"/>
                    <a:gd name="connsiteX741" fmla="*/ 66924 w 1849847"/>
                    <a:gd name="connsiteY741" fmla="*/ 2135743 h 8446843"/>
                    <a:gd name="connsiteX742" fmla="*/ 66226 w 1849847"/>
                    <a:gd name="connsiteY742" fmla="*/ 2175737 h 8446843"/>
                    <a:gd name="connsiteX743" fmla="*/ 76051 w 1849847"/>
                    <a:gd name="connsiteY743" fmla="*/ 2185911 h 8446843"/>
                    <a:gd name="connsiteX744" fmla="*/ 134801 w 1849847"/>
                    <a:gd name="connsiteY744" fmla="*/ 2186937 h 8446843"/>
                    <a:gd name="connsiteX745" fmla="*/ 144975 w 1849847"/>
                    <a:gd name="connsiteY745" fmla="*/ 2177112 h 8446843"/>
                    <a:gd name="connsiteX746" fmla="*/ 145673 w 1849847"/>
                    <a:gd name="connsiteY746" fmla="*/ 2137118 h 8446843"/>
                    <a:gd name="connsiteX747" fmla="*/ 145673 w 1849847"/>
                    <a:gd name="connsiteY747" fmla="*/ 2048218 h 8446843"/>
                    <a:gd name="connsiteX748" fmla="*/ 135848 w 1849847"/>
                    <a:gd name="connsiteY748" fmla="*/ 2038044 h 8446843"/>
                    <a:gd name="connsiteX749" fmla="*/ 77098 w 1849847"/>
                    <a:gd name="connsiteY749" fmla="*/ 2037019 h 8446843"/>
                    <a:gd name="connsiteX750" fmla="*/ 66924 w 1849847"/>
                    <a:gd name="connsiteY750" fmla="*/ 2046843 h 8446843"/>
                    <a:gd name="connsiteX751" fmla="*/ 66226 w 1849847"/>
                    <a:gd name="connsiteY751" fmla="*/ 2086837 h 8446843"/>
                    <a:gd name="connsiteX752" fmla="*/ 76051 w 1849847"/>
                    <a:gd name="connsiteY752" fmla="*/ 2097011 h 8446843"/>
                    <a:gd name="connsiteX753" fmla="*/ 134801 w 1849847"/>
                    <a:gd name="connsiteY753" fmla="*/ 2098037 h 8446843"/>
                    <a:gd name="connsiteX754" fmla="*/ 144975 w 1849847"/>
                    <a:gd name="connsiteY754" fmla="*/ 2088212 h 8446843"/>
                    <a:gd name="connsiteX755" fmla="*/ 145673 w 1849847"/>
                    <a:gd name="connsiteY755" fmla="*/ 2048218 h 8446843"/>
                    <a:gd name="connsiteX756" fmla="*/ 145673 w 1849847"/>
                    <a:gd name="connsiteY756" fmla="*/ 1960362 h 8446843"/>
                    <a:gd name="connsiteX757" fmla="*/ 135848 w 1849847"/>
                    <a:gd name="connsiteY757" fmla="*/ 1950188 h 8446843"/>
                    <a:gd name="connsiteX758" fmla="*/ 77098 w 1849847"/>
                    <a:gd name="connsiteY758" fmla="*/ 1949163 h 8446843"/>
                    <a:gd name="connsiteX759" fmla="*/ 66924 w 1849847"/>
                    <a:gd name="connsiteY759" fmla="*/ 1958987 h 8446843"/>
                    <a:gd name="connsiteX760" fmla="*/ 66226 w 1849847"/>
                    <a:gd name="connsiteY760" fmla="*/ 1998981 h 8446843"/>
                    <a:gd name="connsiteX761" fmla="*/ 76051 w 1849847"/>
                    <a:gd name="connsiteY761" fmla="*/ 2009155 h 8446843"/>
                    <a:gd name="connsiteX762" fmla="*/ 134801 w 1849847"/>
                    <a:gd name="connsiteY762" fmla="*/ 2010181 h 8446843"/>
                    <a:gd name="connsiteX763" fmla="*/ 144975 w 1849847"/>
                    <a:gd name="connsiteY763" fmla="*/ 2000356 h 8446843"/>
                    <a:gd name="connsiteX764" fmla="*/ 145673 w 1849847"/>
                    <a:gd name="connsiteY764" fmla="*/ 1960362 h 8446843"/>
                    <a:gd name="connsiteX765" fmla="*/ 145673 w 1849847"/>
                    <a:gd name="connsiteY765" fmla="*/ 1872097 h 8446843"/>
                    <a:gd name="connsiteX766" fmla="*/ 135848 w 1849847"/>
                    <a:gd name="connsiteY766" fmla="*/ 1861923 h 8446843"/>
                    <a:gd name="connsiteX767" fmla="*/ 77098 w 1849847"/>
                    <a:gd name="connsiteY767" fmla="*/ 1860898 h 8446843"/>
                    <a:gd name="connsiteX768" fmla="*/ 66924 w 1849847"/>
                    <a:gd name="connsiteY768" fmla="*/ 1870722 h 8446843"/>
                    <a:gd name="connsiteX769" fmla="*/ 66226 w 1849847"/>
                    <a:gd name="connsiteY769" fmla="*/ 1910716 h 8446843"/>
                    <a:gd name="connsiteX770" fmla="*/ 76051 w 1849847"/>
                    <a:gd name="connsiteY770" fmla="*/ 1920890 h 8446843"/>
                    <a:gd name="connsiteX771" fmla="*/ 134801 w 1849847"/>
                    <a:gd name="connsiteY771" fmla="*/ 1921916 h 8446843"/>
                    <a:gd name="connsiteX772" fmla="*/ 144975 w 1849847"/>
                    <a:gd name="connsiteY772" fmla="*/ 1912091 h 8446843"/>
                    <a:gd name="connsiteX773" fmla="*/ 145673 w 1849847"/>
                    <a:gd name="connsiteY773" fmla="*/ 1872097 h 8446843"/>
                    <a:gd name="connsiteX774" fmla="*/ 145673 w 1849847"/>
                    <a:gd name="connsiteY774" fmla="*/ 1432268 h 8446843"/>
                    <a:gd name="connsiteX775" fmla="*/ 135848 w 1849847"/>
                    <a:gd name="connsiteY775" fmla="*/ 1422094 h 8446843"/>
                    <a:gd name="connsiteX776" fmla="*/ 77098 w 1849847"/>
                    <a:gd name="connsiteY776" fmla="*/ 1421068 h 8446843"/>
                    <a:gd name="connsiteX777" fmla="*/ 66924 w 1849847"/>
                    <a:gd name="connsiteY777" fmla="*/ 1430893 h 8446843"/>
                    <a:gd name="connsiteX778" fmla="*/ 66226 w 1849847"/>
                    <a:gd name="connsiteY778" fmla="*/ 1470887 h 8446843"/>
                    <a:gd name="connsiteX779" fmla="*/ 76051 w 1849847"/>
                    <a:gd name="connsiteY779" fmla="*/ 1481061 h 8446843"/>
                    <a:gd name="connsiteX780" fmla="*/ 134801 w 1849847"/>
                    <a:gd name="connsiteY780" fmla="*/ 1482087 h 8446843"/>
                    <a:gd name="connsiteX781" fmla="*/ 144975 w 1849847"/>
                    <a:gd name="connsiteY781" fmla="*/ 1472262 h 8446843"/>
                    <a:gd name="connsiteX782" fmla="*/ 145673 w 1849847"/>
                    <a:gd name="connsiteY782" fmla="*/ 1432268 h 8446843"/>
                    <a:gd name="connsiteX783" fmla="*/ 145673 w 1849847"/>
                    <a:gd name="connsiteY783" fmla="*/ 1343368 h 8446843"/>
                    <a:gd name="connsiteX784" fmla="*/ 135848 w 1849847"/>
                    <a:gd name="connsiteY784" fmla="*/ 1333194 h 8446843"/>
                    <a:gd name="connsiteX785" fmla="*/ 77098 w 1849847"/>
                    <a:gd name="connsiteY785" fmla="*/ 1332168 h 8446843"/>
                    <a:gd name="connsiteX786" fmla="*/ 66924 w 1849847"/>
                    <a:gd name="connsiteY786" fmla="*/ 1341993 h 8446843"/>
                    <a:gd name="connsiteX787" fmla="*/ 66226 w 1849847"/>
                    <a:gd name="connsiteY787" fmla="*/ 1381987 h 8446843"/>
                    <a:gd name="connsiteX788" fmla="*/ 76051 w 1849847"/>
                    <a:gd name="connsiteY788" fmla="*/ 1392161 h 8446843"/>
                    <a:gd name="connsiteX789" fmla="*/ 134801 w 1849847"/>
                    <a:gd name="connsiteY789" fmla="*/ 1393187 h 8446843"/>
                    <a:gd name="connsiteX790" fmla="*/ 144975 w 1849847"/>
                    <a:gd name="connsiteY790" fmla="*/ 1383362 h 8446843"/>
                    <a:gd name="connsiteX791" fmla="*/ 145673 w 1849847"/>
                    <a:gd name="connsiteY791" fmla="*/ 1343368 h 8446843"/>
                    <a:gd name="connsiteX792" fmla="*/ 145673 w 1849847"/>
                    <a:gd name="connsiteY792" fmla="*/ 1255512 h 8446843"/>
                    <a:gd name="connsiteX793" fmla="*/ 135848 w 1849847"/>
                    <a:gd name="connsiteY793" fmla="*/ 1245338 h 8446843"/>
                    <a:gd name="connsiteX794" fmla="*/ 77098 w 1849847"/>
                    <a:gd name="connsiteY794" fmla="*/ 1244312 h 8446843"/>
                    <a:gd name="connsiteX795" fmla="*/ 66924 w 1849847"/>
                    <a:gd name="connsiteY795" fmla="*/ 1254137 h 8446843"/>
                    <a:gd name="connsiteX796" fmla="*/ 66226 w 1849847"/>
                    <a:gd name="connsiteY796" fmla="*/ 1294131 h 8446843"/>
                    <a:gd name="connsiteX797" fmla="*/ 76051 w 1849847"/>
                    <a:gd name="connsiteY797" fmla="*/ 1304305 h 8446843"/>
                    <a:gd name="connsiteX798" fmla="*/ 134801 w 1849847"/>
                    <a:gd name="connsiteY798" fmla="*/ 1305331 h 8446843"/>
                    <a:gd name="connsiteX799" fmla="*/ 144975 w 1849847"/>
                    <a:gd name="connsiteY799" fmla="*/ 1295506 h 8446843"/>
                    <a:gd name="connsiteX800" fmla="*/ 145673 w 1849847"/>
                    <a:gd name="connsiteY800" fmla="*/ 1255512 h 8446843"/>
                    <a:gd name="connsiteX801" fmla="*/ 145673 w 1849847"/>
                    <a:gd name="connsiteY801" fmla="*/ 1167247 h 8446843"/>
                    <a:gd name="connsiteX802" fmla="*/ 135848 w 1849847"/>
                    <a:gd name="connsiteY802" fmla="*/ 1157073 h 8446843"/>
                    <a:gd name="connsiteX803" fmla="*/ 77098 w 1849847"/>
                    <a:gd name="connsiteY803" fmla="*/ 1156047 h 8446843"/>
                    <a:gd name="connsiteX804" fmla="*/ 66924 w 1849847"/>
                    <a:gd name="connsiteY804" fmla="*/ 1165872 h 8446843"/>
                    <a:gd name="connsiteX805" fmla="*/ 66226 w 1849847"/>
                    <a:gd name="connsiteY805" fmla="*/ 1205866 h 8446843"/>
                    <a:gd name="connsiteX806" fmla="*/ 76051 w 1849847"/>
                    <a:gd name="connsiteY806" fmla="*/ 1216040 h 8446843"/>
                    <a:gd name="connsiteX807" fmla="*/ 134801 w 1849847"/>
                    <a:gd name="connsiteY807" fmla="*/ 1217066 h 8446843"/>
                    <a:gd name="connsiteX808" fmla="*/ 144975 w 1849847"/>
                    <a:gd name="connsiteY808" fmla="*/ 1207241 h 8446843"/>
                    <a:gd name="connsiteX809" fmla="*/ 145673 w 1849847"/>
                    <a:gd name="connsiteY809" fmla="*/ 1167247 h 8446843"/>
                    <a:gd name="connsiteX810" fmla="*/ 145673 w 1849847"/>
                    <a:gd name="connsiteY810" fmla="*/ 724243 h 8446843"/>
                    <a:gd name="connsiteX811" fmla="*/ 135848 w 1849847"/>
                    <a:gd name="connsiteY811" fmla="*/ 714069 h 8446843"/>
                    <a:gd name="connsiteX812" fmla="*/ 77098 w 1849847"/>
                    <a:gd name="connsiteY812" fmla="*/ 713043 h 8446843"/>
                    <a:gd name="connsiteX813" fmla="*/ 66924 w 1849847"/>
                    <a:gd name="connsiteY813" fmla="*/ 722868 h 8446843"/>
                    <a:gd name="connsiteX814" fmla="*/ 66226 w 1849847"/>
                    <a:gd name="connsiteY814" fmla="*/ 762862 h 8446843"/>
                    <a:gd name="connsiteX815" fmla="*/ 76051 w 1849847"/>
                    <a:gd name="connsiteY815" fmla="*/ 773036 h 8446843"/>
                    <a:gd name="connsiteX816" fmla="*/ 134801 w 1849847"/>
                    <a:gd name="connsiteY816" fmla="*/ 774062 h 8446843"/>
                    <a:gd name="connsiteX817" fmla="*/ 144975 w 1849847"/>
                    <a:gd name="connsiteY817" fmla="*/ 764237 h 8446843"/>
                    <a:gd name="connsiteX818" fmla="*/ 145673 w 1849847"/>
                    <a:gd name="connsiteY818" fmla="*/ 724243 h 8446843"/>
                    <a:gd name="connsiteX819" fmla="*/ 145673 w 1849847"/>
                    <a:gd name="connsiteY819" fmla="*/ 635343 h 8446843"/>
                    <a:gd name="connsiteX820" fmla="*/ 135848 w 1849847"/>
                    <a:gd name="connsiteY820" fmla="*/ 625169 h 8446843"/>
                    <a:gd name="connsiteX821" fmla="*/ 77098 w 1849847"/>
                    <a:gd name="connsiteY821" fmla="*/ 624143 h 8446843"/>
                    <a:gd name="connsiteX822" fmla="*/ 66924 w 1849847"/>
                    <a:gd name="connsiteY822" fmla="*/ 633968 h 8446843"/>
                    <a:gd name="connsiteX823" fmla="*/ 66226 w 1849847"/>
                    <a:gd name="connsiteY823" fmla="*/ 673962 h 8446843"/>
                    <a:gd name="connsiteX824" fmla="*/ 76051 w 1849847"/>
                    <a:gd name="connsiteY824" fmla="*/ 684136 h 8446843"/>
                    <a:gd name="connsiteX825" fmla="*/ 134801 w 1849847"/>
                    <a:gd name="connsiteY825" fmla="*/ 685162 h 8446843"/>
                    <a:gd name="connsiteX826" fmla="*/ 144975 w 1849847"/>
                    <a:gd name="connsiteY826" fmla="*/ 675337 h 8446843"/>
                    <a:gd name="connsiteX827" fmla="*/ 145673 w 1849847"/>
                    <a:gd name="connsiteY827" fmla="*/ 635343 h 8446843"/>
                    <a:gd name="connsiteX828" fmla="*/ 145673 w 1849847"/>
                    <a:gd name="connsiteY828" fmla="*/ 547487 h 8446843"/>
                    <a:gd name="connsiteX829" fmla="*/ 135848 w 1849847"/>
                    <a:gd name="connsiteY829" fmla="*/ 537313 h 8446843"/>
                    <a:gd name="connsiteX830" fmla="*/ 77098 w 1849847"/>
                    <a:gd name="connsiteY830" fmla="*/ 536287 h 8446843"/>
                    <a:gd name="connsiteX831" fmla="*/ 66924 w 1849847"/>
                    <a:gd name="connsiteY831" fmla="*/ 546112 h 8446843"/>
                    <a:gd name="connsiteX832" fmla="*/ 66226 w 1849847"/>
                    <a:gd name="connsiteY832" fmla="*/ 586106 h 8446843"/>
                    <a:gd name="connsiteX833" fmla="*/ 76051 w 1849847"/>
                    <a:gd name="connsiteY833" fmla="*/ 596280 h 8446843"/>
                    <a:gd name="connsiteX834" fmla="*/ 134801 w 1849847"/>
                    <a:gd name="connsiteY834" fmla="*/ 597306 h 8446843"/>
                    <a:gd name="connsiteX835" fmla="*/ 144975 w 1849847"/>
                    <a:gd name="connsiteY835" fmla="*/ 587481 h 8446843"/>
                    <a:gd name="connsiteX836" fmla="*/ 145673 w 1849847"/>
                    <a:gd name="connsiteY836" fmla="*/ 547487 h 8446843"/>
                    <a:gd name="connsiteX837" fmla="*/ 145673 w 1849847"/>
                    <a:gd name="connsiteY837" fmla="*/ 459222 h 8446843"/>
                    <a:gd name="connsiteX838" fmla="*/ 135848 w 1849847"/>
                    <a:gd name="connsiteY838" fmla="*/ 449048 h 8446843"/>
                    <a:gd name="connsiteX839" fmla="*/ 77098 w 1849847"/>
                    <a:gd name="connsiteY839" fmla="*/ 448022 h 8446843"/>
                    <a:gd name="connsiteX840" fmla="*/ 66924 w 1849847"/>
                    <a:gd name="connsiteY840" fmla="*/ 457847 h 8446843"/>
                    <a:gd name="connsiteX841" fmla="*/ 66226 w 1849847"/>
                    <a:gd name="connsiteY841" fmla="*/ 497841 h 8446843"/>
                    <a:gd name="connsiteX842" fmla="*/ 76051 w 1849847"/>
                    <a:gd name="connsiteY842" fmla="*/ 508015 h 8446843"/>
                    <a:gd name="connsiteX843" fmla="*/ 134801 w 1849847"/>
                    <a:gd name="connsiteY843" fmla="*/ 509041 h 8446843"/>
                    <a:gd name="connsiteX844" fmla="*/ 144975 w 1849847"/>
                    <a:gd name="connsiteY844" fmla="*/ 499216 h 8446843"/>
                    <a:gd name="connsiteX845" fmla="*/ 145673 w 1849847"/>
                    <a:gd name="connsiteY845" fmla="*/ 459222 h 8446843"/>
                    <a:gd name="connsiteX846" fmla="*/ 1775454 w 1849847"/>
                    <a:gd name="connsiteY846" fmla="*/ 8346594 h 8446843"/>
                    <a:gd name="connsiteX847" fmla="*/ 1774756 w 1849847"/>
                    <a:gd name="connsiteY847" fmla="*/ 8306600 h 8446843"/>
                    <a:gd name="connsiteX848" fmla="*/ 1764582 w 1849847"/>
                    <a:gd name="connsiteY848" fmla="*/ 8296775 h 8446843"/>
                    <a:gd name="connsiteX849" fmla="*/ 1705832 w 1849847"/>
                    <a:gd name="connsiteY849" fmla="*/ 8297800 h 8446843"/>
                    <a:gd name="connsiteX850" fmla="*/ 1696007 w 1849847"/>
                    <a:gd name="connsiteY850" fmla="*/ 8307974 h 8446843"/>
                    <a:gd name="connsiteX851" fmla="*/ 1696705 w 1849847"/>
                    <a:gd name="connsiteY851" fmla="*/ 8347968 h 8446843"/>
                    <a:gd name="connsiteX852" fmla="*/ 1706879 w 1849847"/>
                    <a:gd name="connsiteY852" fmla="*/ 8357793 h 8446843"/>
                    <a:gd name="connsiteX853" fmla="*/ 1765629 w 1849847"/>
                    <a:gd name="connsiteY853" fmla="*/ 8356768 h 8446843"/>
                    <a:gd name="connsiteX854" fmla="*/ 1775454 w 1849847"/>
                    <a:gd name="connsiteY854" fmla="*/ 8346594 h 8446843"/>
                    <a:gd name="connsiteX855" fmla="*/ 1775454 w 1849847"/>
                    <a:gd name="connsiteY855" fmla="*/ 8258329 h 8446843"/>
                    <a:gd name="connsiteX856" fmla="*/ 1774756 w 1849847"/>
                    <a:gd name="connsiteY856" fmla="*/ 8218335 h 8446843"/>
                    <a:gd name="connsiteX857" fmla="*/ 1764582 w 1849847"/>
                    <a:gd name="connsiteY857" fmla="*/ 8208510 h 8446843"/>
                    <a:gd name="connsiteX858" fmla="*/ 1705832 w 1849847"/>
                    <a:gd name="connsiteY858" fmla="*/ 8209535 h 8446843"/>
                    <a:gd name="connsiteX859" fmla="*/ 1696007 w 1849847"/>
                    <a:gd name="connsiteY859" fmla="*/ 8219709 h 8446843"/>
                    <a:gd name="connsiteX860" fmla="*/ 1696705 w 1849847"/>
                    <a:gd name="connsiteY860" fmla="*/ 8259703 h 8446843"/>
                    <a:gd name="connsiteX861" fmla="*/ 1706879 w 1849847"/>
                    <a:gd name="connsiteY861" fmla="*/ 8269528 h 8446843"/>
                    <a:gd name="connsiteX862" fmla="*/ 1765629 w 1849847"/>
                    <a:gd name="connsiteY862" fmla="*/ 8268503 h 8446843"/>
                    <a:gd name="connsiteX863" fmla="*/ 1775454 w 1849847"/>
                    <a:gd name="connsiteY863" fmla="*/ 8258329 h 8446843"/>
                    <a:gd name="connsiteX864" fmla="*/ 1775454 w 1849847"/>
                    <a:gd name="connsiteY864" fmla="*/ 8170473 h 8446843"/>
                    <a:gd name="connsiteX865" fmla="*/ 1774756 w 1849847"/>
                    <a:gd name="connsiteY865" fmla="*/ 8130479 h 8446843"/>
                    <a:gd name="connsiteX866" fmla="*/ 1764582 w 1849847"/>
                    <a:gd name="connsiteY866" fmla="*/ 8120654 h 8446843"/>
                    <a:gd name="connsiteX867" fmla="*/ 1705832 w 1849847"/>
                    <a:gd name="connsiteY867" fmla="*/ 8121679 h 8446843"/>
                    <a:gd name="connsiteX868" fmla="*/ 1696007 w 1849847"/>
                    <a:gd name="connsiteY868" fmla="*/ 8131853 h 8446843"/>
                    <a:gd name="connsiteX869" fmla="*/ 1696705 w 1849847"/>
                    <a:gd name="connsiteY869" fmla="*/ 8171847 h 8446843"/>
                    <a:gd name="connsiteX870" fmla="*/ 1706879 w 1849847"/>
                    <a:gd name="connsiteY870" fmla="*/ 8181672 h 8446843"/>
                    <a:gd name="connsiteX871" fmla="*/ 1765629 w 1849847"/>
                    <a:gd name="connsiteY871" fmla="*/ 8180647 h 8446843"/>
                    <a:gd name="connsiteX872" fmla="*/ 1775454 w 1849847"/>
                    <a:gd name="connsiteY872" fmla="*/ 8170473 h 8446843"/>
                    <a:gd name="connsiteX873" fmla="*/ 1775454 w 1849847"/>
                    <a:gd name="connsiteY873" fmla="*/ 8081573 h 8446843"/>
                    <a:gd name="connsiteX874" fmla="*/ 1774756 w 1849847"/>
                    <a:gd name="connsiteY874" fmla="*/ 8041580 h 8446843"/>
                    <a:gd name="connsiteX875" fmla="*/ 1764582 w 1849847"/>
                    <a:gd name="connsiteY875" fmla="*/ 8031755 h 8446843"/>
                    <a:gd name="connsiteX876" fmla="*/ 1705832 w 1849847"/>
                    <a:gd name="connsiteY876" fmla="*/ 8032780 h 8446843"/>
                    <a:gd name="connsiteX877" fmla="*/ 1696007 w 1849847"/>
                    <a:gd name="connsiteY877" fmla="*/ 8042954 h 8446843"/>
                    <a:gd name="connsiteX878" fmla="*/ 1696705 w 1849847"/>
                    <a:gd name="connsiteY878" fmla="*/ 8082948 h 8446843"/>
                    <a:gd name="connsiteX879" fmla="*/ 1706879 w 1849847"/>
                    <a:gd name="connsiteY879" fmla="*/ 8092773 h 8446843"/>
                    <a:gd name="connsiteX880" fmla="*/ 1765629 w 1849847"/>
                    <a:gd name="connsiteY880" fmla="*/ 8091747 h 8446843"/>
                    <a:gd name="connsiteX881" fmla="*/ 1775454 w 1849847"/>
                    <a:gd name="connsiteY881" fmla="*/ 8081573 h 8446843"/>
                    <a:gd name="connsiteX882" fmla="*/ 1775454 w 1849847"/>
                    <a:gd name="connsiteY882" fmla="*/ 7638570 h 8446843"/>
                    <a:gd name="connsiteX883" fmla="*/ 1774756 w 1849847"/>
                    <a:gd name="connsiteY883" fmla="*/ 7598576 h 8446843"/>
                    <a:gd name="connsiteX884" fmla="*/ 1764582 w 1849847"/>
                    <a:gd name="connsiteY884" fmla="*/ 7588751 h 8446843"/>
                    <a:gd name="connsiteX885" fmla="*/ 1705832 w 1849847"/>
                    <a:gd name="connsiteY885" fmla="*/ 7589776 h 8446843"/>
                    <a:gd name="connsiteX886" fmla="*/ 1696007 w 1849847"/>
                    <a:gd name="connsiteY886" fmla="*/ 7599950 h 8446843"/>
                    <a:gd name="connsiteX887" fmla="*/ 1696705 w 1849847"/>
                    <a:gd name="connsiteY887" fmla="*/ 7639944 h 8446843"/>
                    <a:gd name="connsiteX888" fmla="*/ 1706879 w 1849847"/>
                    <a:gd name="connsiteY888" fmla="*/ 7649769 h 8446843"/>
                    <a:gd name="connsiteX889" fmla="*/ 1765629 w 1849847"/>
                    <a:gd name="connsiteY889" fmla="*/ 7648744 h 8446843"/>
                    <a:gd name="connsiteX890" fmla="*/ 1775454 w 1849847"/>
                    <a:gd name="connsiteY890" fmla="*/ 7638570 h 8446843"/>
                    <a:gd name="connsiteX891" fmla="*/ 1775454 w 1849847"/>
                    <a:gd name="connsiteY891" fmla="*/ 7550305 h 8446843"/>
                    <a:gd name="connsiteX892" fmla="*/ 1774756 w 1849847"/>
                    <a:gd name="connsiteY892" fmla="*/ 7510311 h 8446843"/>
                    <a:gd name="connsiteX893" fmla="*/ 1764582 w 1849847"/>
                    <a:gd name="connsiteY893" fmla="*/ 7500486 h 8446843"/>
                    <a:gd name="connsiteX894" fmla="*/ 1705832 w 1849847"/>
                    <a:gd name="connsiteY894" fmla="*/ 7501511 h 8446843"/>
                    <a:gd name="connsiteX895" fmla="*/ 1696007 w 1849847"/>
                    <a:gd name="connsiteY895" fmla="*/ 7511685 h 8446843"/>
                    <a:gd name="connsiteX896" fmla="*/ 1696705 w 1849847"/>
                    <a:gd name="connsiteY896" fmla="*/ 7551679 h 8446843"/>
                    <a:gd name="connsiteX897" fmla="*/ 1706879 w 1849847"/>
                    <a:gd name="connsiteY897" fmla="*/ 7561504 h 8446843"/>
                    <a:gd name="connsiteX898" fmla="*/ 1765629 w 1849847"/>
                    <a:gd name="connsiteY898" fmla="*/ 7560479 h 8446843"/>
                    <a:gd name="connsiteX899" fmla="*/ 1775454 w 1849847"/>
                    <a:gd name="connsiteY899" fmla="*/ 7550305 h 8446843"/>
                    <a:gd name="connsiteX900" fmla="*/ 1775454 w 1849847"/>
                    <a:gd name="connsiteY900" fmla="*/ 7462449 h 8446843"/>
                    <a:gd name="connsiteX901" fmla="*/ 1774756 w 1849847"/>
                    <a:gd name="connsiteY901" fmla="*/ 7422455 h 8446843"/>
                    <a:gd name="connsiteX902" fmla="*/ 1764582 w 1849847"/>
                    <a:gd name="connsiteY902" fmla="*/ 7412630 h 8446843"/>
                    <a:gd name="connsiteX903" fmla="*/ 1705832 w 1849847"/>
                    <a:gd name="connsiteY903" fmla="*/ 7413655 h 8446843"/>
                    <a:gd name="connsiteX904" fmla="*/ 1696007 w 1849847"/>
                    <a:gd name="connsiteY904" fmla="*/ 7423829 h 8446843"/>
                    <a:gd name="connsiteX905" fmla="*/ 1696705 w 1849847"/>
                    <a:gd name="connsiteY905" fmla="*/ 7463823 h 8446843"/>
                    <a:gd name="connsiteX906" fmla="*/ 1706879 w 1849847"/>
                    <a:gd name="connsiteY906" fmla="*/ 7473648 h 8446843"/>
                    <a:gd name="connsiteX907" fmla="*/ 1765629 w 1849847"/>
                    <a:gd name="connsiteY907" fmla="*/ 7472623 h 8446843"/>
                    <a:gd name="connsiteX908" fmla="*/ 1775454 w 1849847"/>
                    <a:gd name="connsiteY908" fmla="*/ 7462449 h 8446843"/>
                    <a:gd name="connsiteX909" fmla="*/ 1775454 w 1849847"/>
                    <a:gd name="connsiteY909" fmla="*/ 7373549 h 8446843"/>
                    <a:gd name="connsiteX910" fmla="*/ 1774756 w 1849847"/>
                    <a:gd name="connsiteY910" fmla="*/ 7333555 h 8446843"/>
                    <a:gd name="connsiteX911" fmla="*/ 1764582 w 1849847"/>
                    <a:gd name="connsiteY911" fmla="*/ 7323730 h 8446843"/>
                    <a:gd name="connsiteX912" fmla="*/ 1705832 w 1849847"/>
                    <a:gd name="connsiteY912" fmla="*/ 7324755 h 8446843"/>
                    <a:gd name="connsiteX913" fmla="*/ 1696007 w 1849847"/>
                    <a:gd name="connsiteY913" fmla="*/ 7334929 h 8446843"/>
                    <a:gd name="connsiteX914" fmla="*/ 1696705 w 1849847"/>
                    <a:gd name="connsiteY914" fmla="*/ 7374923 h 8446843"/>
                    <a:gd name="connsiteX915" fmla="*/ 1706879 w 1849847"/>
                    <a:gd name="connsiteY915" fmla="*/ 7384748 h 8446843"/>
                    <a:gd name="connsiteX916" fmla="*/ 1765629 w 1849847"/>
                    <a:gd name="connsiteY916" fmla="*/ 7383723 h 8446843"/>
                    <a:gd name="connsiteX917" fmla="*/ 1775454 w 1849847"/>
                    <a:gd name="connsiteY917" fmla="*/ 7373549 h 8446843"/>
                    <a:gd name="connsiteX918" fmla="*/ 1775454 w 1849847"/>
                    <a:gd name="connsiteY918" fmla="*/ 6933720 h 8446843"/>
                    <a:gd name="connsiteX919" fmla="*/ 1774756 w 1849847"/>
                    <a:gd name="connsiteY919" fmla="*/ 6893726 h 8446843"/>
                    <a:gd name="connsiteX920" fmla="*/ 1764582 w 1849847"/>
                    <a:gd name="connsiteY920" fmla="*/ 6883901 h 8446843"/>
                    <a:gd name="connsiteX921" fmla="*/ 1705832 w 1849847"/>
                    <a:gd name="connsiteY921" fmla="*/ 6884926 h 8446843"/>
                    <a:gd name="connsiteX922" fmla="*/ 1696007 w 1849847"/>
                    <a:gd name="connsiteY922" fmla="*/ 6895100 h 8446843"/>
                    <a:gd name="connsiteX923" fmla="*/ 1696705 w 1849847"/>
                    <a:gd name="connsiteY923" fmla="*/ 6935094 h 8446843"/>
                    <a:gd name="connsiteX924" fmla="*/ 1706879 w 1849847"/>
                    <a:gd name="connsiteY924" fmla="*/ 6944919 h 8446843"/>
                    <a:gd name="connsiteX925" fmla="*/ 1765629 w 1849847"/>
                    <a:gd name="connsiteY925" fmla="*/ 6943894 h 8446843"/>
                    <a:gd name="connsiteX926" fmla="*/ 1775454 w 1849847"/>
                    <a:gd name="connsiteY926" fmla="*/ 6933720 h 8446843"/>
                    <a:gd name="connsiteX927" fmla="*/ 1775454 w 1849847"/>
                    <a:gd name="connsiteY927" fmla="*/ 6845455 h 8446843"/>
                    <a:gd name="connsiteX928" fmla="*/ 1774756 w 1849847"/>
                    <a:gd name="connsiteY928" fmla="*/ 6805461 h 8446843"/>
                    <a:gd name="connsiteX929" fmla="*/ 1764582 w 1849847"/>
                    <a:gd name="connsiteY929" fmla="*/ 6795636 h 8446843"/>
                    <a:gd name="connsiteX930" fmla="*/ 1705832 w 1849847"/>
                    <a:gd name="connsiteY930" fmla="*/ 6796661 h 8446843"/>
                    <a:gd name="connsiteX931" fmla="*/ 1696007 w 1849847"/>
                    <a:gd name="connsiteY931" fmla="*/ 6806835 h 8446843"/>
                    <a:gd name="connsiteX932" fmla="*/ 1696705 w 1849847"/>
                    <a:gd name="connsiteY932" fmla="*/ 6846829 h 8446843"/>
                    <a:gd name="connsiteX933" fmla="*/ 1706879 w 1849847"/>
                    <a:gd name="connsiteY933" fmla="*/ 6856654 h 8446843"/>
                    <a:gd name="connsiteX934" fmla="*/ 1765629 w 1849847"/>
                    <a:gd name="connsiteY934" fmla="*/ 6855629 h 8446843"/>
                    <a:gd name="connsiteX935" fmla="*/ 1775454 w 1849847"/>
                    <a:gd name="connsiteY935" fmla="*/ 6845455 h 8446843"/>
                    <a:gd name="connsiteX936" fmla="*/ 1775454 w 1849847"/>
                    <a:gd name="connsiteY936" fmla="*/ 6757599 h 8446843"/>
                    <a:gd name="connsiteX937" fmla="*/ 1774756 w 1849847"/>
                    <a:gd name="connsiteY937" fmla="*/ 6717605 h 8446843"/>
                    <a:gd name="connsiteX938" fmla="*/ 1764582 w 1849847"/>
                    <a:gd name="connsiteY938" fmla="*/ 6707780 h 8446843"/>
                    <a:gd name="connsiteX939" fmla="*/ 1705832 w 1849847"/>
                    <a:gd name="connsiteY939" fmla="*/ 6708805 h 8446843"/>
                    <a:gd name="connsiteX940" fmla="*/ 1696007 w 1849847"/>
                    <a:gd name="connsiteY940" fmla="*/ 6718979 h 8446843"/>
                    <a:gd name="connsiteX941" fmla="*/ 1696705 w 1849847"/>
                    <a:gd name="connsiteY941" fmla="*/ 6758973 h 8446843"/>
                    <a:gd name="connsiteX942" fmla="*/ 1706879 w 1849847"/>
                    <a:gd name="connsiteY942" fmla="*/ 6768798 h 8446843"/>
                    <a:gd name="connsiteX943" fmla="*/ 1765629 w 1849847"/>
                    <a:gd name="connsiteY943" fmla="*/ 6767773 h 8446843"/>
                    <a:gd name="connsiteX944" fmla="*/ 1775454 w 1849847"/>
                    <a:gd name="connsiteY944" fmla="*/ 6757599 h 8446843"/>
                    <a:gd name="connsiteX945" fmla="*/ 1775454 w 1849847"/>
                    <a:gd name="connsiteY945" fmla="*/ 6668699 h 8446843"/>
                    <a:gd name="connsiteX946" fmla="*/ 1774756 w 1849847"/>
                    <a:gd name="connsiteY946" fmla="*/ 6628705 h 8446843"/>
                    <a:gd name="connsiteX947" fmla="*/ 1764582 w 1849847"/>
                    <a:gd name="connsiteY947" fmla="*/ 6618880 h 8446843"/>
                    <a:gd name="connsiteX948" fmla="*/ 1705832 w 1849847"/>
                    <a:gd name="connsiteY948" fmla="*/ 6619905 h 8446843"/>
                    <a:gd name="connsiteX949" fmla="*/ 1696007 w 1849847"/>
                    <a:gd name="connsiteY949" fmla="*/ 6630079 h 8446843"/>
                    <a:gd name="connsiteX950" fmla="*/ 1696705 w 1849847"/>
                    <a:gd name="connsiteY950" fmla="*/ 6670073 h 8446843"/>
                    <a:gd name="connsiteX951" fmla="*/ 1706879 w 1849847"/>
                    <a:gd name="connsiteY951" fmla="*/ 6679898 h 8446843"/>
                    <a:gd name="connsiteX952" fmla="*/ 1765629 w 1849847"/>
                    <a:gd name="connsiteY952" fmla="*/ 6678873 h 8446843"/>
                    <a:gd name="connsiteX953" fmla="*/ 1775454 w 1849847"/>
                    <a:gd name="connsiteY953" fmla="*/ 6668699 h 8446843"/>
                    <a:gd name="connsiteX954" fmla="*/ 1775454 w 1849847"/>
                    <a:gd name="connsiteY954" fmla="*/ 6225695 h 8446843"/>
                    <a:gd name="connsiteX955" fmla="*/ 1774756 w 1849847"/>
                    <a:gd name="connsiteY955" fmla="*/ 6185701 h 8446843"/>
                    <a:gd name="connsiteX956" fmla="*/ 1764582 w 1849847"/>
                    <a:gd name="connsiteY956" fmla="*/ 6175876 h 8446843"/>
                    <a:gd name="connsiteX957" fmla="*/ 1705832 w 1849847"/>
                    <a:gd name="connsiteY957" fmla="*/ 6176901 h 8446843"/>
                    <a:gd name="connsiteX958" fmla="*/ 1696007 w 1849847"/>
                    <a:gd name="connsiteY958" fmla="*/ 6187075 h 8446843"/>
                    <a:gd name="connsiteX959" fmla="*/ 1696705 w 1849847"/>
                    <a:gd name="connsiteY959" fmla="*/ 6227069 h 8446843"/>
                    <a:gd name="connsiteX960" fmla="*/ 1706879 w 1849847"/>
                    <a:gd name="connsiteY960" fmla="*/ 6236894 h 8446843"/>
                    <a:gd name="connsiteX961" fmla="*/ 1765629 w 1849847"/>
                    <a:gd name="connsiteY961" fmla="*/ 6235869 h 8446843"/>
                    <a:gd name="connsiteX962" fmla="*/ 1775454 w 1849847"/>
                    <a:gd name="connsiteY962" fmla="*/ 6225695 h 8446843"/>
                    <a:gd name="connsiteX963" fmla="*/ 1775454 w 1849847"/>
                    <a:gd name="connsiteY963" fmla="*/ 6137430 h 8446843"/>
                    <a:gd name="connsiteX964" fmla="*/ 1774756 w 1849847"/>
                    <a:gd name="connsiteY964" fmla="*/ 6097436 h 8446843"/>
                    <a:gd name="connsiteX965" fmla="*/ 1764582 w 1849847"/>
                    <a:gd name="connsiteY965" fmla="*/ 6087611 h 8446843"/>
                    <a:gd name="connsiteX966" fmla="*/ 1705832 w 1849847"/>
                    <a:gd name="connsiteY966" fmla="*/ 6088636 h 8446843"/>
                    <a:gd name="connsiteX967" fmla="*/ 1696007 w 1849847"/>
                    <a:gd name="connsiteY967" fmla="*/ 6098810 h 8446843"/>
                    <a:gd name="connsiteX968" fmla="*/ 1696705 w 1849847"/>
                    <a:gd name="connsiteY968" fmla="*/ 6138804 h 8446843"/>
                    <a:gd name="connsiteX969" fmla="*/ 1706879 w 1849847"/>
                    <a:gd name="connsiteY969" fmla="*/ 6148629 h 8446843"/>
                    <a:gd name="connsiteX970" fmla="*/ 1765629 w 1849847"/>
                    <a:gd name="connsiteY970" fmla="*/ 6147604 h 8446843"/>
                    <a:gd name="connsiteX971" fmla="*/ 1775454 w 1849847"/>
                    <a:gd name="connsiteY971" fmla="*/ 6137430 h 8446843"/>
                    <a:gd name="connsiteX972" fmla="*/ 1775454 w 1849847"/>
                    <a:gd name="connsiteY972" fmla="*/ 6049574 h 8446843"/>
                    <a:gd name="connsiteX973" fmla="*/ 1774756 w 1849847"/>
                    <a:gd name="connsiteY973" fmla="*/ 6009580 h 8446843"/>
                    <a:gd name="connsiteX974" fmla="*/ 1764582 w 1849847"/>
                    <a:gd name="connsiteY974" fmla="*/ 5999755 h 8446843"/>
                    <a:gd name="connsiteX975" fmla="*/ 1705832 w 1849847"/>
                    <a:gd name="connsiteY975" fmla="*/ 6000780 h 8446843"/>
                    <a:gd name="connsiteX976" fmla="*/ 1696007 w 1849847"/>
                    <a:gd name="connsiteY976" fmla="*/ 6010954 h 8446843"/>
                    <a:gd name="connsiteX977" fmla="*/ 1696705 w 1849847"/>
                    <a:gd name="connsiteY977" fmla="*/ 6050948 h 8446843"/>
                    <a:gd name="connsiteX978" fmla="*/ 1706879 w 1849847"/>
                    <a:gd name="connsiteY978" fmla="*/ 6060773 h 8446843"/>
                    <a:gd name="connsiteX979" fmla="*/ 1765629 w 1849847"/>
                    <a:gd name="connsiteY979" fmla="*/ 6059748 h 8446843"/>
                    <a:gd name="connsiteX980" fmla="*/ 1775454 w 1849847"/>
                    <a:gd name="connsiteY980" fmla="*/ 6049574 h 8446843"/>
                    <a:gd name="connsiteX981" fmla="*/ 1775454 w 1849847"/>
                    <a:gd name="connsiteY981" fmla="*/ 5960674 h 8446843"/>
                    <a:gd name="connsiteX982" fmla="*/ 1774756 w 1849847"/>
                    <a:gd name="connsiteY982" fmla="*/ 5920680 h 8446843"/>
                    <a:gd name="connsiteX983" fmla="*/ 1764582 w 1849847"/>
                    <a:gd name="connsiteY983" fmla="*/ 5910855 h 8446843"/>
                    <a:gd name="connsiteX984" fmla="*/ 1705832 w 1849847"/>
                    <a:gd name="connsiteY984" fmla="*/ 5911880 h 8446843"/>
                    <a:gd name="connsiteX985" fmla="*/ 1696007 w 1849847"/>
                    <a:gd name="connsiteY985" fmla="*/ 5922054 h 8446843"/>
                    <a:gd name="connsiteX986" fmla="*/ 1696705 w 1849847"/>
                    <a:gd name="connsiteY986" fmla="*/ 5962048 h 8446843"/>
                    <a:gd name="connsiteX987" fmla="*/ 1706879 w 1849847"/>
                    <a:gd name="connsiteY987" fmla="*/ 5971873 h 8446843"/>
                    <a:gd name="connsiteX988" fmla="*/ 1765629 w 1849847"/>
                    <a:gd name="connsiteY988" fmla="*/ 5970848 h 8446843"/>
                    <a:gd name="connsiteX989" fmla="*/ 1775454 w 1849847"/>
                    <a:gd name="connsiteY989" fmla="*/ 5960674 h 8446843"/>
                    <a:gd name="connsiteX990" fmla="*/ 1775454 w 1849847"/>
                    <a:gd name="connsiteY990" fmla="*/ 5527197 h 8446843"/>
                    <a:gd name="connsiteX991" fmla="*/ 1774756 w 1849847"/>
                    <a:gd name="connsiteY991" fmla="*/ 5487203 h 8446843"/>
                    <a:gd name="connsiteX992" fmla="*/ 1764582 w 1849847"/>
                    <a:gd name="connsiteY992" fmla="*/ 5477378 h 8446843"/>
                    <a:gd name="connsiteX993" fmla="*/ 1705832 w 1849847"/>
                    <a:gd name="connsiteY993" fmla="*/ 5478403 h 8446843"/>
                    <a:gd name="connsiteX994" fmla="*/ 1696007 w 1849847"/>
                    <a:gd name="connsiteY994" fmla="*/ 5488577 h 8446843"/>
                    <a:gd name="connsiteX995" fmla="*/ 1696705 w 1849847"/>
                    <a:gd name="connsiteY995" fmla="*/ 5528571 h 8446843"/>
                    <a:gd name="connsiteX996" fmla="*/ 1706879 w 1849847"/>
                    <a:gd name="connsiteY996" fmla="*/ 5538396 h 8446843"/>
                    <a:gd name="connsiteX997" fmla="*/ 1765629 w 1849847"/>
                    <a:gd name="connsiteY997" fmla="*/ 5537371 h 8446843"/>
                    <a:gd name="connsiteX998" fmla="*/ 1775454 w 1849847"/>
                    <a:gd name="connsiteY998" fmla="*/ 5527197 h 8446843"/>
                    <a:gd name="connsiteX999" fmla="*/ 1775454 w 1849847"/>
                    <a:gd name="connsiteY999" fmla="*/ 5438932 h 8446843"/>
                    <a:gd name="connsiteX1000" fmla="*/ 1774756 w 1849847"/>
                    <a:gd name="connsiteY1000" fmla="*/ 5398938 h 8446843"/>
                    <a:gd name="connsiteX1001" fmla="*/ 1764582 w 1849847"/>
                    <a:gd name="connsiteY1001" fmla="*/ 5389113 h 8446843"/>
                    <a:gd name="connsiteX1002" fmla="*/ 1705832 w 1849847"/>
                    <a:gd name="connsiteY1002" fmla="*/ 5390138 h 8446843"/>
                    <a:gd name="connsiteX1003" fmla="*/ 1696007 w 1849847"/>
                    <a:gd name="connsiteY1003" fmla="*/ 5400312 h 8446843"/>
                    <a:gd name="connsiteX1004" fmla="*/ 1696705 w 1849847"/>
                    <a:gd name="connsiteY1004" fmla="*/ 5440306 h 8446843"/>
                    <a:gd name="connsiteX1005" fmla="*/ 1706879 w 1849847"/>
                    <a:gd name="connsiteY1005" fmla="*/ 5450131 h 8446843"/>
                    <a:gd name="connsiteX1006" fmla="*/ 1765629 w 1849847"/>
                    <a:gd name="connsiteY1006" fmla="*/ 5449106 h 8446843"/>
                    <a:gd name="connsiteX1007" fmla="*/ 1775454 w 1849847"/>
                    <a:gd name="connsiteY1007" fmla="*/ 5438932 h 8446843"/>
                    <a:gd name="connsiteX1008" fmla="*/ 1775454 w 1849847"/>
                    <a:gd name="connsiteY1008" fmla="*/ 5351076 h 8446843"/>
                    <a:gd name="connsiteX1009" fmla="*/ 1774756 w 1849847"/>
                    <a:gd name="connsiteY1009" fmla="*/ 5311082 h 8446843"/>
                    <a:gd name="connsiteX1010" fmla="*/ 1764582 w 1849847"/>
                    <a:gd name="connsiteY1010" fmla="*/ 5301257 h 8446843"/>
                    <a:gd name="connsiteX1011" fmla="*/ 1705832 w 1849847"/>
                    <a:gd name="connsiteY1011" fmla="*/ 5302282 h 8446843"/>
                    <a:gd name="connsiteX1012" fmla="*/ 1696007 w 1849847"/>
                    <a:gd name="connsiteY1012" fmla="*/ 5312456 h 8446843"/>
                    <a:gd name="connsiteX1013" fmla="*/ 1696705 w 1849847"/>
                    <a:gd name="connsiteY1013" fmla="*/ 5352450 h 8446843"/>
                    <a:gd name="connsiteX1014" fmla="*/ 1706879 w 1849847"/>
                    <a:gd name="connsiteY1014" fmla="*/ 5362275 h 8446843"/>
                    <a:gd name="connsiteX1015" fmla="*/ 1765629 w 1849847"/>
                    <a:gd name="connsiteY1015" fmla="*/ 5361250 h 8446843"/>
                    <a:gd name="connsiteX1016" fmla="*/ 1775454 w 1849847"/>
                    <a:gd name="connsiteY1016" fmla="*/ 5351076 h 8446843"/>
                    <a:gd name="connsiteX1017" fmla="*/ 1775454 w 1849847"/>
                    <a:gd name="connsiteY1017" fmla="*/ 5262176 h 8446843"/>
                    <a:gd name="connsiteX1018" fmla="*/ 1774756 w 1849847"/>
                    <a:gd name="connsiteY1018" fmla="*/ 5222182 h 8446843"/>
                    <a:gd name="connsiteX1019" fmla="*/ 1764582 w 1849847"/>
                    <a:gd name="connsiteY1019" fmla="*/ 5212357 h 8446843"/>
                    <a:gd name="connsiteX1020" fmla="*/ 1705832 w 1849847"/>
                    <a:gd name="connsiteY1020" fmla="*/ 5213382 h 8446843"/>
                    <a:gd name="connsiteX1021" fmla="*/ 1696007 w 1849847"/>
                    <a:gd name="connsiteY1021" fmla="*/ 5223556 h 8446843"/>
                    <a:gd name="connsiteX1022" fmla="*/ 1696705 w 1849847"/>
                    <a:gd name="connsiteY1022" fmla="*/ 5263550 h 8446843"/>
                    <a:gd name="connsiteX1023" fmla="*/ 1706879 w 1849847"/>
                    <a:gd name="connsiteY1023" fmla="*/ 5273375 h 8446843"/>
                    <a:gd name="connsiteX1024" fmla="*/ 1765629 w 1849847"/>
                    <a:gd name="connsiteY1024" fmla="*/ 5272350 h 8446843"/>
                    <a:gd name="connsiteX1025" fmla="*/ 1775454 w 1849847"/>
                    <a:gd name="connsiteY1025" fmla="*/ 5262176 h 8446843"/>
                    <a:gd name="connsiteX1026" fmla="*/ 1775454 w 1849847"/>
                    <a:gd name="connsiteY1026" fmla="*/ 4819172 h 8446843"/>
                    <a:gd name="connsiteX1027" fmla="*/ 1774756 w 1849847"/>
                    <a:gd name="connsiteY1027" fmla="*/ 4779178 h 8446843"/>
                    <a:gd name="connsiteX1028" fmla="*/ 1764582 w 1849847"/>
                    <a:gd name="connsiteY1028" fmla="*/ 4769353 h 8446843"/>
                    <a:gd name="connsiteX1029" fmla="*/ 1705832 w 1849847"/>
                    <a:gd name="connsiteY1029" fmla="*/ 4770378 h 8446843"/>
                    <a:gd name="connsiteX1030" fmla="*/ 1696007 w 1849847"/>
                    <a:gd name="connsiteY1030" fmla="*/ 4780552 h 8446843"/>
                    <a:gd name="connsiteX1031" fmla="*/ 1696705 w 1849847"/>
                    <a:gd name="connsiteY1031" fmla="*/ 4820546 h 8446843"/>
                    <a:gd name="connsiteX1032" fmla="*/ 1706879 w 1849847"/>
                    <a:gd name="connsiteY1032" fmla="*/ 4830371 h 8446843"/>
                    <a:gd name="connsiteX1033" fmla="*/ 1765629 w 1849847"/>
                    <a:gd name="connsiteY1033" fmla="*/ 4829346 h 8446843"/>
                    <a:gd name="connsiteX1034" fmla="*/ 1775454 w 1849847"/>
                    <a:gd name="connsiteY1034" fmla="*/ 4819172 h 8446843"/>
                    <a:gd name="connsiteX1035" fmla="*/ 1775454 w 1849847"/>
                    <a:gd name="connsiteY1035" fmla="*/ 4730907 h 8446843"/>
                    <a:gd name="connsiteX1036" fmla="*/ 1774756 w 1849847"/>
                    <a:gd name="connsiteY1036" fmla="*/ 4690913 h 8446843"/>
                    <a:gd name="connsiteX1037" fmla="*/ 1764582 w 1849847"/>
                    <a:gd name="connsiteY1037" fmla="*/ 4681088 h 8446843"/>
                    <a:gd name="connsiteX1038" fmla="*/ 1705832 w 1849847"/>
                    <a:gd name="connsiteY1038" fmla="*/ 4682113 h 8446843"/>
                    <a:gd name="connsiteX1039" fmla="*/ 1696007 w 1849847"/>
                    <a:gd name="connsiteY1039" fmla="*/ 4692287 h 8446843"/>
                    <a:gd name="connsiteX1040" fmla="*/ 1696705 w 1849847"/>
                    <a:gd name="connsiteY1040" fmla="*/ 4732281 h 8446843"/>
                    <a:gd name="connsiteX1041" fmla="*/ 1706879 w 1849847"/>
                    <a:gd name="connsiteY1041" fmla="*/ 4742106 h 8446843"/>
                    <a:gd name="connsiteX1042" fmla="*/ 1765629 w 1849847"/>
                    <a:gd name="connsiteY1042" fmla="*/ 4741081 h 8446843"/>
                    <a:gd name="connsiteX1043" fmla="*/ 1775454 w 1849847"/>
                    <a:gd name="connsiteY1043" fmla="*/ 4730907 h 8446843"/>
                    <a:gd name="connsiteX1044" fmla="*/ 1775454 w 1849847"/>
                    <a:gd name="connsiteY1044" fmla="*/ 4643051 h 8446843"/>
                    <a:gd name="connsiteX1045" fmla="*/ 1774756 w 1849847"/>
                    <a:gd name="connsiteY1045" fmla="*/ 4603057 h 8446843"/>
                    <a:gd name="connsiteX1046" fmla="*/ 1764582 w 1849847"/>
                    <a:gd name="connsiteY1046" fmla="*/ 4593232 h 8446843"/>
                    <a:gd name="connsiteX1047" fmla="*/ 1705832 w 1849847"/>
                    <a:gd name="connsiteY1047" fmla="*/ 4594257 h 8446843"/>
                    <a:gd name="connsiteX1048" fmla="*/ 1696007 w 1849847"/>
                    <a:gd name="connsiteY1048" fmla="*/ 4604431 h 8446843"/>
                    <a:gd name="connsiteX1049" fmla="*/ 1696705 w 1849847"/>
                    <a:gd name="connsiteY1049" fmla="*/ 4644425 h 8446843"/>
                    <a:gd name="connsiteX1050" fmla="*/ 1706879 w 1849847"/>
                    <a:gd name="connsiteY1050" fmla="*/ 4654250 h 8446843"/>
                    <a:gd name="connsiteX1051" fmla="*/ 1765629 w 1849847"/>
                    <a:gd name="connsiteY1051" fmla="*/ 4653225 h 8446843"/>
                    <a:gd name="connsiteX1052" fmla="*/ 1775454 w 1849847"/>
                    <a:gd name="connsiteY1052" fmla="*/ 4643051 h 8446843"/>
                    <a:gd name="connsiteX1053" fmla="*/ 1775454 w 1849847"/>
                    <a:gd name="connsiteY1053" fmla="*/ 4554151 h 8446843"/>
                    <a:gd name="connsiteX1054" fmla="*/ 1774756 w 1849847"/>
                    <a:gd name="connsiteY1054" fmla="*/ 4514157 h 8446843"/>
                    <a:gd name="connsiteX1055" fmla="*/ 1764582 w 1849847"/>
                    <a:gd name="connsiteY1055" fmla="*/ 4504332 h 8446843"/>
                    <a:gd name="connsiteX1056" fmla="*/ 1705832 w 1849847"/>
                    <a:gd name="connsiteY1056" fmla="*/ 4505357 h 8446843"/>
                    <a:gd name="connsiteX1057" fmla="*/ 1696007 w 1849847"/>
                    <a:gd name="connsiteY1057" fmla="*/ 4515531 h 8446843"/>
                    <a:gd name="connsiteX1058" fmla="*/ 1696705 w 1849847"/>
                    <a:gd name="connsiteY1058" fmla="*/ 4555525 h 8446843"/>
                    <a:gd name="connsiteX1059" fmla="*/ 1706879 w 1849847"/>
                    <a:gd name="connsiteY1059" fmla="*/ 4565350 h 8446843"/>
                    <a:gd name="connsiteX1060" fmla="*/ 1765629 w 1849847"/>
                    <a:gd name="connsiteY1060" fmla="*/ 4564325 h 8446843"/>
                    <a:gd name="connsiteX1061" fmla="*/ 1775454 w 1849847"/>
                    <a:gd name="connsiteY1061" fmla="*/ 4554151 h 8446843"/>
                    <a:gd name="connsiteX1062" fmla="*/ 1775454 w 1849847"/>
                    <a:gd name="connsiteY1062" fmla="*/ 4114322 h 8446843"/>
                    <a:gd name="connsiteX1063" fmla="*/ 1774756 w 1849847"/>
                    <a:gd name="connsiteY1063" fmla="*/ 4074328 h 8446843"/>
                    <a:gd name="connsiteX1064" fmla="*/ 1764582 w 1849847"/>
                    <a:gd name="connsiteY1064" fmla="*/ 4064503 h 8446843"/>
                    <a:gd name="connsiteX1065" fmla="*/ 1705832 w 1849847"/>
                    <a:gd name="connsiteY1065" fmla="*/ 4065528 h 8446843"/>
                    <a:gd name="connsiteX1066" fmla="*/ 1696007 w 1849847"/>
                    <a:gd name="connsiteY1066" fmla="*/ 4075702 h 8446843"/>
                    <a:gd name="connsiteX1067" fmla="*/ 1696705 w 1849847"/>
                    <a:gd name="connsiteY1067" fmla="*/ 4115696 h 8446843"/>
                    <a:gd name="connsiteX1068" fmla="*/ 1706879 w 1849847"/>
                    <a:gd name="connsiteY1068" fmla="*/ 4125521 h 8446843"/>
                    <a:gd name="connsiteX1069" fmla="*/ 1765629 w 1849847"/>
                    <a:gd name="connsiteY1069" fmla="*/ 4124496 h 8446843"/>
                    <a:gd name="connsiteX1070" fmla="*/ 1775454 w 1849847"/>
                    <a:gd name="connsiteY1070" fmla="*/ 4114322 h 8446843"/>
                    <a:gd name="connsiteX1071" fmla="*/ 1775454 w 1849847"/>
                    <a:gd name="connsiteY1071" fmla="*/ 4026057 h 8446843"/>
                    <a:gd name="connsiteX1072" fmla="*/ 1774756 w 1849847"/>
                    <a:gd name="connsiteY1072" fmla="*/ 3986063 h 8446843"/>
                    <a:gd name="connsiteX1073" fmla="*/ 1764582 w 1849847"/>
                    <a:gd name="connsiteY1073" fmla="*/ 3976238 h 8446843"/>
                    <a:gd name="connsiteX1074" fmla="*/ 1705832 w 1849847"/>
                    <a:gd name="connsiteY1074" fmla="*/ 3977263 h 8446843"/>
                    <a:gd name="connsiteX1075" fmla="*/ 1696007 w 1849847"/>
                    <a:gd name="connsiteY1075" fmla="*/ 3987437 h 8446843"/>
                    <a:gd name="connsiteX1076" fmla="*/ 1696705 w 1849847"/>
                    <a:gd name="connsiteY1076" fmla="*/ 4027431 h 8446843"/>
                    <a:gd name="connsiteX1077" fmla="*/ 1706879 w 1849847"/>
                    <a:gd name="connsiteY1077" fmla="*/ 4037256 h 8446843"/>
                    <a:gd name="connsiteX1078" fmla="*/ 1765629 w 1849847"/>
                    <a:gd name="connsiteY1078" fmla="*/ 4036231 h 8446843"/>
                    <a:gd name="connsiteX1079" fmla="*/ 1775454 w 1849847"/>
                    <a:gd name="connsiteY1079" fmla="*/ 4026057 h 8446843"/>
                    <a:gd name="connsiteX1080" fmla="*/ 1775454 w 1849847"/>
                    <a:gd name="connsiteY1080" fmla="*/ 3938201 h 8446843"/>
                    <a:gd name="connsiteX1081" fmla="*/ 1774756 w 1849847"/>
                    <a:gd name="connsiteY1081" fmla="*/ 3898207 h 8446843"/>
                    <a:gd name="connsiteX1082" fmla="*/ 1764582 w 1849847"/>
                    <a:gd name="connsiteY1082" fmla="*/ 3888382 h 8446843"/>
                    <a:gd name="connsiteX1083" fmla="*/ 1705832 w 1849847"/>
                    <a:gd name="connsiteY1083" fmla="*/ 3889407 h 8446843"/>
                    <a:gd name="connsiteX1084" fmla="*/ 1696007 w 1849847"/>
                    <a:gd name="connsiteY1084" fmla="*/ 3899581 h 8446843"/>
                    <a:gd name="connsiteX1085" fmla="*/ 1696705 w 1849847"/>
                    <a:gd name="connsiteY1085" fmla="*/ 3939575 h 8446843"/>
                    <a:gd name="connsiteX1086" fmla="*/ 1706879 w 1849847"/>
                    <a:gd name="connsiteY1086" fmla="*/ 3949400 h 8446843"/>
                    <a:gd name="connsiteX1087" fmla="*/ 1765629 w 1849847"/>
                    <a:gd name="connsiteY1087" fmla="*/ 3948375 h 8446843"/>
                    <a:gd name="connsiteX1088" fmla="*/ 1775454 w 1849847"/>
                    <a:gd name="connsiteY1088" fmla="*/ 3938201 h 8446843"/>
                    <a:gd name="connsiteX1089" fmla="*/ 1775454 w 1849847"/>
                    <a:gd name="connsiteY1089" fmla="*/ 3849300 h 8446843"/>
                    <a:gd name="connsiteX1090" fmla="*/ 1774756 w 1849847"/>
                    <a:gd name="connsiteY1090" fmla="*/ 3809306 h 8446843"/>
                    <a:gd name="connsiteX1091" fmla="*/ 1764582 w 1849847"/>
                    <a:gd name="connsiteY1091" fmla="*/ 3799481 h 8446843"/>
                    <a:gd name="connsiteX1092" fmla="*/ 1705832 w 1849847"/>
                    <a:gd name="connsiteY1092" fmla="*/ 3800507 h 8446843"/>
                    <a:gd name="connsiteX1093" fmla="*/ 1696007 w 1849847"/>
                    <a:gd name="connsiteY1093" fmla="*/ 3810681 h 8446843"/>
                    <a:gd name="connsiteX1094" fmla="*/ 1696705 w 1849847"/>
                    <a:gd name="connsiteY1094" fmla="*/ 3850675 h 8446843"/>
                    <a:gd name="connsiteX1095" fmla="*/ 1706879 w 1849847"/>
                    <a:gd name="connsiteY1095" fmla="*/ 3860500 h 8446843"/>
                    <a:gd name="connsiteX1096" fmla="*/ 1765629 w 1849847"/>
                    <a:gd name="connsiteY1096" fmla="*/ 3859474 h 8446843"/>
                    <a:gd name="connsiteX1097" fmla="*/ 1775454 w 1849847"/>
                    <a:gd name="connsiteY1097" fmla="*/ 3849300 h 8446843"/>
                    <a:gd name="connsiteX1098" fmla="*/ 1775454 w 1849847"/>
                    <a:gd name="connsiteY1098" fmla="*/ 3406296 h 8446843"/>
                    <a:gd name="connsiteX1099" fmla="*/ 1774756 w 1849847"/>
                    <a:gd name="connsiteY1099" fmla="*/ 3366302 h 8446843"/>
                    <a:gd name="connsiteX1100" fmla="*/ 1764582 w 1849847"/>
                    <a:gd name="connsiteY1100" fmla="*/ 3356477 h 8446843"/>
                    <a:gd name="connsiteX1101" fmla="*/ 1705832 w 1849847"/>
                    <a:gd name="connsiteY1101" fmla="*/ 3357503 h 8446843"/>
                    <a:gd name="connsiteX1102" fmla="*/ 1696007 w 1849847"/>
                    <a:gd name="connsiteY1102" fmla="*/ 3367677 h 8446843"/>
                    <a:gd name="connsiteX1103" fmla="*/ 1696705 w 1849847"/>
                    <a:gd name="connsiteY1103" fmla="*/ 3407671 h 8446843"/>
                    <a:gd name="connsiteX1104" fmla="*/ 1706879 w 1849847"/>
                    <a:gd name="connsiteY1104" fmla="*/ 3417496 h 8446843"/>
                    <a:gd name="connsiteX1105" fmla="*/ 1765629 w 1849847"/>
                    <a:gd name="connsiteY1105" fmla="*/ 3416470 h 8446843"/>
                    <a:gd name="connsiteX1106" fmla="*/ 1775454 w 1849847"/>
                    <a:gd name="connsiteY1106" fmla="*/ 3406296 h 8446843"/>
                    <a:gd name="connsiteX1107" fmla="*/ 1775454 w 1849847"/>
                    <a:gd name="connsiteY1107" fmla="*/ 3318031 h 8446843"/>
                    <a:gd name="connsiteX1108" fmla="*/ 1774756 w 1849847"/>
                    <a:gd name="connsiteY1108" fmla="*/ 3278037 h 8446843"/>
                    <a:gd name="connsiteX1109" fmla="*/ 1764582 w 1849847"/>
                    <a:gd name="connsiteY1109" fmla="*/ 3268212 h 8446843"/>
                    <a:gd name="connsiteX1110" fmla="*/ 1705832 w 1849847"/>
                    <a:gd name="connsiteY1110" fmla="*/ 3269238 h 8446843"/>
                    <a:gd name="connsiteX1111" fmla="*/ 1696007 w 1849847"/>
                    <a:gd name="connsiteY1111" fmla="*/ 3279412 h 8446843"/>
                    <a:gd name="connsiteX1112" fmla="*/ 1696705 w 1849847"/>
                    <a:gd name="connsiteY1112" fmla="*/ 3319406 h 8446843"/>
                    <a:gd name="connsiteX1113" fmla="*/ 1706879 w 1849847"/>
                    <a:gd name="connsiteY1113" fmla="*/ 3329231 h 8446843"/>
                    <a:gd name="connsiteX1114" fmla="*/ 1765629 w 1849847"/>
                    <a:gd name="connsiteY1114" fmla="*/ 3328205 h 8446843"/>
                    <a:gd name="connsiteX1115" fmla="*/ 1775454 w 1849847"/>
                    <a:gd name="connsiteY1115" fmla="*/ 3318031 h 8446843"/>
                    <a:gd name="connsiteX1116" fmla="*/ 1775454 w 1849847"/>
                    <a:gd name="connsiteY1116" fmla="*/ 3230175 h 8446843"/>
                    <a:gd name="connsiteX1117" fmla="*/ 1774756 w 1849847"/>
                    <a:gd name="connsiteY1117" fmla="*/ 3190181 h 8446843"/>
                    <a:gd name="connsiteX1118" fmla="*/ 1764582 w 1849847"/>
                    <a:gd name="connsiteY1118" fmla="*/ 3180356 h 8446843"/>
                    <a:gd name="connsiteX1119" fmla="*/ 1705832 w 1849847"/>
                    <a:gd name="connsiteY1119" fmla="*/ 3181382 h 8446843"/>
                    <a:gd name="connsiteX1120" fmla="*/ 1696007 w 1849847"/>
                    <a:gd name="connsiteY1120" fmla="*/ 3191556 h 8446843"/>
                    <a:gd name="connsiteX1121" fmla="*/ 1696705 w 1849847"/>
                    <a:gd name="connsiteY1121" fmla="*/ 3231550 h 8446843"/>
                    <a:gd name="connsiteX1122" fmla="*/ 1706879 w 1849847"/>
                    <a:gd name="connsiteY1122" fmla="*/ 3241375 h 8446843"/>
                    <a:gd name="connsiteX1123" fmla="*/ 1765629 w 1849847"/>
                    <a:gd name="connsiteY1123" fmla="*/ 3240349 h 8446843"/>
                    <a:gd name="connsiteX1124" fmla="*/ 1775454 w 1849847"/>
                    <a:gd name="connsiteY1124" fmla="*/ 3230175 h 8446843"/>
                    <a:gd name="connsiteX1125" fmla="*/ 1775454 w 1849847"/>
                    <a:gd name="connsiteY1125" fmla="*/ 3141275 h 8446843"/>
                    <a:gd name="connsiteX1126" fmla="*/ 1774756 w 1849847"/>
                    <a:gd name="connsiteY1126" fmla="*/ 3101281 h 8446843"/>
                    <a:gd name="connsiteX1127" fmla="*/ 1764582 w 1849847"/>
                    <a:gd name="connsiteY1127" fmla="*/ 3091456 h 8446843"/>
                    <a:gd name="connsiteX1128" fmla="*/ 1705832 w 1849847"/>
                    <a:gd name="connsiteY1128" fmla="*/ 3092482 h 8446843"/>
                    <a:gd name="connsiteX1129" fmla="*/ 1696007 w 1849847"/>
                    <a:gd name="connsiteY1129" fmla="*/ 3102656 h 8446843"/>
                    <a:gd name="connsiteX1130" fmla="*/ 1696705 w 1849847"/>
                    <a:gd name="connsiteY1130" fmla="*/ 3142650 h 8446843"/>
                    <a:gd name="connsiteX1131" fmla="*/ 1706879 w 1849847"/>
                    <a:gd name="connsiteY1131" fmla="*/ 3152475 h 8446843"/>
                    <a:gd name="connsiteX1132" fmla="*/ 1765629 w 1849847"/>
                    <a:gd name="connsiteY1132" fmla="*/ 3151449 h 8446843"/>
                    <a:gd name="connsiteX1133" fmla="*/ 1775454 w 1849847"/>
                    <a:gd name="connsiteY1133" fmla="*/ 3141275 h 8446843"/>
                    <a:gd name="connsiteX1134" fmla="*/ 1775454 w 1849847"/>
                    <a:gd name="connsiteY1134" fmla="*/ 2707005 h 8446843"/>
                    <a:gd name="connsiteX1135" fmla="*/ 1774756 w 1849847"/>
                    <a:gd name="connsiteY1135" fmla="*/ 2667011 h 8446843"/>
                    <a:gd name="connsiteX1136" fmla="*/ 1764582 w 1849847"/>
                    <a:gd name="connsiteY1136" fmla="*/ 2657186 h 8446843"/>
                    <a:gd name="connsiteX1137" fmla="*/ 1705832 w 1849847"/>
                    <a:gd name="connsiteY1137" fmla="*/ 2658212 h 8446843"/>
                    <a:gd name="connsiteX1138" fmla="*/ 1696007 w 1849847"/>
                    <a:gd name="connsiteY1138" fmla="*/ 2668386 h 8446843"/>
                    <a:gd name="connsiteX1139" fmla="*/ 1696705 w 1849847"/>
                    <a:gd name="connsiteY1139" fmla="*/ 2708380 h 8446843"/>
                    <a:gd name="connsiteX1140" fmla="*/ 1706879 w 1849847"/>
                    <a:gd name="connsiteY1140" fmla="*/ 2718205 h 8446843"/>
                    <a:gd name="connsiteX1141" fmla="*/ 1765629 w 1849847"/>
                    <a:gd name="connsiteY1141" fmla="*/ 2717179 h 8446843"/>
                    <a:gd name="connsiteX1142" fmla="*/ 1775454 w 1849847"/>
                    <a:gd name="connsiteY1142" fmla="*/ 2707005 h 8446843"/>
                    <a:gd name="connsiteX1143" fmla="*/ 1775454 w 1849847"/>
                    <a:gd name="connsiteY1143" fmla="*/ 2618740 h 8446843"/>
                    <a:gd name="connsiteX1144" fmla="*/ 1774756 w 1849847"/>
                    <a:gd name="connsiteY1144" fmla="*/ 2578746 h 8446843"/>
                    <a:gd name="connsiteX1145" fmla="*/ 1764582 w 1849847"/>
                    <a:gd name="connsiteY1145" fmla="*/ 2568921 h 8446843"/>
                    <a:gd name="connsiteX1146" fmla="*/ 1705832 w 1849847"/>
                    <a:gd name="connsiteY1146" fmla="*/ 2569947 h 8446843"/>
                    <a:gd name="connsiteX1147" fmla="*/ 1696007 w 1849847"/>
                    <a:gd name="connsiteY1147" fmla="*/ 2580121 h 8446843"/>
                    <a:gd name="connsiteX1148" fmla="*/ 1696705 w 1849847"/>
                    <a:gd name="connsiteY1148" fmla="*/ 2620115 h 8446843"/>
                    <a:gd name="connsiteX1149" fmla="*/ 1706879 w 1849847"/>
                    <a:gd name="connsiteY1149" fmla="*/ 2629940 h 8446843"/>
                    <a:gd name="connsiteX1150" fmla="*/ 1765629 w 1849847"/>
                    <a:gd name="connsiteY1150" fmla="*/ 2628914 h 8446843"/>
                    <a:gd name="connsiteX1151" fmla="*/ 1775454 w 1849847"/>
                    <a:gd name="connsiteY1151" fmla="*/ 2618740 h 8446843"/>
                    <a:gd name="connsiteX1152" fmla="*/ 1775454 w 1849847"/>
                    <a:gd name="connsiteY1152" fmla="*/ 2530884 h 8446843"/>
                    <a:gd name="connsiteX1153" fmla="*/ 1774756 w 1849847"/>
                    <a:gd name="connsiteY1153" fmla="*/ 2490890 h 8446843"/>
                    <a:gd name="connsiteX1154" fmla="*/ 1764582 w 1849847"/>
                    <a:gd name="connsiteY1154" fmla="*/ 2481065 h 8446843"/>
                    <a:gd name="connsiteX1155" fmla="*/ 1705832 w 1849847"/>
                    <a:gd name="connsiteY1155" fmla="*/ 2482091 h 8446843"/>
                    <a:gd name="connsiteX1156" fmla="*/ 1696007 w 1849847"/>
                    <a:gd name="connsiteY1156" fmla="*/ 2492265 h 8446843"/>
                    <a:gd name="connsiteX1157" fmla="*/ 1696705 w 1849847"/>
                    <a:gd name="connsiteY1157" fmla="*/ 2532259 h 8446843"/>
                    <a:gd name="connsiteX1158" fmla="*/ 1706879 w 1849847"/>
                    <a:gd name="connsiteY1158" fmla="*/ 2542084 h 8446843"/>
                    <a:gd name="connsiteX1159" fmla="*/ 1765629 w 1849847"/>
                    <a:gd name="connsiteY1159" fmla="*/ 2541058 h 8446843"/>
                    <a:gd name="connsiteX1160" fmla="*/ 1775454 w 1849847"/>
                    <a:gd name="connsiteY1160" fmla="*/ 2530884 h 8446843"/>
                    <a:gd name="connsiteX1161" fmla="*/ 1775454 w 1849847"/>
                    <a:gd name="connsiteY1161" fmla="*/ 2441984 h 8446843"/>
                    <a:gd name="connsiteX1162" fmla="*/ 1774756 w 1849847"/>
                    <a:gd name="connsiteY1162" fmla="*/ 2401990 h 8446843"/>
                    <a:gd name="connsiteX1163" fmla="*/ 1764582 w 1849847"/>
                    <a:gd name="connsiteY1163" fmla="*/ 2392165 h 8446843"/>
                    <a:gd name="connsiteX1164" fmla="*/ 1705832 w 1849847"/>
                    <a:gd name="connsiteY1164" fmla="*/ 2393191 h 8446843"/>
                    <a:gd name="connsiteX1165" fmla="*/ 1696007 w 1849847"/>
                    <a:gd name="connsiteY1165" fmla="*/ 2403365 h 8446843"/>
                    <a:gd name="connsiteX1166" fmla="*/ 1696705 w 1849847"/>
                    <a:gd name="connsiteY1166" fmla="*/ 2443359 h 8446843"/>
                    <a:gd name="connsiteX1167" fmla="*/ 1706879 w 1849847"/>
                    <a:gd name="connsiteY1167" fmla="*/ 2453184 h 8446843"/>
                    <a:gd name="connsiteX1168" fmla="*/ 1765629 w 1849847"/>
                    <a:gd name="connsiteY1168" fmla="*/ 2452158 h 8446843"/>
                    <a:gd name="connsiteX1169" fmla="*/ 1775454 w 1849847"/>
                    <a:gd name="connsiteY1169" fmla="*/ 2441984 h 8446843"/>
                    <a:gd name="connsiteX1170" fmla="*/ 1775454 w 1849847"/>
                    <a:gd name="connsiteY1170" fmla="*/ 1998980 h 8446843"/>
                    <a:gd name="connsiteX1171" fmla="*/ 1774756 w 1849847"/>
                    <a:gd name="connsiteY1171" fmla="*/ 1958986 h 8446843"/>
                    <a:gd name="connsiteX1172" fmla="*/ 1764582 w 1849847"/>
                    <a:gd name="connsiteY1172" fmla="*/ 1949161 h 8446843"/>
                    <a:gd name="connsiteX1173" fmla="*/ 1705832 w 1849847"/>
                    <a:gd name="connsiteY1173" fmla="*/ 1950187 h 8446843"/>
                    <a:gd name="connsiteX1174" fmla="*/ 1696007 w 1849847"/>
                    <a:gd name="connsiteY1174" fmla="*/ 1960361 h 8446843"/>
                    <a:gd name="connsiteX1175" fmla="*/ 1696705 w 1849847"/>
                    <a:gd name="connsiteY1175" fmla="*/ 2000355 h 8446843"/>
                    <a:gd name="connsiteX1176" fmla="*/ 1706879 w 1849847"/>
                    <a:gd name="connsiteY1176" fmla="*/ 2010180 h 8446843"/>
                    <a:gd name="connsiteX1177" fmla="*/ 1765629 w 1849847"/>
                    <a:gd name="connsiteY1177" fmla="*/ 2009154 h 8446843"/>
                    <a:gd name="connsiteX1178" fmla="*/ 1775454 w 1849847"/>
                    <a:gd name="connsiteY1178" fmla="*/ 1998980 h 8446843"/>
                    <a:gd name="connsiteX1179" fmla="*/ 1775454 w 1849847"/>
                    <a:gd name="connsiteY1179" fmla="*/ 1910715 h 8446843"/>
                    <a:gd name="connsiteX1180" fmla="*/ 1774756 w 1849847"/>
                    <a:gd name="connsiteY1180" fmla="*/ 1870721 h 8446843"/>
                    <a:gd name="connsiteX1181" fmla="*/ 1764582 w 1849847"/>
                    <a:gd name="connsiteY1181" fmla="*/ 1860896 h 8446843"/>
                    <a:gd name="connsiteX1182" fmla="*/ 1705832 w 1849847"/>
                    <a:gd name="connsiteY1182" fmla="*/ 1861922 h 8446843"/>
                    <a:gd name="connsiteX1183" fmla="*/ 1696007 w 1849847"/>
                    <a:gd name="connsiteY1183" fmla="*/ 1872096 h 8446843"/>
                    <a:gd name="connsiteX1184" fmla="*/ 1696705 w 1849847"/>
                    <a:gd name="connsiteY1184" fmla="*/ 1912090 h 8446843"/>
                    <a:gd name="connsiteX1185" fmla="*/ 1706879 w 1849847"/>
                    <a:gd name="connsiteY1185" fmla="*/ 1921915 h 8446843"/>
                    <a:gd name="connsiteX1186" fmla="*/ 1765629 w 1849847"/>
                    <a:gd name="connsiteY1186" fmla="*/ 1920889 h 8446843"/>
                    <a:gd name="connsiteX1187" fmla="*/ 1775454 w 1849847"/>
                    <a:gd name="connsiteY1187" fmla="*/ 1910715 h 8446843"/>
                    <a:gd name="connsiteX1188" fmla="*/ 1775454 w 1849847"/>
                    <a:gd name="connsiteY1188" fmla="*/ 1822859 h 8446843"/>
                    <a:gd name="connsiteX1189" fmla="*/ 1774756 w 1849847"/>
                    <a:gd name="connsiteY1189" fmla="*/ 1782865 h 8446843"/>
                    <a:gd name="connsiteX1190" fmla="*/ 1764582 w 1849847"/>
                    <a:gd name="connsiteY1190" fmla="*/ 1773040 h 8446843"/>
                    <a:gd name="connsiteX1191" fmla="*/ 1705832 w 1849847"/>
                    <a:gd name="connsiteY1191" fmla="*/ 1774066 h 8446843"/>
                    <a:gd name="connsiteX1192" fmla="*/ 1696007 w 1849847"/>
                    <a:gd name="connsiteY1192" fmla="*/ 1784240 h 8446843"/>
                    <a:gd name="connsiteX1193" fmla="*/ 1696705 w 1849847"/>
                    <a:gd name="connsiteY1193" fmla="*/ 1824234 h 8446843"/>
                    <a:gd name="connsiteX1194" fmla="*/ 1706879 w 1849847"/>
                    <a:gd name="connsiteY1194" fmla="*/ 1834059 h 8446843"/>
                    <a:gd name="connsiteX1195" fmla="*/ 1765629 w 1849847"/>
                    <a:gd name="connsiteY1195" fmla="*/ 1833033 h 8446843"/>
                    <a:gd name="connsiteX1196" fmla="*/ 1775454 w 1849847"/>
                    <a:gd name="connsiteY1196" fmla="*/ 1822859 h 8446843"/>
                    <a:gd name="connsiteX1197" fmla="*/ 1775454 w 1849847"/>
                    <a:gd name="connsiteY1197" fmla="*/ 1733959 h 8446843"/>
                    <a:gd name="connsiteX1198" fmla="*/ 1774756 w 1849847"/>
                    <a:gd name="connsiteY1198" fmla="*/ 1693965 h 8446843"/>
                    <a:gd name="connsiteX1199" fmla="*/ 1764582 w 1849847"/>
                    <a:gd name="connsiteY1199" fmla="*/ 1684140 h 8446843"/>
                    <a:gd name="connsiteX1200" fmla="*/ 1705832 w 1849847"/>
                    <a:gd name="connsiteY1200" fmla="*/ 1685166 h 8446843"/>
                    <a:gd name="connsiteX1201" fmla="*/ 1696007 w 1849847"/>
                    <a:gd name="connsiteY1201" fmla="*/ 1695340 h 8446843"/>
                    <a:gd name="connsiteX1202" fmla="*/ 1696705 w 1849847"/>
                    <a:gd name="connsiteY1202" fmla="*/ 1735334 h 8446843"/>
                    <a:gd name="connsiteX1203" fmla="*/ 1706879 w 1849847"/>
                    <a:gd name="connsiteY1203" fmla="*/ 1745159 h 8446843"/>
                    <a:gd name="connsiteX1204" fmla="*/ 1765629 w 1849847"/>
                    <a:gd name="connsiteY1204" fmla="*/ 1744133 h 8446843"/>
                    <a:gd name="connsiteX1205" fmla="*/ 1775454 w 1849847"/>
                    <a:gd name="connsiteY1205" fmla="*/ 1733959 h 8446843"/>
                    <a:gd name="connsiteX1206" fmla="*/ 1775454 w 1849847"/>
                    <a:gd name="connsiteY1206" fmla="*/ 1294130 h 8446843"/>
                    <a:gd name="connsiteX1207" fmla="*/ 1774756 w 1849847"/>
                    <a:gd name="connsiteY1207" fmla="*/ 1254136 h 8446843"/>
                    <a:gd name="connsiteX1208" fmla="*/ 1764582 w 1849847"/>
                    <a:gd name="connsiteY1208" fmla="*/ 1244311 h 8446843"/>
                    <a:gd name="connsiteX1209" fmla="*/ 1705832 w 1849847"/>
                    <a:gd name="connsiteY1209" fmla="*/ 1245337 h 8446843"/>
                    <a:gd name="connsiteX1210" fmla="*/ 1696007 w 1849847"/>
                    <a:gd name="connsiteY1210" fmla="*/ 1255511 h 8446843"/>
                    <a:gd name="connsiteX1211" fmla="*/ 1696705 w 1849847"/>
                    <a:gd name="connsiteY1211" fmla="*/ 1295505 h 8446843"/>
                    <a:gd name="connsiteX1212" fmla="*/ 1706879 w 1849847"/>
                    <a:gd name="connsiteY1212" fmla="*/ 1305330 h 8446843"/>
                    <a:gd name="connsiteX1213" fmla="*/ 1765629 w 1849847"/>
                    <a:gd name="connsiteY1213" fmla="*/ 1304304 h 8446843"/>
                    <a:gd name="connsiteX1214" fmla="*/ 1775454 w 1849847"/>
                    <a:gd name="connsiteY1214" fmla="*/ 1294130 h 8446843"/>
                    <a:gd name="connsiteX1215" fmla="*/ 1775454 w 1849847"/>
                    <a:gd name="connsiteY1215" fmla="*/ 1205865 h 8446843"/>
                    <a:gd name="connsiteX1216" fmla="*/ 1774756 w 1849847"/>
                    <a:gd name="connsiteY1216" fmla="*/ 1165871 h 8446843"/>
                    <a:gd name="connsiteX1217" fmla="*/ 1764582 w 1849847"/>
                    <a:gd name="connsiteY1217" fmla="*/ 1156046 h 8446843"/>
                    <a:gd name="connsiteX1218" fmla="*/ 1705832 w 1849847"/>
                    <a:gd name="connsiteY1218" fmla="*/ 1157072 h 8446843"/>
                    <a:gd name="connsiteX1219" fmla="*/ 1696007 w 1849847"/>
                    <a:gd name="connsiteY1219" fmla="*/ 1167246 h 8446843"/>
                    <a:gd name="connsiteX1220" fmla="*/ 1696705 w 1849847"/>
                    <a:gd name="connsiteY1220" fmla="*/ 1207240 h 8446843"/>
                    <a:gd name="connsiteX1221" fmla="*/ 1706879 w 1849847"/>
                    <a:gd name="connsiteY1221" fmla="*/ 1217065 h 8446843"/>
                    <a:gd name="connsiteX1222" fmla="*/ 1765629 w 1849847"/>
                    <a:gd name="connsiteY1222" fmla="*/ 1216039 h 8446843"/>
                    <a:gd name="connsiteX1223" fmla="*/ 1775454 w 1849847"/>
                    <a:gd name="connsiteY1223" fmla="*/ 1205865 h 8446843"/>
                    <a:gd name="connsiteX1224" fmla="*/ 1775454 w 1849847"/>
                    <a:gd name="connsiteY1224" fmla="*/ 1118009 h 8446843"/>
                    <a:gd name="connsiteX1225" fmla="*/ 1774756 w 1849847"/>
                    <a:gd name="connsiteY1225" fmla="*/ 1078015 h 8446843"/>
                    <a:gd name="connsiteX1226" fmla="*/ 1764582 w 1849847"/>
                    <a:gd name="connsiteY1226" fmla="*/ 1068190 h 8446843"/>
                    <a:gd name="connsiteX1227" fmla="*/ 1705832 w 1849847"/>
                    <a:gd name="connsiteY1227" fmla="*/ 1069216 h 8446843"/>
                    <a:gd name="connsiteX1228" fmla="*/ 1696007 w 1849847"/>
                    <a:gd name="connsiteY1228" fmla="*/ 1079390 h 8446843"/>
                    <a:gd name="connsiteX1229" fmla="*/ 1696705 w 1849847"/>
                    <a:gd name="connsiteY1229" fmla="*/ 1119384 h 8446843"/>
                    <a:gd name="connsiteX1230" fmla="*/ 1706879 w 1849847"/>
                    <a:gd name="connsiteY1230" fmla="*/ 1129209 h 8446843"/>
                    <a:gd name="connsiteX1231" fmla="*/ 1765629 w 1849847"/>
                    <a:gd name="connsiteY1231" fmla="*/ 1128183 h 8446843"/>
                    <a:gd name="connsiteX1232" fmla="*/ 1775454 w 1849847"/>
                    <a:gd name="connsiteY1232" fmla="*/ 1118009 h 8446843"/>
                    <a:gd name="connsiteX1233" fmla="*/ 1775454 w 1849847"/>
                    <a:gd name="connsiteY1233" fmla="*/ 1029109 h 8446843"/>
                    <a:gd name="connsiteX1234" fmla="*/ 1774756 w 1849847"/>
                    <a:gd name="connsiteY1234" fmla="*/ 989115 h 8446843"/>
                    <a:gd name="connsiteX1235" fmla="*/ 1764582 w 1849847"/>
                    <a:gd name="connsiteY1235" fmla="*/ 979290 h 8446843"/>
                    <a:gd name="connsiteX1236" fmla="*/ 1705832 w 1849847"/>
                    <a:gd name="connsiteY1236" fmla="*/ 980316 h 8446843"/>
                    <a:gd name="connsiteX1237" fmla="*/ 1696007 w 1849847"/>
                    <a:gd name="connsiteY1237" fmla="*/ 990490 h 8446843"/>
                    <a:gd name="connsiteX1238" fmla="*/ 1696705 w 1849847"/>
                    <a:gd name="connsiteY1238" fmla="*/ 1030484 h 8446843"/>
                    <a:gd name="connsiteX1239" fmla="*/ 1706879 w 1849847"/>
                    <a:gd name="connsiteY1239" fmla="*/ 1040309 h 8446843"/>
                    <a:gd name="connsiteX1240" fmla="*/ 1765629 w 1849847"/>
                    <a:gd name="connsiteY1240" fmla="*/ 1039283 h 8446843"/>
                    <a:gd name="connsiteX1241" fmla="*/ 1775454 w 1849847"/>
                    <a:gd name="connsiteY1241" fmla="*/ 1029109 h 8446843"/>
                    <a:gd name="connsiteX1242" fmla="*/ 1775454 w 1849847"/>
                    <a:gd name="connsiteY1242" fmla="*/ 586105 h 8446843"/>
                    <a:gd name="connsiteX1243" fmla="*/ 1774756 w 1849847"/>
                    <a:gd name="connsiteY1243" fmla="*/ 546111 h 8446843"/>
                    <a:gd name="connsiteX1244" fmla="*/ 1764582 w 1849847"/>
                    <a:gd name="connsiteY1244" fmla="*/ 536286 h 8446843"/>
                    <a:gd name="connsiteX1245" fmla="*/ 1705832 w 1849847"/>
                    <a:gd name="connsiteY1245" fmla="*/ 537312 h 8446843"/>
                    <a:gd name="connsiteX1246" fmla="*/ 1696007 w 1849847"/>
                    <a:gd name="connsiteY1246" fmla="*/ 547486 h 8446843"/>
                    <a:gd name="connsiteX1247" fmla="*/ 1696705 w 1849847"/>
                    <a:gd name="connsiteY1247" fmla="*/ 587480 h 8446843"/>
                    <a:gd name="connsiteX1248" fmla="*/ 1706879 w 1849847"/>
                    <a:gd name="connsiteY1248" fmla="*/ 597305 h 8446843"/>
                    <a:gd name="connsiteX1249" fmla="*/ 1765629 w 1849847"/>
                    <a:gd name="connsiteY1249" fmla="*/ 596279 h 8446843"/>
                    <a:gd name="connsiteX1250" fmla="*/ 1775454 w 1849847"/>
                    <a:gd name="connsiteY1250" fmla="*/ 586105 h 8446843"/>
                    <a:gd name="connsiteX1251" fmla="*/ 1775454 w 1849847"/>
                    <a:gd name="connsiteY1251" fmla="*/ 497840 h 8446843"/>
                    <a:gd name="connsiteX1252" fmla="*/ 1774756 w 1849847"/>
                    <a:gd name="connsiteY1252" fmla="*/ 457846 h 8446843"/>
                    <a:gd name="connsiteX1253" fmla="*/ 1764582 w 1849847"/>
                    <a:gd name="connsiteY1253" fmla="*/ 448021 h 8446843"/>
                    <a:gd name="connsiteX1254" fmla="*/ 1705832 w 1849847"/>
                    <a:gd name="connsiteY1254" fmla="*/ 449047 h 8446843"/>
                    <a:gd name="connsiteX1255" fmla="*/ 1696007 w 1849847"/>
                    <a:gd name="connsiteY1255" fmla="*/ 459221 h 8446843"/>
                    <a:gd name="connsiteX1256" fmla="*/ 1696705 w 1849847"/>
                    <a:gd name="connsiteY1256" fmla="*/ 499215 h 8446843"/>
                    <a:gd name="connsiteX1257" fmla="*/ 1706879 w 1849847"/>
                    <a:gd name="connsiteY1257" fmla="*/ 509040 h 8446843"/>
                    <a:gd name="connsiteX1258" fmla="*/ 1765629 w 1849847"/>
                    <a:gd name="connsiteY1258" fmla="*/ 508014 h 8446843"/>
                    <a:gd name="connsiteX1259" fmla="*/ 1775454 w 1849847"/>
                    <a:gd name="connsiteY1259" fmla="*/ 497840 h 8446843"/>
                    <a:gd name="connsiteX1260" fmla="*/ 1775454 w 1849847"/>
                    <a:gd name="connsiteY1260" fmla="*/ 409984 h 8446843"/>
                    <a:gd name="connsiteX1261" fmla="*/ 1774756 w 1849847"/>
                    <a:gd name="connsiteY1261" fmla="*/ 369990 h 8446843"/>
                    <a:gd name="connsiteX1262" fmla="*/ 1764582 w 1849847"/>
                    <a:gd name="connsiteY1262" fmla="*/ 360165 h 8446843"/>
                    <a:gd name="connsiteX1263" fmla="*/ 1705832 w 1849847"/>
                    <a:gd name="connsiteY1263" fmla="*/ 361191 h 8446843"/>
                    <a:gd name="connsiteX1264" fmla="*/ 1696007 w 1849847"/>
                    <a:gd name="connsiteY1264" fmla="*/ 371365 h 8446843"/>
                    <a:gd name="connsiteX1265" fmla="*/ 1696705 w 1849847"/>
                    <a:gd name="connsiteY1265" fmla="*/ 411359 h 8446843"/>
                    <a:gd name="connsiteX1266" fmla="*/ 1706879 w 1849847"/>
                    <a:gd name="connsiteY1266" fmla="*/ 421184 h 8446843"/>
                    <a:gd name="connsiteX1267" fmla="*/ 1765629 w 1849847"/>
                    <a:gd name="connsiteY1267" fmla="*/ 420158 h 8446843"/>
                    <a:gd name="connsiteX1268" fmla="*/ 1775454 w 1849847"/>
                    <a:gd name="connsiteY1268" fmla="*/ 409984 h 8446843"/>
                    <a:gd name="connsiteX1269" fmla="*/ 1775454 w 1849847"/>
                    <a:gd name="connsiteY1269" fmla="*/ 321084 h 8446843"/>
                    <a:gd name="connsiteX1270" fmla="*/ 1774756 w 1849847"/>
                    <a:gd name="connsiteY1270" fmla="*/ 281090 h 8446843"/>
                    <a:gd name="connsiteX1271" fmla="*/ 1764582 w 1849847"/>
                    <a:gd name="connsiteY1271" fmla="*/ 271265 h 8446843"/>
                    <a:gd name="connsiteX1272" fmla="*/ 1705832 w 1849847"/>
                    <a:gd name="connsiteY1272" fmla="*/ 272291 h 8446843"/>
                    <a:gd name="connsiteX1273" fmla="*/ 1696007 w 1849847"/>
                    <a:gd name="connsiteY1273" fmla="*/ 282465 h 8446843"/>
                    <a:gd name="connsiteX1274" fmla="*/ 1696705 w 1849847"/>
                    <a:gd name="connsiteY1274" fmla="*/ 322459 h 8446843"/>
                    <a:gd name="connsiteX1275" fmla="*/ 1706879 w 1849847"/>
                    <a:gd name="connsiteY1275" fmla="*/ 332284 h 8446843"/>
                    <a:gd name="connsiteX1276" fmla="*/ 1765629 w 1849847"/>
                    <a:gd name="connsiteY1276" fmla="*/ 331258 h 8446843"/>
                    <a:gd name="connsiteX1277" fmla="*/ 1775454 w 1849847"/>
                    <a:gd name="connsiteY1277" fmla="*/ 321084 h 8446843"/>
                    <a:gd name="connsiteX1278" fmla="*/ 1776353 w 1849847"/>
                    <a:gd name="connsiteY1278" fmla="*/ 7993486 h 8446843"/>
                    <a:gd name="connsiteX1279" fmla="*/ 1775655 w 1849847"/>
                    <a:gd name="connsiteY1279" fmla="*/ 7953492 h 8446843"/>
                    <a:gd name="connsiteX1280" fmla="*/ 1765481 w 1849847"/>
                    <a:gd name="connsiteY1280" fmla="*/ 7943667 h 8446843"/>
                    <a:gd name="connsiteX1281" fmla="*/ 1706731 w 1849847"/>
                    <a:gd name="connsiteY1281" fmla="*/ 7944692 h 8446843"/>
                    <a:gd name="connsiteX1282" fmla="*/ 1696906 w 1849847"/>
                    <a:gd name="connsiteY1282" fmla="*/ 7954866 h 8446843"/>
                    <a:gd name="connsiteX1283" fmla="*/ 1697604 w 1849847"/>
                    <a:gd name="connsiteY1283" fmla="*/ 7994860 h 8446843"/>
                    <a:gd name="connsiteX1284" fmla="*/ 1707778 w 1849847"/>
                    <a:gd name="connsiteY1284" fmla="*/ 8004685 h 8446843"/>
                    <a:gd name="connsiteX1285" fmla="*/ 1766528 w 1849847"/>
                    <a:gd name="connsiteY1285" fmla="*/ 8003660 h 8446843"/>
                    <a:gd name="connsiteX1286" fmla="*/ 1776353 w 1849847"/>
                    <a:gd name="connsiteY1286" fmla="*/ 7993486 h 8446843"/>
                    <a:gd name="connsiteX1287" fmla="*/ 1776353 w 1849847"/>
                    <a:gd name="connsiteY1287" fmla="*/ 7905221 h 8446843"/>
                    <a:gd name="connsiteX1288" fmla="*/ 1775655 w 1849847"/>
                    <a:gd name="connsiteY1288" fmla="*/ 7865227 h 8446843"/>
                    <a:gd name="connsiteX1289" fmla="*/ 1765481 w 1849847"/>
                    <a:gd name="connsiteY1289" fmla="*/ 7855402 h 8446843"/>
                    <a:gd name="connsiteX1290" fmla="*/ 1706731 w 1849847"/>
                    <a:gd name="connsiteY1290" fmla="*/ 7856427 h 8446843"/>
                    <a:gd name="connsiteX1291" fmla="*/ 1696906 w 1849847"/>
                    <a:gd name="connsiteY1291" fmla="*/ 7866601 h 8446843"/>
                    <a:gd name="connsiteX1292" fmla="*/ 1697604 w 1849847"/>
                    <a:gd name="connsiteY1292" fmla="*/ 7906595 h 8446843"/>
                    <a:gd name="connsiteX1293" fmla="*/ 1707778 w 1849847"/>
                    <a:gd name="connsiteY1293" fmla="*/ 7916420 h 8446843"/>
                    <a:gd name="connsiteX1294" fmla="*/ 1766528 w 1849847"/>
                    <a:gd name="connsiteY1294" fmla="*/ 7915395 h 8446843"/>
                    <a:gd name="connsiteX1295" fmla="*/ 1776353 w 1849847"/>
                    <a:gd name="connsiteY1295" fmla="*/ 7905221 h 8446843"/>
                    <a:gd name="connsiteX1296" fmla="*/ 1776353 w 1849847"/>
                    <a:gd name="connsiteY1296" fmla="*/ 7817365 h 8446843"/>
                    <a:gd name="connsiteX1297" fmla="*/ 1775655 w 1849847"/>
                    <a:gd name="connsiteY1297" fmla="*/ 7777371 h 8446843"/>
                    <a:gd name="connsiteX1298" fmla="*/ 1765481 w 1849847"/>
                    <a:gd name="connsiteY1298" fmla="*/ 7767546 h 8446843"/>
                    <a:gd name="connsiteX1299" fmla="*/ 1706731 w 1849847"/>
                    <a:gd name="connsiteY1299" fmla="*/ 7768571 h 8446843"/>
                    <a:gd name="connsiteX1300" fmla="*/ 1696906 w 1849847"/>
                    <a:gd name="connsiteY1300" fmla="*/ 7778745 h 8446843"/>
                    <a:gd name="connsiteX1301" fmla="*/ 1697604 w 1849847"/>
                    <a:gd name="connsiteY1301" fmla="*/ 7818739 h 8446843"/>
                    <a:gd name="connsiteX1302" fmla="*/ 1707778 w 1849847"/>
                    <a:gd name="connsiteY1302" fmla="*/ 7828564 h 8446843"/>
                    <a:gd name="connsiteX1303" fmla="*/ 1766528 w 1849847"/>
                    <a:gd name="connsiteY1303" fmla="*/ 7827539 h 8446843"/>
                    <a:gd name="connsiteX1304" fmla="*/ 1776353 w 1849847"/>
                    <a:gd name="connsiteY1304" fmla="*/ 7817365 h 8446843"/>
                    <a:gd name="connsiteX1305" fmla="*/ 1776353 w 1849847"/>
                    <a:gd name="connsiteY1305" fmla="*/ 7728465 h 8446843"/>
                    <a:gd name="connsiteX1306" fmla="*/ 1775655 w 1849847"/>
                    <a:gd name="connsiteY1306" fmla="*/ 7688471 h 8446843"/>
                    <a:gd name="connsiteX1307" fmla="*/ 1765481 w 1849847"/>
                    <a:gd name="connsiteY1307" fmla="*/ 7678646 h 8446843"/>
                    <a:gd name="connsiteX1308" fmla="*/ 1706731 w 1849847"/>
                    <a:gd name="connsiteY1308" fmla="*/ 7679671 h 8446843"/>
                    <a:gd name="connsiteX1309" fmla="*/ 1696906 w 1849847"/>
                    <a:gd name="connsiteY1309" fmla="*/ 7689845 h 8446843"/>
                    <a:gd name="connsiteX1310" fmla="*/ 1697604 w 1849847"/>
                    <a:gd name="connsiteY1310" fmla="*/ 7729839 h 8446843"/>
                    <a:gd name="connsiteX1311" fmla="*/ 1707778 w 1849847"/>
                    <a:gd name="connsiteY1311" fmla="*/ 7739664 h 8446843"/>
                    <a:gd name="connsiteX1312" fmla="*/ 1766528 w 1849847"/>
                    <a:gd name="connsiteY1312" fmla="*/ 7738639 h 8446843"/>
                    <a:gd name="connsiteX1313" fmla="*/ 1776353 w 1849847"/>
                    <a:gd name="connsiteY1313" fmla="*/ 7728465 h 8446843"/>
                    <a:gd name="connsiteX1314" fmla="*/ 1776353 w 1849847"/>
                    <a:gd name="connsiteY1314" fmla="*/ 7285461 h 8446843"/>
                    <a:gd name="connsiteX1315" fmla="*/ 1775655 w 1849847"/>
                    <a:gd name="connsiteY1315" fmla="*/ 7245467 h 8446843"/>
                    <a:gd name="connsiteX1316" fmla="*/ 1765481 w 1849847"/>
                    <a:gd name="connsiteY1316" fmla="*/ 7235642 h 8446843"/>
                    <a:gd name="connsiteX1317" fmla="*/ 1706731 w 1849847"/>
                    <a:gd name="connsiteY1317" fmla="*/ 7236667 h 8446843"/>
                    <a:gd name="connsiteX1318" fmla="*/ 1696906 w 1849847"/>
                    <a:gd name="connsiteY1318" fmla="*/ 7246841 h 8446843"/>
                    <a:gd name="connsiteX1319" fmla="*/ 1697604 w 1849847"/>
                    <a:gd name="connsiteY1319" fmla="*/ 7286835 h 8446843"/>
                    <a:gd name="connsiteX1320" fmla="*/ 1707778 w 1849847"/>
                    <a:gd name="connsiteY1320" fmla="*/ 7296660 h 8446843"/>
                    <a:gd name="connsiteX1321" fmla="*/ 1766528 w 1849847"/>
                    <a:gd name="connsiteY1321" fmla="*/ 7295635 h 8446843"/>
                    <a:gd name="connsiteX1322" fmla="*/ 1776353 w 1849847"/>
                    <a:gd name="connsiteY1322" fmla="*/ 7285461 h 8446843"/>
                    <a:gd name="connsiteX1323" fmla="*/ 1776353 w 1849847"/>
                    <a:gd name="connsiteY1323" fmla="*/ 7197196 h 8446843"/>
                    <a:gd name="connsiteX1324" fmla="*/ 1775655 w 1849847"/>
                    <a:gd name="connsiteY1324" fmla="*/ 7157202 h 8446843"/>
                    <a:gd name="connsiteX1325" fmla="*/ 1765481 w 1849847"/>
                    <a:gd name="connsiteY1325" fmla="*/ 7147377 h 8446843"/>
                    <a:gd name="connsiteX1326" fmla="*/ 1706731 w 1849847"/>
                    <a:gd name="connsiteY1326" fmla="*/ 7148402 h 8446843"/>
                    <a:gd name="connsiteX1327" fmla="*/ 1696906 w 1849847"/>
                    <a:gd name="connsiteY1327" fmla="*/ 7158576 h 8446843"/>
                    <a:gd name="connsiteX1328" fmla="*/ 1697604 w 1849847"/>
                    <a:gd name="connsiteY1328" fmla="*/ 7198570 h 8446843"/>
                    <a:gd name="connsiteX1329" fmla="*/ 1707778 w 1849847"/>
                    <a:gd name="connsiteY1329" fmla="*/ 7208395 h 8446843"/>
                    <a:gd name="connsiteX1330" fmla="*/ 1766528 w 1849847"/>
                    <a:gd name="connsiteY1330" fmla="*/ 7207370 h 8446843"/>
                    <a:gd name="connsiteX1331" fmla="*/ 1776353 w 1849847"/>
                    <a:gd name="connsiteY1331" fmla="*/ 7197196 h 8446843"/>
                    <a:gd name="connsiteX1332" fmla="*/ 1776353 w 1849847"/>
                    <a:gd name="connsiteY1332" fmla="*/ 7109340 h 8446843"/>
                    <a:gd name="connsiteX1333" fmla="*/ 1775655 w 1849847"/>
                    <a:gd name="connsiteY1333" fmla="*/ 7069346 h 8446843"/>
                    <a:gd name="connsiteX1334" fmla="*/ 1765481 w 1849847"/>
                    <a:gd name="connsiteY1334" fmla="*/ 7059521 h 8446843"/>
                    <a:gd name="connsiteX1335" fmla="*/ 1706731 w 1849847"/>
                    <a:gd name="connsiteY1335" fmla="*/ 7060546 h 8446843"/>
                    <a:gd name="connsiteX1336" fmla="*/ 1696906 w 1849847"/>
                    <a:gd name="connsiteY1336" fmla="*/ 7070720 h 8446843"/>
                    <a:gd name="connsiteX1337" fmla="*/ 1697604 w 1849847"/>
                    <a:gd name="connsiteY1337" fmla="*/ 7110714 h 8446843"/>
                    <a:gd name="connsiteX1338" fmla="*/ 1707778 w 1849847"/>
                    <a:gd name="connsiteY1338" fmla="*/ 7120539 h 8446843"/>
                    <a:gd name="connsiteX1339" fmla="*/ 1766528 w 1849847"/>
                    <a:gd name="connsiteY1339" fmla="*/ 7119514 h 8446843"/>
                    <a:gd name="connsiteX1340" fmla="*/ 1776353 w 1849847"/>
                    <a:gd name="connsiteY1340" fmla="*/ 7109340 h 8446843"/>
                    <a:gd name="connsiteX1341" fmla="*/ 1776353 w 1849847"/>
                    <a:gd name="connsiteY1341" fmla="*/ 7020440 h 8446843"/>
                    <a:gd name="connsiteX1342" fmla="*/ 1775655 w 1849847"/>
                    <a:gd name="connsiteY1342" fmla="*/ 6980446 h 8446843"/>
                    <a:gd name="connsiteX1343" fmla="*/ 1765481 w 1849847"/>
                    <a:gd name="connsiteY1343" fmla="*/ 6970621 h 8446843"/>
                    <a:gd name="connsiteX1344" fmla="*/ 1706731 w 1849847"/>
                    <a:gd name="connsiteY1344" fmla="*/ 6971646 h 8446843"/>
                    <a:gd name="connsiteX1345" fmla="*/ 1696906 w 1849847"/>
                    <a:gd name="connsiteY1345" fmla="*/ 6981820 h 8446843"/>
                    <a:gd name="connsiteX1346" fmla="*/ 1697604 w 1849847"/>
                    <a:gd name="connsiteY1346" fmla="*/ 7021814 h 8446843"/>
                    <a:gd name="connsiteX1347" fmla="*/ 1707778 w 1849847"/>
                    <a:gd name="connsiteY1347" fmla="*/ 7031639 h 8446843"/>
                    <a:gd name="connsiteX1348" fmla="*/ 1766528 w 1849847"/>
                    <a:gd name="connsiteY1348" fmla="*/ 7030614 h 8446843"/>
                    <a:gd name="connsiteX1349" fmla="*/ 1776353 w 1849847"/>
                    <a:gd name="connsiteY1349" fmla="*/ 7020440 h 8446843"/>
                    <a:gd name="connsiteX1350" fmla="*/ 1776353 w 1849847"/>
                    <a:gd name="connsiteY1350" fmla="*/ 6580611 h 8446843"/>
                    <a:gd name="connsiteX1351" fmla="*/ 1775655 w 1849847"/>
                    <a:gd name="connsiteY1351" fmla="*/ 6540617 h 8446843"/>
                    <a:gd name="connsiteX1352" fmla="*/ 1765481 w 1849847"/>
                    <a:gd name="connsiteY1352" fmla="*/ 6530792 h 8446843"/>
                    <a:gd name="connsiteX1353" fmla="*/ 1706731 w 1849847"/>
                    <a:gd name="connsiteY1353" fmla="*/ 6531817 h 8446843"/>
                    <a:gd name="connsiteX1354" fmla="*/ 1696906 w 1849847"/>
                    <a:gd name="connsiteY1354" fmla="*/ 6541991 h 8446843"/>
                    <a:gd name="connsiteX1355" fmla="*/ 1697604 w 1849847"/>
                    <a:gd name="connsiteY1355" fmla="*/ 6581985 h 8446843"/>
                    <a:gd name="connsiteX1356" fmla="*/ 1707778 w 1849847"/>
                    <a:gd name="connsiteY1356" fmla="*/ 6591810 h 8446843"/>
                    <a:gd name="connsiteX1357" fmla="*/ 1766528 w 1849847"/>
                    <a:gd name="connsiteY1357" fmla="*/ 6590785 h 8446843"/>
                    <a:gd name="connsiteX1358" fmla="*/ 1776353 w 1849847"/>
                    <a:gd name="connsiteY1358" fmla="*/ 6580611 h 8446843"/>
                    <a:gd name="connsiteX1359" fmla="*/ 1776353 w 1849847"/>
                    <a:gd name="connsiteY1359" fmla="*/ 6492346 h 8446843"/>
                    <a:gd name="connsiteX1360" fmla="*/ 1775655 w 1849847"/>
                    <a:gd name="connsiteY1360" fmla="*/ 6452352 h 8446843"/>
                    <a:gd name="connsiteX1361" fmla="*/ 1765481 w 1849847"/>
                    <a:gd name="connsiteY1361" fmla="*/ 6442527 h 8446843"/>
                    <a:gd name="connsiteX1362" fmla="*/ 1706731 w 1849847"/>
                    <a:gd name="connsiteY1362" fmla="*/ 6443552 h 8446843"/>
                    <a:gd name="connsiteX1363" fmla="*/ 1696906 w 1849847"/>
                    <a:gd name="connsiteY1363" fmla="*/ 6453726 h 8446843"/>
                    <a:gd name="connsiteX1364" fmla="*/ 1697604 w 1849847"/>
                    <a:gd name="connsiteY1364" fmla="*/ 6493720 h 8446843"/>
                    <a:gd name="connsiteX1365" fmla="*/ 1707778 w 1849847"/>
                    <a:gd name="connsiteY1365" fmla="*/ 6503545 h 8446843"/>
                    <a:gd name="connsiteX1366" fmla="*/ 1766528 w 1849847"/>
                    <a:gd name="connsiteY1366" fmla="*/ 6502520 h 8446843"/>
                    <a:gd name="connsiteX1367" fmla="*/ 1776353 w 1849847"/>
                    <a:gd name="connsiteY1367" fmla="*/ 6492346 h 8446843"/>
                    <a:gd name="connsiteX1368" fmla="*/ 1776353 w 1849847"/>
                    <a:gd name="connsiteY1368" fmla="*/ 6404490 h 8446843"/>
                    <a:gd name="connsiteX1369" fmla="*/ 1775655 w 1849847"/>
                    <a:gd name="connsiteY1369" fmla="*/ 6364496 h 8446843"/>
                    <a:gd name="connsiteX1370" fmla="*/ 1765481 w 1849847"/>
                    <a:gd name="connsiteY1370" fmla="*/ 6354671 h 8446843"/>
                    <a:gd name="connsiteX1371" fmla="*/ 1706731 w 1849847"/>
                    <a:gd name="connsiteY1371" fmla="*/ 6355696 h 8446843"/>
                    <a:gd name="connsiteX1372" fmla="*/ 1696906 w 1849847"/>
                    <a:gd name="connsiteY1372" fmla="*/ 6365870 h 8446843"/>
                    <a:gd name="connsiteX1373" fmla="*/ 1697604 w 1849847"/>
                    <a:gd name="connsiteY1373" fmla="*/ 6405864 h 8446843"/>
                    <a:gd name="connsiteX1374" fmla="*/ 1707778 w 1849847"/>
                    <a:gd name="connsiteY1374" fmla="*/ 6415689 h 8446843"/>
                    <a:gd name="connsiteX1375" fmla="*/ 1766528 w 1849847"/>
                    <a:gd name="connsiteY1375" fmla="*/ 6414664 h 8446843"/>
                    <a:gd name="connsiteX1376" fmla="*/ 1776353 w 1849847"/>
                    <a:gd name="connsiteY1376" fmla="*/ 6404490 h 8446843"/>
                    <a:gd name="connsiteX1377" fmla="*/ 1776353 w 1849847"/>
                    <a:gd name="connsiteY1377" fmla="*/ 6315590 h 8446843"/>
                    <a:gd name="connsiteX1378" fmla="*/ 1775655 w 1849847"/>
                    <a:gd name="connsiteY1378" fmla="*/ 6275596 h 8446843"/>
                    <a:gd name="connsiteX1379" fmla="*/ 1765481 w 1849847"/>
                    <a:gd name="connsiteY1379" fmla="*/ 6265771 h 8446843"/>
                    <a:gd name="connsiteX1380" fmla="*/ 1706731 w 1849847"/>
                    <a:gd name="connsiteY1380" fmla="*/ 6266796 h 8446843"/>
                    <a:gd name="connsiteX1381" fmla="*/ 1696906 w 1849847"/>
                    <a:gd name="connsiteY1381" fmla="*/ 6276970 h 8446843"/>
                    <a:gd name="connsiteX1382" fmla="*/ 1697604 w 1849847"/>
                    <a:gd name="connsiteY1382" fmla="*/ 6316964 h 8446843"/>
                    <a:gd name="connsiteX1383" fmla="*/ 1707778 w 1849847"/>
                    <a:gd name="connsiteY1383" fmla="*/ 6326789 h 8446843"/>
                    <a:gd name="connsiteX1384" fmla="*/ 1766528 w 1849847"/>
                    <a:gd name="connsiteY1384" fmla="*/ 6325764 h 8446843"/>
                    <a:gd name="connsiteX1385" fmla="*/ 1776353 w 1849847"/>
                    <a:gd name="connsiteY1385" fmla="*/ 6315590 h 8446843"/>
                    <a:gd name="connsiteX1386" fmla="*/ 1776353 w 1849847"/>
                    <a:gd name="connsiteY1386" fmla="*/ 5872586 h 8446843"/>
                    <a:gd name="connsiteX1387" fmla="*/ 1775655 w 1849847"/>
                    <a:gd name="connsiteY1387" fmla="*/ 5832592 h 8446843"/>
                    <a:gd name="connsiteX1388" fmla="*/ 1765481 w 1849847"/>
                    <a:gd name="connsiteY1388" fmla="*/ 5822767 h 8446843"/>
                    <a:gd name="connsiteX1389" fmla="*/ 1706731 w 1849847"/>
                    <a:gd name="connsiteY1389" fmla="*/ 5823792 h 8446843"/>
                    <a:gd name="connsiteX1390" fmla="*/ 1696906 w 1849847"/>
                    <a:gd name="connsiteY1390" fmla="*/ 5833966 h 8446843"/>
                    <a:gd name="connsiteX1391" fmla="*/ 1697604 w 1849847"/>
                    <a:gd name="connsiteY1391" fmla="*/ 5873960 h 8446843"/>
                    <a:gd name="connsiteX1392" fmla="*/ 1707778 w 1849847"/>
                    <a:gd name="connsiteY1392" fmla="*/ 5883785 h 8446843"/>
                    <a:gd name="connsiteX1393" fmla="*/ 1766528 w 1849847"/>
                    <a:gd name="connsiteY1393" fmla="*/ 5882760 h 8446843"/>
                    <a:gd name="connsiteX1394" fmla="*/ 1776353 w 1849847"/>
                    <a:gd name="connsiteY1394" fmla="*/ 5872586 h 8446843"/>
                    <a:gd name="connsiteX1395" fmla="*/ 1776353 w 1849847"/>
                    <a:gd name="connsiteY1395" fmla="*/ 5784321 h 8446843"/>
                    <a:gd name="connsiteX1396" fmla="*/ 1775655 w 1849847"/>
                    <a:gd name="connsiteY1396" fmla="*/ 5744327 h 8446843"/>
                    <a:gd name="connsiteX1397" fmla="*/ 1765481 w 1849847"/>
                    <a:gd name="connsiteY1397" fmla="*/ 5734502 h 8446843"/>
                    <a:gd name="connsiteX1398" fmla="*/ 1706731 w 1849847"/>
                    <a:gd name="connsiteY1398" fmla="*/ 5735527 h 8446843"/>
                    <a:gd name="connsiteX1399" fmla="*/ 1696906 w 1849847"/>
                    <a:gd name="connsiteY1399" fmla="*/ 5745701 h 8446843"/>
                    <a:gd name="connsiteX1400" fmla="*/ 1697604 w 1849847"/>
                    <a:gd name="connsiteY1400" fmla="*/ 5785695 h 8446843"/>
                    <a:gd name="connsiteX1401" fmla="*/ 1707778 w 1849847"/>
                    <a:gd name="connsiteY1401" fmla="*/ 5795520 h 8446843"/>
                    <a:gd name="connsiteX1402" fmla="*/ 1766528 w 1849847"/>
                    <a:gd name="connsiteY1402" fmla="*/ 5794495 h 8446843"/>
                    <a:gd name="connsiteX1403" fmla="*/ 1776353 w 1849847"/>
                    <a:gd name="connsiteY1403" fmla="*/ 5784321 h 8446843"/>
                    <a:gd name="connsiteX1404" fmla="*/ 1776353 w 1849847"/>
                    <a:gd name="connsiteY1404" fmla="*/ 5696465 h 8446843"/>
                    <a:gd name="connsiteX1405" fmla="*/ 1775655 w 1849847"/>
                    <a:gd name="connsiteY1405" fmla="*/ 5656471 h 8446843"/>
                    <a:gd name="connsiteX1406" fmla="*/ 1765481 w 1849847"/>
                    <a:gd name="connsiteY1406" fmla="*/ 5646646 h 8446843"/>
                    <a:gd name="connsiteX1407" fmla="*/ 1706731 w 1849847"/>
                    <a:gd name="connsiteY1407" fmla="*/ 5647671 h 8446843"/>
                    <a:gd name="connsiteX1408" fmla="*/ 1696906 w 1849847"/>
                    <a:gd name="connsiteY1408" fmla="*/ 5657845 h 8446843"/>
                    <a:gd name="connsiteX1409" fmla="*/ 1697604 w 1849847"/>
                    <a:gd name="connsiteY1409" fmla="*/ 5697839 h 8446843"/>
                    <a:gd name="connsiteX1410" fmla="*/ 1707778 w 1849847"/>
                    <a:gd name="connsiteY1410" fmla="*/ 5707664 h 8446843"/>
                    <a:gd name="connsiteX1411" fmla="*/ 1766528 w 1849847"/>
                    <a:gd name="connsiteY1411" fmla="*/ 5706639 h 8446843"/>
                    <a:gd name="connsiteX1412" fmla="*/ 1776353 w 1849847"/>
                    <a:gd name="connsiteY1412" fmla="*/ 5696465 h 8446843"/>
                    <a:gd name="connsiteX1413" fmla="*/ 1776353 w 1849847"/>
                    <a:gd name="connsiteY1413" fmla="*/ 5607565 h 8446843"/>
                    <a:gd name="connsiteX1414" fmla="*/ 1775655 w 1849847"/>
                    <a:gd name="connsiteY1414" fmla="*/ 5567571 h 8446843"/>
                    <a:gd name="connsiteX1415" fmla="*/ 1765481 w 1849847"/>
                    <a:gd name="connsiteY1415" fmla="*/ 5557746 h 8446843"/>
                    <a:gd name="connsiteX1416" fmla="*/ 1706731 w 1849847"/>
                    <a:gd name="connsiteY1416" fmla="*/ 5558771 h 8446843"/>
                    <a:gd name="connsiteX1417" fmla="*/ 1696906 w 1849847"/>
                    <a:gd name="connsiteY1417" fmla="*/ 5568945 h 8446843"/>
                    <a:gd name="connsiteX1418" fmla="*/ 1697604 w 1849847"/>
                    <a:gd name="connsiteY1418" fmla="*/ 5608939 h 8446843"/>
                    <a:gd name="connsiteX1419" fmla="*/ 1707778 w 1849847"/>
                    <a:gd name="connsiteY1419" fmla="*/ 5618764 h 8446843"/>
                    <a:gd name="connsiteX1420" fmla="*/ 1766528 w 1849847"/>
                    <a:gd name="connsiteY1420" fmla="*/ 5617739 h 8446843"/>
                    <a:gd name="connsiteX1421" fmla="*/ 1776353 w 1849847"/>
                    <a:gd name="connsiteY1421" fmla="*/ 5607565 h 8446843"/>
                    <a:gd name="connsiteX1422" fmla="*/ 1776353 w 1849847"/>
                    <a:gd name="connsiteY1422" fmla="*/ 5174088 h 8446843"/>
                    <a:gd name="connsiteX1423" fmla="*/ 1775655 w 1849847"/>
                    <a:gd name="connsiteY1423" fmla="*/ 5134094 h 8446843"/>
                    <a:gd name="connsiteX1424" fmla="*/ 1765481 w 1849847"/>
                    <a:gd name="connsiteY1424" fmla="*/ 5124269 h 8446843"/>
                    <a:gd name="connsiteX1425" fmla="*/ 1706731 w 1849847"/>
                    <a:gd name="connsiteY1425" fmla="*/ 5125294 h 8446843"/>
                    <a:gd name="connsiteX1426" fmla="*/ 1696906 w 1849847"/>
                    <a:gd name="connsiteY1426" fmla="*/ 5135468 h 8446843"/>
                    <a:gd name="connsiteX1427" fmla="*/ 1697604 w 1849847"/>
                    <a:gd name="connsiteY1427" fmla="*/ 5175462 h 8446843"/>
                    <a:gd name="connsiteX1428" fmla="*/ 1707778 w 1849847"/>
                    <a:gd name="connsiteY1428" fmla="*/ 5185287 h 8446843"/>
                    <a:gd name="connsiteX1429" fmla="*/ 1766528 w 1849847"/>
                    <a:gd name="connsiteY1429" fmla="*/ 5184262 h 8446843"/>
                    <a:gd name="connsiteX1430" fmla="*/ 1776353 w 1849847"/>
                    <a:gd name="connsiteY1430" fmla="*/ 5174088 h 8446843"/>
                    <a:gd name="connsiteX1431" fmla="*/ 1776353 w 1849847"/>
                    <a:gd name="connsiteY1431" fmla="*/ 5085823 h 8446843"/>
                    <a:gd name="connsiteX1432" fmla="*/ 1775655 w 1849847"/>
                    <a:gd name="connsiteY1432" fmla="*/ 5045829 h 8446843"/>
                    <a:gd name="connsiteX1433" fmla="*/ 1765481 w 1849847"/>
                    <a:gd name="connsiteY1433" fmla="*/ 5036004 h 8446843"/>
                    <a:gd name="connsiteX1434" fmla="*/ 1706731 w 1849847"/>
                    <a:gd name="connsiteY1434" fmla="*/ 5037029 h 8446843"/>
                    <a:gd name="connsiteX1435" fmla="*/ 1696906 w 1849847"/>
                    <a:gd name="connsiteY1435" fmla="*/ 5047203 h 8446843"/>
                    <a:gd name="connsiteX1436" fmla="*/ 1697604 w 1849847"/>
                    <a:gd name="connsiteY1436" fmla="*/ 5087197 h 8446843"/>
                    <a:gd name="connsiteX1437" fmla="*/ 1707778 w 1849847"/>
                    <a:gd name="connsiteY1437" fmla="*/ 5097022 h 8446843"/>
                    <a:gd name="connsiteX1438" fmla="*/ 1766528 w 1849847"/>
                    <a:gd name="connsiteY1438" fmla="*/ 5095997 h 8446843"/>
                    <a:gd name="connsiteX1439" fmla="*/ 1776353 w 1849847"/>
                    <a:gd name="connsiteY1439" fmla="*/ 5085823 h 8446843"/>
                    <a:gd name="connsiteX1440" fmla="*/ 1776353 w 1849847"/>
                    <a:gd name="connsiteY1440" fmla="*/ 4997967 h 8446843"/>
                    <a:gd name="connsiteX1441" fmla="*/ 1775655 w 1849847"/>
                    <a:gd name="connsiteY1441" fmla="*/ 4957973 h 8446843"/>
                    <a:gd name="connsiteX1442" fmla="*/ 1765481 w 1849847"/>
                    <a:gd name="connsiteY1442" fmla="*/ 4948148 h 8446843"/>
                    <a:gd name="connsiteX1443" fmla="*/ 1706731 w 1849847"/>
                    <a:gd name="connsiteY1443" fmla="*/ 4949173 h 8446843"/>
                    <a:gd name="connsiteX1444" fmla="*/ 1696906 w 1849847"/>
                    <a:gd name="connsiteY1444" fmla="*/ 4959347 h 8446843"/>
                    <a:gd name="connsiteX1445" fmla="*/ 1697604 w 1849847"/>
                    <a:gd name="connsiteY1445" fmla="*/ 4999341 h 8446843"/>
                    <a:gd name="connsiteX1446" fmla="*/ 1707778 w 1849847"/>
                    <a:gd name="connsiteY1446" fmla="*/ 5009166 h 8446843"/>
                    <a:gd name="connsiteX1447" fmla="*/ 1766528 w 1849847"/>
                    <a:gd name="connsiteY1447" fmla="*/ 5008141 h 8446843"/>
                    <a:gd name="connsiteX1448" fmla="*/ 1776353 w 1849847"/>
                    <a:gd name="connsiteY1448" fmla="*/ 4997967 h 8446843"/>
                    <a:gd name="connsiteX1449" fmla="*/ 1776353 w 1849847"/>
                    <a:gd name="connsiteY1449" fmla="*/ 4909067 h 8446843"/>
                    <a:gd name="connsiteX1450" fmla="*/ 1775655 w 1849847"/>
                    <a:gd name="connsiteY1450" fmla="*/ 4869073 h 8446843"/>
                    <a:gd name="connsiteX1451" fmla="*/ 1765481 w 1849847"/>
                    <a:gd name="connsiteY1451" fmla="*/ 4859248 h 8446843"/>
                    <a:gd name="connsiteX1452" fmla="*/ 1706731 w 1849847"/>
                    <a:gd name="connsiteY1452" fmla="*/ 4860273 h 8446843"/>
                    <a:gd name="connsiteX1453" fmla="*/ 1696906 w 1849847"/>
                    <a:gd name="connsiteY1453" fmla="*/ 4870447 h 8446843"/>
                    <a:gd name="connsiteX1454" fmla="*/ 1697604 w 1849847"/>
                    <a:gd name="connsiteY1454" fmla="*/ 4910441 h 8446843"/>
                    <a:gd name="connsiteX1455" fmla="*/ 1707778 w 1849847"/>
                    <a:gd name="connsiteY1455" fmla="*/ 4920266 h 8446843"/>
                    <a:gd name="connsiteX1456" fmla="*/ 1766528 w 1849847"/>
                    <a:gd name="connsiteY1456" fmla="*/ 4919241 h 8446843"/>
                    <a:gd name="connsiteX1457" fmla="*/ 1776353 w 1849847"/>
                    <a:gd name="connsiteY1457" fmla="*/ 4909067 h 8446843"/>
                    <a:gd name="connsiteX1458" fmla="*/ 1776353 w 1849847"/>
                    <a:gd name="connsiteY1458" fmla="*/ 4466063 h 8446843"/>
                    <a:gd name="connsiteX1459" fmla="*/ 1775655 w 1849847"/>
                    <a:gd name="connsiteY1459" fmla="*/ 4426069 h 8446843"/>
                    <a:gd name="connsiteX1460" fmla="*/ 1765481 w 1849847"/>
                    <a:gd name="connsiteY1460" fmla="*/ 4416244 h 8446843"/>
                    <a:gd name="connsiteX1461" fmla="*/ 1706731 w 1849847"/>
                    <a:gd name="connsiteY1461" fmla="*/ 4417269 h 8446843"/>
                    <a:gd name="connsiteX1462" fmla="*/ 1696906 w 1849847"/>
                    <a:gd name="connsiteY1462" fmla="*/ 4427443 h 8446843"/>
                    <a:gd name="connsiteX1463" fmla="*/ 1697604 w 1849847"/>
                    <a:gd name="connsiteY1463" fmla="*/ 4467437 h 8446843"/>
                    <a:gd name="connsiteX1464" fmla="*/ 1707778 w 1849847"/>
                    <a:gd name="connsiteY1464" fmla="*/ 4477262 h 8446843"/>
                    <a:gd name="connsiteX1465" fmla="*/ 1766528 w 1849847"/>
                    <a:gd name="connsiteY1465" fmla="*/ 4476237 h 8446843"/>
                    <a:gd name="connsiteX1466" fmla="*/ 1776353 w 1849847"/>
                    <a:gd name="connsiteY1466" fmla="*/ 4466063 h 8446843"/>
                    <a:gd name="connsiteX1467" fmla="*/ 1776353 w 1849847"/>
                    <a:gd name="connsiteY1467" fmla="*/ 4377798 h 8446843"/>
                    <a:gd name="connsiteX1468" fmla="*/ 1775655 w 1849847"/>
                    <a:gd name="connsiteY1468" fmla="*/ 4337804 h 8446843"/>
                    <a:gd name="connsiteX1469" fmla="*/ 1765481 w 1849847"/>
                    <a:gd name="connsiteY1469" fmla="*/ 4327979 h 8446843"/>
                    <a:gd name="connsiteX1470" fmla="*/ 1706731 w 1849847"/>
                    <a:gd name="connsiteY1470" fmla="*/ 4329004 h 8446843"/>
                    <a:gd name="connsiteX1471" fmla="*/ 1696906 w 1849847"/>
                    <a:gd name="connsiteY1471" fmla="*/ 4339178 h 8446843"/>
                    <a:gd name="connsiteX1472" fmla="*/ 1697604 w 1849847"/>
                    <a:gd name="connsiteY1472" fmla="*/ 4379172 h 8446843"/>
                    <a:gd name="connsiteX1473" fmla="*/ 1707778 w 1849847"/>
                    <a:gd name="connsiteY1473" fmla="*/ 4388997 h 8446843"/>
                    <a:gd name="connsiteX1474" fmla="*/ 1766528 w 1849847"/>
                    <a:gd name="connsiteY1474" fmla="*/ 4387972 h 8446843"/>
                    <a:gd name="connsiteX1475" fmla="*/ 1776353 w 1849847"/>
                    <a:gd name="connsiteY1475" fmla="*/ 4377798 h 8446843"/>
                    <a:gd name="connsiteX1476" fmla="*/ 1776353 w 1849847"/>
                    <a:gd name="connsiteY1476" fmla="*/ 4289942 h 8446843"/>
                    <a:gd name="connsiteX1477" fmla="*/ 1775655 w 1849847"/>
                    <a:gd name="connsiteY1477" fmla="*/ 4249948 h 8446843"/>
                    <a:gd name="connsiteX1478" fmla="*/ 1765481 w 1849847"/>
                    <a:gd name="connsiteY1478" fmla="*/ 4240123 h 8446843"/>
                    <a:gd name="connsiteX1479" fmla="*/ 1706731 w 1849847"/>
                    <a:gd name="connsiteY1479" fmla="*/ 4241148 h 8446843"/>
                    <a:gd name="connsiteX1480" fmla="*/ 1696906 w 1849847"/>
                    <a:gd name="connsiteY1480" fmla="*/ 4251322 h 8446843"/>
                    <a:gd name="connsiteX1481" fmla="*/ 1697604 w 1849847"/>
                    <a:gd name="connsiteY1481" fmla="*/ 4291316 h 8446843"/>
                    <a:gd name="connsiteX1482" fmla="*/ 1707778 w 1849847"/>
                    <a:gd name="connsiteY1482" fmla="*/ 4301141 h 8446843"/>
                    <a:gd name="connsiteX1483" fmla="*/ 1766528 w 1849847"/>
                    <a:gd name="connsiteY1483" fmla="*/ 4300116 h 8446843"/>
                    <a:gd name="connsiteX1484" fmla="*/ 1776353 w 1849847"/>
                    <a:gd name="connsiteY1484" fmla="*/ 4289942 h 8446843"/>
                    <a:gd name="connsiteX1485" fmla="*/ 1776353 w 1849847"/>
                    <a:gd name="connsiteY1485" fmla="*/ 4201042 h 8446843"/>
                    <a:gd name="connsiteX1486" fmla="*/ 1775655 w 1849847"/>
                    <a:gd name="connsiteY1486" fmla="*/ 4161048 h 8446843"/>
                    <a:gd name="connsiteX1487" fmla="*/ 1765481 w 1849847"/>
                    <a:gd name="connsiteY1487" fmla="*/ 4151223 h 8446843"/>
                    <a:gd name="connsiteX1488" fmla="*/ 1706731 w 1849847"/>
                    <a:gd name="connsiteY1488" fmla="*/ 4152248 h 8446843"/>
                    <a:gd name="connsiteX1489" fmla="*/ 1696906 w 1849847"/>
                    <a:gd name="connsiteY1489" fmla="*/ 4162422 h 8446843"/>
                    <a:gd name="connsiteX1490" fmla="*/ 1697604 w 1849847"/>
                    <a:gd name="connsiteY1490" fmla="*/ 4202416 h 8446843"/>
                    <a:gd name="connsiteX1491" fmla="*/ 1707778 w 1849847"/>
                    <a:gd name="connsiteY1491" fmla="*/ 4212241 h 8446843"/>
                    <a:gd name="connsiteX1492" fmla="*/ 1766528 w 1849847"/>
                    <a:gd name="connsiteY1492" fmla="*/ 4211216 h 8446843"/>
                    <a:gd name="connsiteX1493" fmla="*/ 1776353 w 1849847"/>
                    <a:gd name="connsiteY1493" fmla="*/ 4201042 h 8446843"/>
                    <a:gd name="connsiteX1494" fmla="*/ 1776353 w 1849847"/>
                    <a:gd name="connsiteY1494" fmla="*/ 3761212 h 8446843"/>
                    <a:gd name="connsiteX1495" fmla="*/ 1775655 w 1849847"/>
                    <a:gd name="connsiteY1495" fmla="*/ 3721218 h 8446843"/>
                    <a:gd name="connsiteX1496" fmla="*/ 1765481 w 1849847"/>
                    <a:gd name="connsiteY1496" fmla="*/ 3711393 h 8446843"/>
                    <a:gd name="connsiteX1497" fmla="*/ 1706731 w 1849847"/>
                    <a:gd name="connsiteY1497" fmla="*/ 3712419 h 8446843"/>
                    <a:gd name="connsiteX1498" fmla="*/ 1696906 w 1849847"/>
                    <a:gd name="connsiteY1498" fmla="*/ 3722593 h 8446843"/>
                    <a:gd name="connsiteX1499" fmla="*/ 1697604 w 1849847"/>
                    <a:gd name="connsiteY1499" fmla="*/ 3762587 h 8446843"/>
                    <a:gd name="connsiteX1500" fmla="*/ 1707778 w 1849847"/>
                    <a:gd name="connsiteY1500" fmla="*/ 3772412 h 8446843"/>
                    <a:gd name="connsiteX1501" fmla="*/ 1766528 w 1849847"/>
                    <a:gd name="connsiteY1501" fmla="*/ 3771386 h 8446843"/>
                    <a:gd name="connsiteX1502" fmla="*/ 1776353 w 1849847"/>
                    <a:gd name="connsiteY1502" fmla="*/ 3761212 h 8446843"/>
                    <a:gd name="connsiteX1503" fmla="*/ 1776353 w 1849847"/>
                    <a:gd name="connsiteY1503" fmla="*/ 3672947 h 8446843"/>
                    <a:gd name="connsiteX1504" fmla="*/ 1775655 w 1849847"/>
                    <a:gd name="connsiteY1504" fmla="*/ 3632953 h 8446843"/>
                    <a:gd name="connsiteX1505" fmla="*/ 1765481 w 1849847"/>
                    <a:gd name="connsiteY1505" fmla="*/ 3623128 h 8446843"/>
                    <a:gd name="connsiteX1506" fmla="*/ 1706731 w 1849847"/>
                    <a:gd name="connsiteY1506" fmla="*/ 3624154 h 8446843"/>
                    <a:gd name="connsiteX1507" fmla="*/ 1696906 w 1849847"/>
                    <a:gd name="connsiteY1507" fmla="*/ 3634328 h 8446843"/>
                    <a:gd name="connsiteX1508" fmla="*/ 1697604 w 1849847"/>
                    <a:gd name="connsiteY1508" fmla="*/ 3674322 h 8446843"/>
                    <a:gd name="connsiteX1509" fmla="*/ 1707778 w 1849847"/>
                    <a:gd name="connsiteY1509" fmla="*/ 3684147 h 8446843"/>
                    <a:gd name="connsiteX1510" fmla="*/ 1766528 w 1849847"/>
                    <a:gd name="connsiteY1510" fmla="*/ 3683121 h 8446843"/>
                    <a:gd name="connsiteX1511" fmla="*/ 1776353 w 1849847"/>
                    <a:gd name="connsiteY1511" fmla="*/ 3672947 h 8446843"/>
                    <a:gd name="connsiteX1512" fmla="*/ 1776353 w 1849847"/>
                    <a:gd name="connsiteY1512" fmla="*/ 3585091 h 8446843"/>
                    <a:gd name="connsiteX1513" fmla="*/ 1775655 w 1849847"/>
                    <a:gd name="connsiteY1513" fmla="*/ 3545097 h 8446843"/>
                    <a:gd name="connsiteX1514" fmla="*/ 1765481 w 1849847"/>
                    <a:gd name="connsiteY1514" fmla="*/ 3535272 h 8446843"/>
                    <a:gd name="connsiteX1515" fmla="*/ 1706731 w 1849847"/>
                    <a:gd name="connsiteY1515" fmla="*/ 3536298 h 8446843"/>
                    <a:gd name="connsiteX1516" fmla="*/ 1696906 w 1849847"/>
                    <a:gd name="connsiteY1516" fmla="*/ 3546472 h 8446843"/>
                    <a:gd name="connsiteX1517" fmla="*/ 1697604 w 1849847"/>
                    <a:gd name="connsiteY1517" fmla="*/ 3586466 h 8446843"/>
                    <a:gd name="connsiteX1518" fmla="*/ 1707778 w 1849847"/>
                    <a:gd name="connsiteY1518" fmla="*/ 3596291 h 8446843"/>
                    <a:gd name="connsiteX1519" fmla="*/ 1766528 w 1849847"/>
                    <a:gd name="connsiteY1519" fmla="*/ 3595265 h 8446843"/>
                    <a:gd name="connsiteX1520" fmla="*/ 1776353 w 1849847"/>
                    <a:gd name="connsiteY1520" fmla="*/ 3585091 h 8446843"/>
                    <a:gd name="connsiteX1521" fmla="*/ 1776353 w 1849847"/>
                    <a:gd name="connsiteY1521" fmla="*/ 3496191 h 8446843"/>
                    <a:gd name="connsiteX1522" fmla="*/ 1775655 w 1849847"/>
                    <a:gd name="connsiteY1522" fmla="*/ 3456197 h 8446843"/>
                    <a:gd name="connsiteX1523" fmla="*/ 1765481 w 1849847"/>
                    <a:gd name="connsiteY1523" fmla="*/ 3446372 h 8446843"/>
                    <a:gd name="connsiteX1524" fmla="*/ 1706731 w 1849847"/>
                    <a:gd name="connsiteY1524" fmla="*/ 3447398 h 8446843"/>
                    <a:gd name="connsiteX1525" fmla="*/ 1696906 w 1849847"/>
                    <a:gd name="connsiteY1525" fmla="*/ 3457572 h 8446843"/>
                    <a:gd name="connsiteX1526" fmla="*/ 1697604 w 1849847"/>
                    <a:gd name="connsiteY1526" fmla="*/ 3497566 h 8446843"/>
                    <a:gd name="connsiteX1527" fmla="*/ 1707778 w 1849847"/>
                    <a:gd name="connsiteY1527" fmla="*/ 3507391 h 8446843"/>
                    <a:gd name="connsiteX1528" fmla="*/ 1766528 w 1849847"/>
                    <a:gd name="connsiteY1528" fmla="*/ 3506365 h 8446843"/>
                    <a:gd name="connsiteX1529" fmla="*/ 1776353 w 1849847"/>
                    <a:gd name="connsiteY1529" fmla="*/ 3496191 h 8446843"/>
                    <a:gd name="connsiteX1530" fmla="*/ 1776353 w 1849847"/>
                    <a:gd name="connsiteY1530" fmla="*/ 3053187 h 8446843"/>
                    <a:gd name="connsiteX1531" fmla="*/ 1775655 w 1849847"/>
                    <a:gd name="connsiteY1531" fmla="*/ 3013193 h 8446843"/>
                    <a:gd name="connsiteX1532" fmla="*/ 1765481 w 1849847"/>
                    <a:gd name="connsiteY1532" fmla="*/ 3003368 h 8446843"/>
                    <a:gd name="connsiteX1533" fmla="*/ 1706731 w 1849847"/>
                    <a:gd name="connsiteY1533" fmla="*/ 3004394 h 8446843"/>
                    <a:gd name="connsiteX1534" fmla="*/ 1696906 w 1849847"/>
                    <a:gd name="connsiteY1534" fmla="*/ 3014568 h 8446843"/>
                    <a:gd name="connsiteX1535" fmla="*/ 1697604 w 1849847"/>
                    <a:gd name="connsiteY1535" fmla="*/ 3054562 h 8446843"/>
                    <a:gd name="connsiteX1536" fmla="*/ 1707778 w 1849847"/>
                    <a:gd name="connsiteY1536" fmla="*/ 3064387 h 8446843"/>
                    <a:gd name="connsiteX1537" fmla="*/ 1766528 w 1849847"/>
                    <a:gd name="connsiteY1537" fmla="*/ 3063361 h 8446843"/>
                    <a:gd name="connsiteX1538" fmla="*/ 1776353 w 1849847"/>
                    <a:gd name="connsiteY1538" fmla="*/ 3053187 h 8446843"/>
                    <a:gd name="connsiteX1539" fmla="*/ 1776353 w 1849847"/>
                    <a:gd name="connsiteY1539" fmla="*/ 2964922 h 8446843"/>
                    <a:gd name="connsiteX1540" fmla="*/ 1775655 w 1849847"/>
                    <a:gd name="connsiteY1540" fmla="*/ 2924928 h 8446843"/>
                    <a:gd name="connsiteX1541" fmla="*/ 1765481 w 1849847"/>
                    <a:gd name="connsiteY1541" fmla="*/ 2915103 h 8446843"/>
                    <a:gd name="connsiteX1542" fmla="*/ 1706731 w 1849847"/>
                    <a:gd name="connsiteY1542" fmla="*/ 2916129 h 8446843"/>
                    <a:gd name="connsiteX1543" fmla="*/ 1696906 w 1849847"/>
                    <a:gd name="connsiteY1543" fmla="*/ 2926303 h 8446843"/>
                    <a:gd name="connsiteX1544" fmla="*/ 1697604 w 1849847"/>
                    <a:gd name="connsiteY1544" fmla="*/ 2966297 h 8446843"/>
                    <a:gd name="connsiteX1545" fmla="*/ 1707778 w 1849847"/>
                    <a:gd name="connsiteY1545" fmla="*/ 2976122 h 8446843"/>
                    <a:gd name="connsiteX1546" fmla="*/ 1766528 w 1849847"/>
                    <a:gd name="connsiteY1546" fmla="*/ 2975096 h 8446843"/>
                    <a:gd name="connsiteX1547" fmla="*/ 1776353 w 1849847"/>
                    <a:gd name="connsiteY1547" fmla="*/ 2964922 h 8446843"/>
                    <a:gd name="connsiteX1548" fmla="*/ 1776353 w 1849847"/>
                    <a:gd name="connsiteY1548" fmla="*/ 2877066 h 8446843"/>
                    <a:gd name="connsiteX1549" fmla="*/ 1775655 w 1849847"/>
                    <a:gd name="connsiteY1549" fmla="*/ 2837072 h 8446843"/>
                    <a:gd name="connsiteX1550" fmla="*/ 1765481 w 1849847"/>
                    <a:gd name="connsiteY1550" fmla="*/ 2827247 h 8446843"/>
                    <a:gd name="connsiteX1551" fmla="*/ 1706731 w 1849847"/>
                    <a:gd name="connsiteY1551" fmla="*/ 2828273 h 8446843"/>
                    <a:gd name="connsiteX1552" fmla="*/ 1696906 w 1849847"/>
                    <a:gd name="connsiteY1552" fmla="*/ 2838447 h 8446843"/>
                    <a:gd name="connsiteX1553" fmla="*/ 1697604 w 1849847"/>
                    <a:gd name="connsiteY1553" fmla="*/ 2878441 h 8446843"/>
                    <a:gd name="connsiteX1554" fmla="*/ 1707778 w 1849847"/>
                    <a:gd name="connsiteY1554" fmla="*/ 2888266 h 8446843"/>
                    <a:gd name="connsiteX1555" fmla="*/ 1766528 w 1849847"/>
                    <a:gd name="connsiteY1555" fmla="*/ 2887240 h 8446843"/>
                    <a:gd name="connsiteX1556" fmla="*/ 1776353 w 1849847"/>
                    <a:gd name="connsiteY1556" fmla="*/ 2877066 h 8446843"/>
                    <a:gd name="connsiteX1557" fmla="*/ 1776353 w 1849847"/>
                    <a:gd name="connsiteY1557" fmla="*/ 2788166 h 8446843"/>
                    <a:gd name="connsiteX1558" fmla="*/ 1775655 w 1849847"/>
                    <a:gd name="connsiteY1558" fmla="*/ 2748172 h 8446843"/>
                    <a:gd name="connsiteX1559" fmla="*/ 1765481 w 1849847"/>
                    <a:gd name="connsiteY1559" fmla="*/ 2738347 h 8446843"/>
                    <a:gd name="connsiteX1560" fmla="*/ 1706731 w 1849847"/>
                    <a:gd name="connsiteY1560" fmla="*/ 2739373 h 8446843"/>
                    <a:gd name="connsiteX1561" fmla="*/ 1696906 w 1849847"/>
                    <a:gd name="connsiteY1561" fmla="*/ 2749547 h 8446843"/>
                    <a:gd name="connsiteX1562" fmla="*/ 1697604 w 1849847"/>
                    <a:gd name="connsiteY1562" fmla="*/ 2789541 h 8446843"/>
                    <a:gd name="connsiteX1563" fmla="*/ 1707778 w 1849847"/>
                    <a:gd name="connsiteY1563" fmla="*/ 2799366 h 8446843"/>
                    <a:gd name="connsiteX1564" fmla="*/ 1766528 w 1849847"/>
                    <a:gd name="connsiteY1564" fmla="*/ 2798340 h 8446843"/>
                    <a:gd name="connsiteX1565" fmla="*/ 1776353 w 1849847"/>
                    <a:gd name="connsiteY1565" fmla="*/ 2788166 h 8446843"/>
                    <a:gd name="connsiteX1566" fmla="*/ 1776353 w 1849847"/>
                    <a:gd name="connsiteY1566" fmla="*/ 2353896 h 8446843"/>
                    <a:gd name="connsiteX1567" fmla="*/ 1775655 w 1849847"/>
                    <a:gd name="connsiteY1567" fmla="*/ 2313902 h 8446843"/>
                    <a:gd name="connsiteX1568" fmla="*/ 1765481 w 1849847"/>
                    <a:gd name="connsiteY1568" fmla="*/ 2304077 h 8446843"/>
                    <a:gd name="connsiteX1569" fmla="*/ 1706731 w 1849847"/>
                    <a:gd name="connsiteY1569" fmla="*/ 2305103 h 8446843"/>
                    <a:gd name="connsiteX1570" fmla="*/ 1696906 w 1849847"/>
                    <a:gd name="connsiteY1570" fmla="*/ 2315277 h 8446843"/>
                    <a:gd name="connsiteX1571" fmla="*/ 1697604 w 1849847"/>
                    <a:gd name="connsiteY1571" fmla="*/ 2355271 h 8446843"/>
                    <a:gd name="connsiteX1572" fmla="*/ 1707778 w 1849847"/>
                    <a:gd name="connsiteY1572" fmla="*/ 2365096 h 8446843"/>
                    <a:gd name="connsiteX1573" fmla="*/ 1766528 w 1849847"/>
                    <a:gd name="connsiteY1573" fmla="*/ 2364070 h 8446843"/>
                    <a:gd name="connsiteX1574" fmla="*/ 1776353 w 1849847"/>
                    <a:gd name="connsiteY1574" fmla="*/ 2353896 h 8446843"/>
                    <a:gd name="connsiteX1575" fmla="*/ 1776353 w 1849847"/>
                    <a:gd name="connsiteY1575" fmla="*/ 2265631 h 8446843"/>
                    <a:gd name="connsiteX1576" fmla="*/ 1775655 w 1849847"/>
                    <a:gd name="connsiteY1576" fmla="*/ 2225637 h 8446843"/>
                    <a:gd name="connsiteX1577" fmla="*/ 1765481 w 1849847"/>
                    <a:gd name="connsiteY1577" fmla="*/ 2215812 h 8446843"/>
                    <a:gd name="connsiteX1578" fmla="*/ 1706731 w 1849847"/>
                    <a:gd name="connsiteY1578" fmla="*/ 2216838 h 8446843"/>
                    <a:gd name="connsiteX1579" fmla="*/ 1696906 w 1849847"/>
                    <a:gd name="connsiteY1579" fmla="*/ 2227012 h 8446843"/>
                    <a:gd name="connsiteX1580" fmla="*/ 1697604 w 1849847"/>
                    <a:gd name="connsiteY1580" fmla="*/ 2267006 h 8446843"/>
                    <a:gd name="connsiteX1581" fmla="*/ 1707778 w 1849847"/>
                    <a:gd name="connsiteY1581" fmla="*/ 2276831 h 8446843"/>
                    <a:gd name="connsiteX1582" fmla="*/ 1766528 w 1849847"/>
                    <a:gd name="connsiteY1582" fmla="*/ 2275805 h 8446843"/>
                    <a:gd name="connsiteX1583" fmla="*/ 1776353 w 1849847"/>
                    <a:gd name="connsiteY1583" fmla="*/ 2265631 h 8446843"/>
                    <a:gd name="connsiteX1584" fmla="*/ 1776353 w 1849847"/>
                    <a:gd name="connsiteY1584" fmla="*/ 2177775 h 8446843"/>
                    <a:gd name="connsiteX1585" fmla="*/ 1775655 w 1849847"/>
                    <a:gd name="connsiteY1585" fmla="*/ 2137781 h 8446843"/>
                    <a:gd name="connsiteX1586" fmla="*/ 1765481 w 1849847"/>
                    <a:gd name="connsiteY1586" fmla="*/ 2127956 h 8446843"/>
                    <a:gd name="connsiteX1587" fmla="*/ 1706731 w 1849847"/>
                    <a:gd name="connsiteY1587" fmla="*/ 2128982 h 8446843"/>
                    <a:gd name="connsiteX1588" fmla="*/ 1696906 w 1849847"/>
                    <a:gd name="connsiteY1588" fmla="*/ 2139156 h 8446843"/>
                    <a:gd name="connsiteX1589" fmla="*/ 1697604 w 1849847"/>
                    <a:gd name="connsiteY1589" fmla="*/ 2179150 h 8446843"/>
                    <a:gd name="connsiteX1590" fmla="*/ 1707778 w 1849847"/>
                    <a:gd name="connsiteY1590" fmla="*/ 2188975 h 8446843"/>
                    <a:gd name="connsiteX1591" fmla="*/ 1766528 w 1849847"/>
                    <a:gd name="connsiteY1591" fmla="*/ 2187949 h 8446843"/>
                    <a:gd name="connsiteX1592" fmla="*/ 1776353 w 1849847"/>
                    <a:gd name="connsiteY1592" fmla="*/ 2177775 h 8446843"/>
                    <a:gd name="connsiteX1593" fmla="*/ 1776353 w 1849847"/>
                    <a:gd name="connsiteY1593" fmla="*/ 2088875 h 8446843"/>
                    <a:gd name="connsiteX1594" fmla="*/ 1775655 w 1849847"/>
                    <a:gd name="connsiteY1594" fmla="*/ 2048881 h 8446843"/>
                    <a:gd name="connsiteX1595" fmla="*/ 1765481 w 1849847"/>
                    <a:gd name="connsiteY1595" fmla="*/ 2039056 h 8446843"/>
                    <a:gd name="connsiteX1596" fmla="*/ 1706731 w 1849847"/>
                    <a:gd name="connsiteY1596" fmla="*/ 2040082 h 8446843"/>
                    <a:gd name="connsiteX1597" fmla="*/ 1696906 w 1849847"/>
                    <a:gd name="connsiteY1597" fmla="*/ 2050256 h 8446843"/>
                    <a:gd name="connsiteX1598" fmla="*/ 1697604 w 1849847"/>
                    <a:gd name="connsiteY1598" fmla="*/ 2090250 h 8446843"/>
                    <a:gd name="connsiteX1599" fmla="*/ 1707778 w 1849847"/>
                    <a:gd name="connsiteY1599" fmla="*/ 2100075 h 8446843"/>
                    <a:gd name="connsiteX1600" fmla="*/ 1766528 w 1849847"/>
                    <a:gd name="connsiteY1600" fmla="*/ 2099049 h 8446843"/>
                    <a:gd name="connsiteX1601" fmla="*/ 1776353 w 1849847"/>
                    <a:gd name="connsiteY1601" fmla="*/ 2088875 h 8446843"/>
                    <a:gd name="connsiteX1602" fmla="*/ 1776353 w 1849847"/>
                    <a:gd name="connsiteY1602" fmla="*/ 1645871 h 8446843"/>
                    <a:gd name="connsiteX1603" fmla="*/ 1775655 w 1849847"/>
                    <a:gd name="connsiteY1603" fmla="*/ 1605877 h 8446843"/>
                    <a:gd name="connsiteX1604" fmla="*/ 1765481 w 1849847"/>
                    <a:gd name="connsiteY1604" fmla="*/ 1596052 h 8446843"/>
                    <a:gd name="connsiteX1605" fmla="*/ 1706731 w 1849847"/>
                    <a:gd name="connsiteY1605" fmla="*/ 1597078 h 8446843"/>
                    <a:gd name="connsiteX1606" fmla="*/ 1696906 w 1849847"/>
                    <a:gd name="connsiteY1606" fmla="*/ 1607252 h 8446843"/>
                    <a:gd name="connsiteX1607" fmla="*/ 1697604 w 1849847"/>
                    <a:gd name="connsiteY1607" fmla="*/ 1647246 h 8446843"/>
                    <a:gd name="connsiteX1608" fmla="*/ 1707778 w 1849847"/>
                    <a:gd name="connsiteY1608" fmla="*/ 1657071 h 8446843"/>
                    <a:gd name="connsiteX1609" fmla="*/ 1766528 w 1849847"/>
                    <a:gd name="connsiteY1609" fmla="*/ 1656045 h 8446843"/>
                    <a:gd name="connsiteX1610" fmla="*/ 1776353 w 1849847"/>
                    <a:gd name="connsiteY1610" fmla="*/ 1645871 h 8446843"/>
                    <a:gd name="connsiteX1611" fmla="*/ 1776353 w 1849847"/>
                    <a:gd name="connsiteY1611" fmla="*/ 1557606 h 8446843"/>
                    <a:gd name="connsiteX1612" fmla="*/ 1775655 w 1849847"/>
                    <a:gd name="connsiteY1612" fmla="*/ 1517612 h 8446843"/>
                    <a:gd name="connsiteX1613" fmla="*/ 1765481 w 1849847"/>
                    <a:gd name="connsiteY1613" fmla="*/ 1507787 h 8446843"/>
                    <a:gd name="connsiteX1614" fmla="*/ 1706731 w 1849847"/>
                    <a:gd name="connsiteY1614" fmla="*/ 1508813 h 8446843"/>
                    <a:gd name="connsiteX1615" fmla="*/ 1696906 w 1849847"/>
                    <a:gd name="connsiteY1615" fmla="*/ 1518987 h 8446843"/>
                    <a:gd name="connsiteX1616" fmla="*/ 1697604 w 1849847"/>
                    <a:gd name="connsiteY1616" fmla="*/ 1558981 h 8446843"/>
                    <a:gd name="connsiteX1617" fmla="*/ 1707778 w 1849847"/>
                    <a:gd name="connsiteY1617" fmla="*/ 1568806 h 8446843"/>
                    <a:gd name="connsiteX1618" fmla="*/ 1766528 w 1849847"/>
                    <a:gd name="connsiteY1618" fmla="*/ 1567780 h 8446843"/>
                    <a:gd name="connsiteX1619" fmla="*/ 1776353 w 1849847"/>
                    <a:gd name="connsiteY1619" fmla="*/ 1557606 h 8446843"/>
                    <a:gd name="connsiteX1620" fmla="*/ 1776353 w 1849847"/>
                    <a:gd name="connsiteY1620" fmla="*/ 1469750 h 8446843"/>
                    <a:gd name="connsiteX1621" fmla="*/ 1775655 w 1849847"/>
                    <a:gd name="connsiteY1621" fmla="*/ 1429756 h 8446843"/>
                    <a:gd name="connsiteX1622" fmla="*/ 1765481 w 1849847"/>
                    <a:gd name="connsiteY1622" fmla="*/ 1419931 h 8446843"/>
                    <a:gd name="connsiteX1623" fmla="*/ 1706731 w 1849847"/>
                    <a:gd name="connsiteY1623" fmla="*/ 1420957 h 8446843"/>
                    <a:gd name="connsiteX1624" fmla="*/ 1696906 w 1849847"/>
                    <a:gd name="connsiteY1624" fmla="*/ 1431131 h 8446843"/>
                    <a:gd name="connsiteX1625" fmla="*/ 1697604 w 1849847"/>
                    <a:gd name="connsiteY1625" fmla="*/ 1471125 h 8446843"/>
                    <a:gd name="connsiteX1626" fmla="*/ 1707778 w 1849847"/>
                    <a:gd name="connsiteY1626" fmla="*/ 1480950 h 8446843"/>
                    <a:gd name="connsiteX1627" fmla="*/ 1766528 w 1849847"/>
                    <a:gd name="connsiteY1627" fmla="*/ 1479924 h 8446843"/>
                    <a:gd name="connsiteX1628" fmla="*/ 1776353 w 1849847"/>
                    <a:gd name="connsiteY1628" fmla="*/ 1469750 h 8446843"/>
                    <a:gd name="connsiteX1629" fmla="*/ 1776353 w 1849847"/>
                    <a:gd name="connsiteY1629" fmla="*/ 1380850 h 8446843"/>
                    <a:gd name="connsiteX1630" fmla="*/ 1775655 w 1849847"/>
                    <a:gd name="connsiteY1630" fmla="*/ 1340856 h 8446843"/>
                    <a:gd name="connsiteX1631" fmla="*/ 1765481 w 1849847"/>
                    <a:gd name="connsiteY1631" fmla="*/ 1331031 h 8446843"/>
                    <a:gd name="connsiteX1632" fmla="*/ 1706731 w 1849847"/>
                    <a:gd name="connsiteY1632" fmla="*/ 1332057 h 8446843"/>
                    <a:gd name="connsiteX1633" fmla="*/ 1696906 w 1849847"/>
                    <a:gd name="connsiteY1633" fmla="*/ 1342231 h 8446843"/>
                    <a:gd name="connsiteX1634" fmla="*/ 1697604 w 1849847"/>
                    <a:gd name="connsiteY1634" fmla="*/ 1382225 h 8446843"/>
                    <a:gd name="connsiteX1635" fmla="*/ 1707778 w 1849847"/>
                    <a:gd name="connsiteY1635" fmla="*/ 1392050 h 8446843"/>
                    <a:gd name="connsiteX1636" fmla="*/ 1766528 w 1849847"/>
                    <a:gd name="connsiteY1636" fmla="*/ 1391024 h 8446843"/>
                    <a:gd name="connsiteX1637" fmla="*/ 1776353 w 1849847"/>
                    <a:gd name="connsiteY1637" fmla="*/ 1380850 h 8446843"/>
                    <a:gd name="connsiteX1638" fmla="*/ 1776353 w 1849847"/>
                    <a:gd name="connsiteY1638" fmla="*/ 941021 h 8446843"/>
                    <a:gd name="connsiteX1639" fmla="*/ 1775655 w 1849847"/>
                    <a:gd name="connsiteY1639" fmla="*/ 901027 h 8446843"/>
                    <a:gd name="connsiteX1640" fmla="*/ 1765481 w 1849847"/>
                    <a:gd name="connsiteY1640" fmla="*/ 891202 h 8446843"/>
                    <a:gd name="connsiteX1641" fmla="*/ 1706731 w 1849847"/>
                    <a:gd name="connsiteY1641" fmla="*/ 892228 h 8446843"/>
                    <a:gd name="connsiteX1642" fmla="*/ 1696906 w 1849847"/>
                    <a:gd name="connsiteY1642" fmla="*/ 902402 h 8446843"/>
                    <a:gd name="connsiteX1643" fmla="*/ 1697604 w 1849847"/>
                    <a:gd name="connsiteY1643" fmla="*/ 942396 h 8446843"/>
                    <a:gd name="connsiteX1644" fmla="*/ 1707778 w 1849847"/>
                    <a:gd name="connsiteY1644" fmla="*/ 952221 h 8446843"/>
                    <a:gd name="connsiteX1645" fmla="*/ 1766528 w 1849847"/>
                    <a:gd name="connsiteY1645" fmla="*/ 951195 h 8446843"/>
                    <a:gd name="connsiteX1646" fmla="*/ 1776353 w 1849847"/>
                    <a:gd name="connsiteY1646" fmla="*/ 941021 h 8446843"/>
                    <a:gd name="connsiteX1647" fmla="*/ 1776353 w 1849847"/>
                    <a:gd name="connsiteY1647" fmla="*/ 852756 h 8446843"/>
                    <a:gd name="connsiteX1648" fmla="*/ 1775655 w 1849847"/>
                    <a:gd name="connsiteY1648" fmla="*/ 812762 h 8446843"/>
                    <a:gd name="connsiteX1649" fmla="*/ 1765481 w 1849847"/>
                    <a:gd name="connsiteY1649" fmla="*/ 802937 h 8446843"/>
                    <a:gd name="connsiteX1650" fmla="*/ 1706731 w 1849847"/>
                    <a:gd name="connsiteY1650" fmla="*/ 803963 h 8446843"/>
                    <a:gd name="connsiteX1651" fmla="*/ 1696906 w 1849847"/>
                    <a:gd name="connsiteY1651" fmla="*/ 814137 h 8446843"/>
                    <a:gd name="connsiteX1652" fmla="*/ 1697604 w 1849847"/>
                    <a:gd name="connsiteY1652" fmla="*/ 854131 h 8446843"/>
                    <a:gd name="connsiteX1653" fmla="*/ 1707778 w 1849847"/>
                    <a:gd name="connsiteY1653" fmla="*/ 863956 h 8446843"/>
                    <a:gd name="connsiteX1654" fmla="*/ 1766528 w 1849847"/>
                    <a:gd name="connsiteY1654" fmla="*/ 862930 h 8446843"/>
                    <a:gd name="connsiteX1655" fmla="*/ 1776353 w 1849847"/>
                    <a:gd name="connsiteY1655" fmla="*/ 852756 h 8446843"/>
                    <a:gd name="connsiteX1656" fmla="*/ 1776353 w 1849847"/>
                    <a:gd name="connsiteY1656" fmla="*/ 764900 h 8446843"/>
                    <a:gd name="connsiteX1657" fmla="*/ 1775655 w 1849847"/>
                    <a:gd name="connsiteY1657" fmla="*/ 724906 h 8446843"/>
                    <a:gd name="connsiteX1658" fmla="*/ 1765481 w 1849847"/>
                    <a:gd name="connsiteY1658" fmla="*/ 715081 h 8446843"/>
                    <a:gd name="connsiteX1659" fmla="*/ 1706731 w 1849847"/>
                    <a:gd name="connsiteY1659" fmla="*/ 716107 h 8446843"/>
                    <a:gd name="connsiteX1660" fmla="*/ 1696906 w 1849847"/>
                    <a:gd name="connsiteY1660" fmla="*/ 726281 h 8446843"/>
                    <a:gd name="connsiteX1661" fmla="*/ 1697604 w 1849847"/>
                    <a:gd name="connsiteY1661" fmla="*/ 766275 h 8446843"/>
                    <a:gd name="connsiteX1662" fmla="*/ 1707778 w 1849847"/>
                    <a:gd name="connsiteY1662" fmla="*/ 776100 h 8446843"/>
                    <a:gd name="connsiteX1663" fmla="*/ 1766528 w 1849847"/>
                    <a:gd name="connsiteY1663" fmla="*/ 775074 h 8446843"/>
                    <a:gd name="connsiteX1664" fmla="*/ 1776353 w 1849847"/>
                    <a:gd name="connsiteY1664" fmla="*/ 764900 h 8446843"/>
                    <a:gd name="connsiteX1665" fmla="*/ 1776353 w 1849847"/>
                    <a:gd name="connsiteY1665" fmla="*/ 676000 h 8446843"/>
                    <a:gd name="connsiteX1666" fmla="*/ 1775655 w 1849847"/>
                    <a:gd name="connsiteY1666" fmla="*/ 636006 h 8446843"/>
                    <a:gd name="connsiteX1667" fmla="*/ 1765481 w 1849847"/>
                    <a:gd name="connsiteY1667" fmla="*/ 626181 h 8446843"/>
                    <a:gd name="connsiteX1668" fmla="*/ 1706731 w 1849847"/>
                    <a:gd name="connsiteY1668" fmla="*/ 627207 h 8446843"/>
                    <a:gd name="connsiteX1669" fmla="*/ 1696906 w 1849847"/>
                    <a:gd name="connsiteY1669" fmla="*/ 637381 h 8446843"/>
                    <a:gd name="connsiteX1670" fmla="*/ 1697604 w 1849847"/>
                    <a:gd name="connsiteY1670" fmla="*/ 677375 h 8446843"/>
                    <a:gd name="connsiteX1671" fmla="*/ 1707778 w 1849847"/>
                    <a:gd name="connsiteY1671" fmla="*/ 687200 h 8446843"/>
                    <a:gd name="connsiteX1672" fmla="*/ 1766528 w 1849847"/>
                    <a:gd name="connsiteY1672" fmla="*/ 686174 h 8446843"/>
                    <a:gd name="connsiteX1673" fmla="*/ 1776353 w 1849847"/>
                    <a:gd name="connsiteY1673" fmla="*/ 676000 h 8446843"/>
                    <a:gd name="connsiteX1674" fmla="*/ 1776353 w 1849847"/>
                    <a:gd name="connsiteY1674" fmla="*/ 232996 h 8446843"/>
                    <a:gd name="connsiteX1675" fmla="*/ 1775655 w 1849847"/>
                    <a:gd name="connsiteY1675" fmla="*/ 193002 h 8446843"/>
                    <a:gd name="connsiteX1676" fmla="*/ 1765481 w 1849847"/>
                    <a:gd name="connsiteY1676" fmla="*/ 183177 h 8446843"/>
                    <a:gd name="connsiteX1677" fmla="*/ 1706731 w 1849847"/>
                    <a:gd name="connsiteY1677" fmla="*/ 184203 h 8446843"/>
                    <a:gd name="connsiteX1678" fmla="*/ 1696906 w 1849847"/>
                    <a:gd name="connsiteY1678" fmla="*/ 194377 h 8446843"/>
                    <a:gd name="connsiteX1679" fmla="*/ 1697604 w 1849847"/>
                    <a:gd name="connsiteY1679" fmla="*/ 234371 h 8446843"/>
                    <a:gd name="connsiteX1680" fmla="*/ 1707778 w 1849847"/>
                    <a:gd name="connsiteY1680" fmla="*/ 244196 h 8446843"/>
                    <a:gd name="connsiteX1681" fmla="*/ 1766528 w 1849847"/>
                    <a:gd name="connsiteY1681" fmla="*/ 243170 h 8446843"/>
                    <a:gd name="connsiteX1682" fmla="*/ 1776353 w 1849847"/>
                    <a:gd name="connsiteY1682" fmla="*/ 232996 h 8446843"/>
                    <a:gd name="connsiteX1683" fmla="*/ 1776353 w 1849847"/>
                    <a:gd name="connsiteY1683" fmla="*/ 144731 h 8446843"/>
                    <a:gd name="connsiteX1684" fmla="*/ 1775655 w 1849847"/>
                    <a:gd name="connsiteY1684" fmla="*/ 104737 h 8446843"/>
                    <a:gd name="connsiteX1685" fmla="*/ 1765481 w 1849847"/>
                    <a:gd name="connsiteY1685" fmla="*/ 94912 h 8446843"/>
                    <a:gd name="connsiteX1686" fmla="*/ 1706731 w 1849847"/>
                    <a:gd name="connsiteY1686" fmla="*/ 95938 h 8446843"/>
                    <a:gd name="connsiteX1687" fmla="*/ 1696906 w 1849847"/>
                    <a:gd name="connsiteY1687" fmla="*/ 106112 h 8446843"/>
                    <a:gd name="connsiteX1688" fmla="*/ 1697604 w 1849847"/>
                    <a:gd name="connsiteY1688" fmla="*/ 146106 h 8446843"/>
                    <a:gd name="connsiteX1689" fmla="*/ 1707778 w 1849847"/>
                    <a:gd name="connsiteY1689" fmla="*/ 155931 h 8446843"/>
                    <a:gd name="connsiteX1690" fmla="*/ 1766528 w 1849847"/>
                    <a:gd name="connsiteY1690" fmla="*/ 154905 h 8446843"/>
                    <a:gd name="connsiteX1691" fmla="*/ 1776353 w 1849847"/>
                    <a:gd name="connsiteY1691" fmla="*/ 144731 h 8446843"/>
                    <a:gd name="connsiteX1692" fmla="*/ 1849847 w 1849847"/>
                    <a:gd name="connsiteY1692" fmla="*/ 1 h 8446843"/>
                    <a:gd name="connsiteX1693" fmla="*/ 1849847 w 1849847"/>
                    <a:gd name="connsiteY1693" fmla="*/ 8446843 h 8446843"/>
                    <a:gd name="connsiteX1694" fmla="*/ 0 w 1849847"/>
                    <a:gd name="connsiteY1694" fmla="*/ 8446843 h 8446843"/>
                    <a:gd name="connsiteX1695" fmla="*/ 0 w 1849847"/>
                    <a:gd name="connsiteY1695" fmla="*/ 0 h 8446843"/>
                    <a:gd name="connsiteX1696" fmla="*/ 1849847 w 1849847"/>
                    <a:gd name="connsiteY1696" fmla="*/ 1 h 8446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Lst>
                  <a:rect l="l" t="t" r="r" b="b"/>
                  <a:pathLst>
                    <a:path w="1849847" h="8446843">
                      <a:moveTo>
                        <a:pt x="144774" y="8131623"/>
                      </a:moveTo>
                      <a:cubicBezTo>
                        <a:pt x="144870" y="8126101"/>
                        <a:pt x="140471" y="8121546"/>
                        <a:pt x="134949" y="8121449"/>
                      </a:cubicBezTo>
                      <a:lnTo>
                        <a:pt x="76199" y="8120424"/>
                      </a:lnTo>
                      <a:cubicBezTo>
                        <a:pt x="70677" y="8120327"/>
                        <a:pt x="66121" y="8124726"/>
                        <a:pt x="66025" y="8130249"/>
                      </a:cubicBezTo>
                      <a:cubicBezTo>
                        <a:pt x="65792" y="8143580"/>
                        <a:pt x="65560" y="8156912"/>
                        <a:pt x="65327" y="8170243"/>
                      </a:cubicBezTo>
                      <a:cubicBezTo>
                        <a:pt x="65230" y="8175765"/>
                        <a:pt x="69630" y="8180320"/>
                        <a:pt x="75152" y="8180417"/>
                      </a:cubicBezTo>
                      <a:lnTo>
                        <a:pt x="133902" y="8181442"/>
                      </a:lnTo>
                      <a:cubicBezTo>
                        <a:pt x="139424" y="8181538"/>
                        <a:pt x="143979" y="8177139"/>
                        <a:pt x="144076" y="8171617"/>
                      </a:cubicBezTo>
                      <a:cubicBezTo>
                        <a:pt x="144309" y="8158286"/>
                        <a:pt x="144541" y="8144954"/>
                        <a:pt x="144774" y="8131623"/>
                      </a:cubicBezTo>
                      <a:close/>
                      <a:moveTo>
                        <a:pt x="144774" y="8042723"/>
                      </a:moveTo>
                      <a:cubicBezTo>
                        <a:pt x="144870" y="8037201"/>
                        <a:pt x="140471" y="8032646"/>
                        <a:pt x="134949" y="8032549"/>
                      </a:cubicBezTo>
                      <a:lnTo>
                        <a:pt x="76199" y="8031524"/>
                      </a:lnTo>
                      <a:cubicBezTo>
                        <a:pt x="70677" y="8031428"/>
                        <a:pt x="66121" y="8035827"/>
                        <a:pt x="66025" y="8041349"/>
                      </a:cubicBezTo>
                      <a:cubicBezTo>
                        <a:pt x="65792" y="8054680"/>
                        <a:pt x="65560" y="8068012"/>
                        <a:pt x="65327" y="8081343"/>
                      </a:cubicBezTo>
                      <a:cubicBezTo>
                        <a:pt x="65230" y="8086865"/>
                        <a:pt x="69630" y="8091420"/>
                        <a:pt x="75152" y="8091517"/>
                      </a:cubicBezTo>
                      <a:lnTo>
                        <a:pt x="133902" y="8092542"/>
                      </a:lnTo>
                      <a:cubicBezTo>
                        <a:pt x="139424" y="8092638"/>
                        <a:pt x="143979" y="8088239"/>
                        <a:pt x="144076" y="8082717"/>
                      </a:cubicBezTo>
                      <a:cubicBezTo>
                        <a:pt x="144309" y="8069386"/>
                        <a:pt x="144541" y="8056054"/>
                        <a:pt x="144774" y="8042723"/>
                      </a:cubicBezTo>
                      <a:close/>
                      <a:moveTo>
                        <a:pt x="144774" y="7954867"/>
                      </a:moveTo>
                      <a:cubicBezTo>
                        <a:pt x="144870" y="7949345"/>
                        <a:pt x="140471" y="7944789"/>
                        <a:pt x="134949" y="7944693"/>
                      </a:cubicBezTo>
                      <a:lnTo>
                        <a:pt x="76199" y="7943667"/>
                      </a:lnTo>
                      <a:cubicBezTo>
                        <a:pt x="70677" y="7943571"/>
                        <a:pt x="66121" y="7947970"/>
                        <a:pt x="66025" y="7953492"/>
                      </a:cubicBezTo>
                      <a:cubicBezTo>
                        <a:pt x="65792" y="7966823"/>
                        <a:pt x="65560" y="7980155"/>
                        <a:pt x="65327" y="7993486"/>
                      </a:cubicBezTo>
                      <a:cubicBezTo>
                        <a:pt x="65230" y="7999008"/>
                        <a:pt x="69630" y="8003564"/>
                        <a:pt x="75152" y="8003660"/>
                      </a:cubicBezTo>
                      <a:lnTo>
                        <a:pt x="133902" y="8004686"/>
                      </a:lnTo>
                      <a:cubicBezTo>
                        <a:pt x="139424" y="8004782"/>
                        <a:pt x="143979" y="8000383"/>
                        <a:pt x="144076" y="7994861"/>
                      </a:cubicBezTo>
                      <a:cubicBezTo>
                        <a:pt x="144309" y="7981530"/>
                        <a:pt x="144541" y="7968198"/>
                        <a:pt x="144774" y="7954867"/>
                      </a:cubicBezTo>
                      <a:close/>
                      <a:moveTo>
                        <a:pt x="144774" y="7866602"/>
                      </a:moveTo>
                      <a:cubicBezTo>
                        <a:pt x="144870" y="7861080"/>
                        <a:pt x="140471" y="7856524"/>
                        <a:pt x="134949" y="7856428"/>
                      </a:cubicBezTo>
                      <a:lnTo>
                        <a:pt x="76199" y="7855402"/>
                      </a:lnTo>
                      <a:cubicBezTo>
                        <a:pt x="70677" y="7855306"/>
                        <a:pt x="66121" y="7859705"/>
                        <a:pt x="66025" y="7865227"/>
                      </a:cubicBezTo>
                      <a:cubicBezTo>
                        <a:pt x="65792" y="7878558"/>
                        <a:pt x="65560" y="7891890"/>
                        <a:pt x="65327" y="7905221"/>
                      </a:cubicBezTo>
                      <a:cubicBezTo>
                        <a:pt x="65230" y="7910743"/>
                        <a:pt x="69630" y="7915299"/>
                        <a:pt x="75152" y="7915395"/>
                      </a:cubicBezTo>
                      <a:lnTo>
                        <a:pt x="133902" y="7916421"/>
                      </a:lnTo>
                      <a:cubicBezTo>
                        <a:pt x="139424" y="7916517"/>
                        <a:pt x="143979" y="7912118"/>
                        <a:pt x="144076" y="7906596"/>
                      </a:cubicBezTo>
                      <a:cubicBezTo>
                        <a:pt x="144309" y="7893265"/>
                        <a:pt x="144541" y="7879933"/>
                        <a:pt x="144774" y="7866602"/>
                      </a:cubicBezTo>
                      <a:close/>
                      <a:moveTo>
                        <a:pt x="144774" y="7423598"/>
                      </a:moveTo>
                      <a:cubicBezTo>
                        <a:pt x="144870" y="7418076"/>
                        <a:pt x="140471" y="7413520"/>
                        <a:pt x="134949" y="7413424"/>
                      </a:cubicBezTo>
                      <a:lnTo>
                        <a:pt x="76199" y="7412398"/>
                      </a:lnTo>
                      <a:cubicBezTo>
                        <a:pt x="70677" y="7412302"/>
                        <a:pt x="66121" y="7416701"/>
                        <a:pt x="66025" y="7422223"/>
                      </a:cubicBezTo>
                      <a:cubicBezTo>
                        <a:pt x="65792" y="7435554"/>
                        <a:pt x="65560" y="7448886"/>
                        <a:pt x="65327" y="7462217"/>
                      </a:cubicBezTo>
                      <a:cubicBezTo>
                        <a:pt x="65230" y="7467739"/>
                        <a:pt x="69630" y="7472295"/>
                        <a:pt x="75152" y="7472391"/>
                      </a:cubicBezTo>
                      <a:lnTo>
                        <a:pt x="133902" y="7473417"/>
                      </a:lnTo>
                      <a:cubicBezTo>
                        <a:pt x="139424" y="7473513"/>
                        <a:pt x="143979" y="7469114"/>
                        <a:pt x="144076" y="7463592"/>
                      </a:cubicBezTo>
                      <a:cubicBezTo>
                        <a:pt x="144309" y="7450261"/>
                        <a:pt x="144541" y="7436929"/>
                        <a:pt x="144774" y="7423598"/>
                      </a:cubicBezTo>
                      <a:close/>
                      <a:moveTo>
                        <a:pt x="144774" y="7334698"/>
                      </a:moveTo>
                      <a:cubicBezTo>
                        <a:pt x="144870" y="7329176"/>
                        <a:pt x="140471" y="7324620"/>
                        <a:pt x="134949" y="7324524"/>
                      </a:cubicBezTo>
                      <a:lnTo>
                        <a:pt x="76199" y="7323498"/>
                      </a:lnTo>
                      <a:cubicBezTo>
                        <a:pt x="70677" y="7323402"/>
                        <a:pt x="66121" y="7327801"/>
                        <a:pt x="66025" y="7333323"/>
                      </a:cubicBezTo>
                      <a:cubicBezTo>
                        <a:pt x="65792" y="7346654"/>
                        <a:pt x="65560" y="7359986"/>
                        <a:pt x="65327" y="7373317"/>
                      </a:cubicBezTo>
                      <a:cubicBezTo>
                        <a:pt x="65230" y="7378839"/>
                        <a:pt x="69630" y="7383395"/>
                        <a:pt x="75152" y="7383491"/>
                      </a:cubicBezTo>
                      <a:lnTo>
                        <a:pt x="133902" y="7384517"/>
                      </a:lnTo>
                      <a:cubicBezTo>
                        <a:pt x="139424" y="7384613"/>
                        <a:pt x="143979" y="7380214"/>
                        <a:pt x="144076" y="7374692"/>
                      </a:cubicBezTo>
                      <a:cubicBezTo>
                        <a:pt x="144309" y="7361361"/>
                        <a:pt x="144541" y="7348029"/>
                        <a:pt x="144774" y="7334698"/>
                      </a:cubicBezTo>
                      <a:close/>
                      <a:moveTo>
                        <a:pt x="144774" y="7246842"/>
                      </a:moveTo>
                      <a:cubicBezTo>
                        <a:pt x="144870" y="7241320"/>
                        <a:pt x="140471" y="7236764"/>
                        <a:pt x="134949" y="7236668"/>
                      </a:cubicBezTo>
                      <a:lnTo>
                        <a:pt x="76199" y="7235642"/>
                      </a:lnTo>
                      <a:cubicBezTo>
                        <a:pt x="70677" y="7235546"/>
                        <a:pt x="66121" y="7239945"/>
                        <a:pt x="66025" y="7245467"/>
                      </a:cubicBezTo>
                      <a:cubicBezTo>
                        <a:pt x="65792" y="7258798"/>
                        <a:pt x="65560" y="7272130"/>
                        <a:pt x="65327" y="7285461"/>
                      </a:cubicBezTo>
                      <a:cubicBezTo>
                        <a:pt x="65230" y="7290983"/>
                        <a:pt x="69630" y="7295539"/>
                        <a:pt x="75152" y="7295635"/>
                      </a:cubicBezTo>
                      <a:lnTo>
                        <a:pt x="133902" y="7296661"/>
                      </a:lnTo>
                      <a:cubicBezTo>
                        <a:pt x="139424" y="7296757"/>
                        <a:pt x="143979" y="7292358"/>
                        <a:pt x="144076" y="7286836"/>
                      </a:cubicBezTo>
                      <a:cubicBezTo>
                        <a:pt x="144309" y="7273505"/>
                        <a:pt x="144541" y="7260173"/>
                        <a:pt x="144774" y="7246842"/>
                      </a:cubicBezTo>
                      <a:close/>
                      <a:moveTo>
                        <a:pt x="144774" y="7158577"/>
                      </a:moveTo>
                      <a:cubicBezTo>
                        <a:pt x="144870" y="7153055"/>
                        <a:pt x="140471" y="7148499"/>
                        <a:pt x="134949" y="7148403"/>
                      </a:cubicBezTo>
                      <a:lnTo>
                        <a:pt x="76199" y="7147377"/>
                      </a:lnTo>
                      <a:cubicBezTo>
                        <a:pt x="70677" y="7147281"/>
                        <a:pt x="66121" y="7151680"/>
                        <a:pt x="66025" y="7157202"/>
                      </a:cubicBezTo>
                      <a:cubicBezTo>
                        <a:pt x="65792" y="7170533"/>
                        <a:pt x="65560" y="7183865"/>
                        <a:pt x="65327" y="7197196"/>
                      </a:cubicBezTo>
                      <a:cubicBezTo>
                        <a:pt x="65230" y="7202718"/>
                        <a:pt x="69630" y="7207274"/>
                        <a:pt x="75152" y="7207370"/>
                      </a:cubicBezTo>
                      <a:lnTo>
                        <a:pt x="133902" y="7208396"/>
                      </a:lnTo>
                      <a:cubicBezTo>
                        <a:pt x="139424" y="7208492"/>
                        <a:pt x="143979" y="7204093"/>
                        <a:pt x="144076" y="7198571"/>
                      </a:cubicBezTo>
                      <a:cubicBezTo>
                        <a:pt x="144309" y="7185240"/>
                        <a:pt x="144541" y="7171908"/>
                        <a:pt x="144774" y="7158577"/>
                      </a:cubicBezTo>
                      <a:close/>
                      <a:moveTo>
                        <a:pt x="144774" y="6718748"/>
                      </a:moveTo>
                      <a:cubicBezTo>
                        <a:pt x="144870" y="6713226"/>
                        <a:pt x="140471" y="6708670"/>
                        <a:pt x="134949" y="6708574"/>
                      </a:cubicBezTo>
                      <a:lnTo>
                        <a:pt x="76199" y="6707548"/>
                      </a:lnTo>
                      <a:cubicBezTo>
                        <a:pt x="70677" y="6707452"/>
                        <a:pt x="66121" y="6711851"/>
                        <a:pt x="66025" y="6717373"/>
                      </a:cubicBezTo>
                      <a:cubicBezTo>
                        <a:pt x="65792" y="6730704"/>
                        <a:pt x="65560" y="6744036"/>
                        <a:pt x="65327" y="6757367"/>
                      </a:cubicBezTo>
                      <a:cubicBezTo>
                        <a:pt x="65230" y="6762889"/>
                        <a:pt x="69630" y="6767445"/>
                        <a:pt x="75152" y="6767541"/>
                      </a:cubicBezTo>
                      <a:lnTo>
                        <a:pt x="133902" y="6768567"/>
                      </a:lnTo>
                      <a:cubicBezTo>
                        <a:pt x="139424" y="6768663"/>
                        <a:pt x="143979" y="6764264"/>
                        <a:pt x="144076" y="6758742"/>
                      </a:cubicBezTo>
                      <a:cubicBezTo>
                        <a:pt x="144309" y="6745411"/>
                        <a:pt x="144541" y="6732079"/>
                        <a:pt x="144774" y="6718748"/>
                      </a:cubicBezTo>
                      <a:close/>
                      <a:moveTo>
                        <a:pt x="144774" y="6629848"/>
                      </a:moveTo>
                      <a:cubicBezTo>
                        <a:pt x="144870" y="6624326"/>
                        <a:pt x="140471" y="6619770"/>
                        <a:pt x="134949" y="6619674"/>
                      </a:cubicBezTo>
                      <a:lnTo>
                        <a:pt x="76199" y="6618648"/>
                      </a:lnTo>
                      <a:cubicBezTo>
                        <a:pt x="70677" y="6618552"/>
                        <a:pt x="66121" y="6622951"/>
                        <a:pt x="66025" y="6628473"/>
                      </a:cubicBezTo>
                      <a:cubicBezTo>
                        <a:pt x="65792" y="6641804"/>
                        <a:pt x="65560" y="6655136"/>
                        <a:pt x="65327" y="6668467"/>
                      </a:cubicBezTo>
                      <a:cubicBezTo>
                        <a:pt x="65230" y="6673989"/>
                        <a:pt x="69630" y="6678545"/>
                        <a:pt x="75152" y="6678641"/>
                      </a:cubicBezTo>
                      <a:lnTo>
                        <a:pt x="133902" y="6679667"/>
                      </a:lnTo>
                      <a:cubicBezTo>
                        <a:pt x="139424" y="6679763"/>
                        <a:pt x="143979" y="6675364"/>
                        <a:pt x="144076" y="6669842"/>
                      </a:cubicBezTo>
                      <a:cubicBezTo>
                        <a:pt x="144309" y="6656511"/>
                        <a:pt x="144541" y="6643179"/>
                        <a:pt x="144774" y="6629848"/>
                      </a:cubicBezTo>
                      <a:close/>
                      <a:moveTo>
                        <a:pt x="144774" y="6541992"/>
                      </a:moveTo>
                      <a:cubicBezTo>
                        <a:pt x="144870" y="6536470"/>
                        <a:pt x="140471" y="6531914"/>
                        <a:pt x="134949" y="6531818"/>
                      </a:cubicBezTo>
                      <a:lnTo>
                        <a:pt x="76199" y="6530792"/>
                      </a:lnTo>
                      <a:cubicBezTo>
                        <a:pt x="70677" y="6530696"/>
                        <a:pt x="66121" y="6535095"/>
                        <a:pt x="66025" y="6540617"/>
                      </a:cubicBezTo>
                      <a:cubicBezTo>
                        <a:pt x="65792" y="6553948"/>
                        <a:pt x="65560" y="6567280"/>
                        <a:pt x="65327" y="6580611"/>
                      </a:cubicBezTo>
                      <a:cubicBezTo>
                        <a:pt x="65230" y="6586133"/>
                        <a:pt x="69630" y="6590689"/>
                        <a:pt x="75152" y="6590785"/>
                      </a:cubicBezTo>
                      <a:lnTo>
                        <a:pt x="133902" y="6591811"/>
                      </a:lnTo>
                      <a:cubicBezTo>
                        <a:pt x="139424" y="6591907"/>
                        <a:pt x="143979" y="6587508"/>
                        <a:pt x="144076" y="6581986"/>
                      </a:cubicBezTo>
                      <a:cubicBezTo>
                        <a:pt x="144309" y="6568655"/>
                        <a:pt x="144541" y="6555323"/>
                        <a:pt x="144774" y="6541992"/>
                      </a:cubicBezTo>
                      <a:close/>
                      <a:moveTo>
                        <a:pt x="144774" y="6453727"/>
                      </a:moveTo>
                      <a:cubicBezTo>
                        <a:pt x="144870" y="6448205"/>
                        <a:pt x="140471" y="6443649"/>
                        <a:pt x="134949" y="6443553"/>
                      </a:cubicBezTo>
                      <a:lnTo>
                        <a:pt x="76199" y="6442527"/>
                      </a:lnTo>
                      <a:cubicBezTo>
                        <a:pt x="70677" y="6442431"/>
                        <a:pt x="66121" y="6446830"/>
                        <a:pt x="66025" y="6452352"/>
                      </a:cubicBezTo>
                      <a:cubicBezTo>
                        <a:pt x="65792" y="6465683"/>
                        <a:pt x="65560" y="6479015"/>
                        <a:pt x="65327" y="6492346"/>
                      </a:cubicBezTo>
                      <a:cubicBezTo>
                        <a:pt x="65230" y="6497868"/>
                        <a:pt x="69630" y="6502424"/>
                        <a:pt x="75152" y="6502520"/>
                      </a:cubicBezTo>
                      <a:lnTo>
                        <a:pt x="133902" y="6503546"/>
                      </a:lnTo>
                      <a:cubicBezTo>
                        <a:pt x="139424" y="6503642"/>
                        <a:pt x="143979" y="6499243"/>
                        <a:pt x="144076" y="6493721"/>
                      </a:cubicBezTo>
                      <a:cubicBezTo>
                        <a:pt x="144309" y="6480390"/>
                        <a:pt x="144541" y="6467058"/>
                        <a:pt x="144774" y="6453727"/>
                      </a:cubicBezTo>
                      <a:close/>
                      <a:moveTo>
                        <a:pt x="144774" y="6010723"/>
                      </a:moveTo>
                      <a:cubicBezTo>
                        <a:pt x="144870" y="6005201"/>
                        <a:pt x="140471" y="6000645"/>
                        <a:pt x="134949" y="6000549"/>
                      </a:cubicBezTo>
                      <a:lnTo>
                        <a:pt x="76199" y="5999523"/>
                      </a:lnTo>
                      <a:cubicBezTo>
                        <a:pt x="70677" y="5999427"/>
                        <a:pt x="66121" y="6003826"/>
                        <a:pt x="66025" y="6009348"/>
                      </a:cubicBezTo>
                      <a:cubicBezTo>
                        <a:pt x="65792" y="6022679"/>
                        <a:pt x="65560" y="6036011"/>
                        <a:pt x="65327" y="6049342"/>
                      </a:cubicBezTo>
                      <a:cubicBezTo>
                        <a:pt x="65230" y="6054864"/>
                        <a:pt x="69630" y="6059420"/>
                        <a:pt x="75152" y="6059516"/>
                      </a:cubicBezTo>
                      <a:lnTo>
                        <a:pt x="133902" y="6060542"/>
                      </a:lnTo>
                      <a:cubicBezTo>
                        <a:pt x="139424" y="6060638"/>
                        <a:pt x="143979" y="6056239"/>
                        <a:pt x="144076" y="6050717"/>
                      </a:cubicBezTo>
                      <a:cubicBezTo>
                        <a:pt x="144309" y="6037386"/>
                        <a:pt x="144541" y="6024054"/>
                        <a:pt x="144774" y="6010723"/>
                      </a:cubicBezTo>
                      <a:close/>
                      <a:moveTo>
                        <a:pt x="144774" y="5921823"/>
                      </a:moveTo>
                      <a:cubicBezTo>
                        <a:pt x="144870" y="5916301"/>
                        <a:pt x="140471" y="5911745"/>
                        <a:pt x="134949" y="5911649"/>
                      </a:cubicBezTo>
                      <a:lnTo>
                        <a:pt x="76199" y="5910623"/>
                      </a:lnTo>
                      <a:cubicBezTo>
                        <a:pt x="70677" y="5910527"/>
                        <a:pt x="66121" y="5914926"/>
                        <a:pt x="66025" y="5920448"/>
                      </a:cubicBezTo>
                      <a:cubicBezTo>
                        <a:pt x="65792" y="5933779"/>
                        <a:pt x="65560" y="5947111"/>
                        <a:pt x="65327" y="5960442"/>
                      </a:cubicBezTo>
                      <a:cubicBezTo>
                        <a:pt x="65230" y="5965964"/>
                        <a:pt x="69630" y="5970520"/>
                        <a:pt x="75152" y="5970616"/>
                      </a:cubicBezTo>
                      <a:lnTo>
                        <a:pt x="133902" y="5971642"/>
                      </a:lnTo>
                      <a:cubicBezTo>
                        <a:pt x="139424" y="5971738"/>
                        <a:pt x="143979" y="5967339"/>
                        <a:pt x="144076" y="5961817"/>
                      </a:cubicBezTo>
                      <a:cubicBezTo>
                        <a:pt x="144309" y="5948486"/>
                        <a:pt x="144541" y="5935154"/>
                        <a:pt x="144774" y="5921823"/>
                      </a:cubicBezTo>
                      <a:close/>
                      <a:moveTo>
                        <a:pt x="144774" y="5833967"/>
                      </a:moveTo>
                      <a:cubicBezTo>
                        <a:pt x="144870" y="5828445"/>
                        <a:pt x="140471" y="5823889"/>
                        <a:pt x="134949" y="5823793"/>
                      </a:cubicBezTo>
                      <a:lnTo>
                        <a:pt x="76199" y="5822767"/>
                      </a:lnTo>
                      <a:cubicBezTo>
                        <a:pt x="70677" y="5822671"/>
                        <a:pt x="66121" y="5827070"/>
                        <a:pt x="66025" y="5832592"/>
                      </a:cubicBezTo>
                      <a:cubicBezTo>
                        <a:pt x="65792" y="5845923"/>
                        <a:pt x="65560" y="5859255"/>
                        <a:pt x="65327" y="5872586"/>
                      </a:cubicBezTo>
                      <a:cubicBezTo>
                        <a:pt x="65230" y="5878108"/>
                        <a:pt x="69630" y="5882664"/>
                        <a:pt x="75152" y="5882760"/>
                      </a:cubicBezTo>
                      <a:lnTo>
                        <a:pt x="133902" y="5883786"/>
                      </a:lnTo>
                      <a:cubicBezTo>
                        <a:pt x="139424" y="5883882"/>
                        <a:pt x="143979" y="5879483"/>
                        <a:pt x="144076" y="5873961"/>
                      </a:cubicBezTo>
                      <a:cubicBezTo>
                        <a:pt x="144309" y="5860630"/>
                        <a:pt x="144541" y="5847298"/>
                        <a:pt x="144774" y="5833967"/>
                      </a:cubicBezTo>
                      <a:close/>
                      <a:moveTo>
                        <a:pt x="144774" y="5745702"/>
                      </a:moveTo>
                      <a:cubicBezTo>
                        <a:pt x="144870" y="5740180"/>
                        <a:pt x="140471" y="5735624"/>
                        <a:pt x="134949" y="5735528"/>
                      </a:cubicBezTo>
                      <a:lnTo>
                        <a:pt x="76199" y="5734502"/>
                      </a:lnTo>
                      <a:cubicBezTo>
                        <a:pt x="70677" y="5734406"/>
                        <a:pt x="66121" y="5738805"/>
                        <a:pt x="66025" y="5744327"/>
                      </a:cubicBezTo>
                      <a:cubicBezTo>
                        <a:pt x="65792" y="5757658"/>
                        <a:pt x="65560" y="5770990"/>
                        <a:pt x="65327" y="5784321"/>
                      </a:cubicBezTo>
                      <a:cubicBezTo>
                        <a:pt x="65230" y="5789843"/>
                        <a:pt x="69630" y="5794399"/>
                        <a:pt x="75152" y="5794495"/>
                      </a:cubicBezTo>
                      <a:lnTo>
                        <a:pt x="133902" y="5795521"/>
                      </a:lnTo>
                      <a:cubicBezTo>
                        <a:pt x="139424" y="5795617"/>
                        <a:pt x="143979" y="5791218"/>
                        <a:pt x="144076" y="5785696"/>
                      </a:cubicBezTo>
                      <a:cubicBezTo>
                        <a:pt x="144309" y="5772365"/>
                        <a:pt x="144541" y="5759033"/>
                        <a:pt x="144774" y="5745702"/>
                      </a:cubicBezTo>
                      <a:close/>
                      <a:moveTo>
                        <a:pt x="144774" y="5311432"/>
                      </a:moveTo>
                      <a:cubicBezTo>
                        <a:pt x="144870" y="5305910"/>
                        <a:pt x="140471" y="5301354"/>
                        <a:pt x="134949" y="5301258"/>
                      </a:cubicBezTo>
                      <a:lnTo>
                        <a:pt x="76199" y="5300232"/>
                      </a:lnTo>
                      <a:cubicBezTo>
                        <a:pt x="70677" y="5300136"/>
                        <a:pt x="66121" y="5304535"/>
                        <a:pt x="66025" y="5310057"/>
                      </a:cubicBezTo>
                      <a:cubicBezTo>
                        <a:pt x="65792" y="5323388"/>
                        <a:pt x="65560" y="5336720"/>
                        <a:pt x="65327" y="5350051"/>
                      </a:cubicBezTo>
                      <a:cubicBezTo>
                        <a:pt x="65230" y="5355573"/>
                        <a:pt x="69630" y="5360129"/>
                        <a:pt x="75152" y="5360225"/>
                      </a:cubicBezTo>
                      <a:lnTo>
                        <a:pt x="133902" y="5361251"/>
                      </a:lnTo>
                      <a:cubicBezTo>
                        <a:pt x="139424" y="5361347"/>
                        <a:pt x="143979" y="5356948"/>
                        <a:pt x="144076" y="5351426"/>
                      </a:cubicBezTo>
                      <a:cubicBezTo>
                        <a:pt x="144309" y="5338095"/>
                        <a:pt x="144541" y="5324763"/>
                        <a:pt x="144774" y="5311432"/>
                      </a:cubicBezTo>
                      <a:close/>
                      <a:moveTo>
                        <a:pt x="144774" y="5222532"/>
                      </a:moveTo>
                      <a:cubicBezTo>
                        <a:pt x="144870" y="5217010"/>
                        <a:pt x="140471" y="5212454"/>
                        <a:pt x="134949" y="5212358"/>
                      </a:cubicBezTo>
                      <a:lnTo>
                        <a:pt x="76199" y="5211332"/>
                      </a:lnTo>
                      <a:cubicBezTo>
                        <a:pt x="70677" y="5211236"/>
                        <a:pt x="66121" y="5215635"/>
                        <a:pt x="66025" y="5221157"/>
                      </a:cubicBezTo>
                      <a:cubicBezTo>
                        <a:pt x="65792" y="5234488"/>
                        <a:pt x="65560" y="5247820"/>
                        <a:pt x="65327" y="5261151"/>
                      </a:cubicBezTo>
                      <a:cubicBezTo>
                        <a:pt x="65230" y="5266673"/>
                        <a:pt x="69630" y="5271229"/>
                        <a:pt x="75152" y="5271325"/>
                      </a:cubicBezTo>
                      <a:lnTo>
                        <a:pt x="133902" y="5272351"/>
                      </a:lnTo>
                      <a:cubicBezTo>
                        <a:pt x="139424" y="5272447"/>
                        <a:pt x="143979" y="5268048"/>
                        <a:pt x="144076" y="5262526"/>
                      </a:cubicBezTo>
                      <a:cubicBezTo>
                        <a:pt x="144309" y="5249195"/>
                        <a:pt x="144541" y="5235863"/>
                        <a:pt x="144774" y="5222532"/>
                      </a:cubicBezTo>
                      <a:close/>
                      <a:moveTo>
                        <a:pt x="144774" y="5134676"/>
                      </a:moveTo>
                      <a:cubicBezTo>
                        <a:pt x="144870" y="5129154"/>
                        <a:pt x="140471" y="5124598"/>
                        <a:pt x="134949" y="5124502"/>
                      </a:cubicBezTo>
                      <a:lnTo>
                        <a:pt x="76199" y="5123476"/>
                      </a:lnTo>
                      <a:cubicBezTo>
                        <a:pt x="70677" y="5123380"/>
                        <a:pt x="66121" y="5127779"/>
                        <a:pt x="66025" y="5133301"/>
                      </a:cubicBezTo>
                      <a:cubicBezTo>
                        <a:pt x="65792" y="5146632"/>
                        <a:pt x="65560" y="5159964"/>
                        <a:pt x="65327" y="5173295"/>
                      </a:cubicBezTo>
                      <a:cubicBezTo>
                        <a:pt x="65230" y="5178817"/>
                        <a:pt x="69630" y="5183373"/>
                        <a:pt x="75152" y="5183469"/>
                      </a:cubicBezTo>
                      <a:lnTo>
                        <a:pt x="133902" y="5184495"/>
                      </a:lnTo>
                      <a:cubicBezTo>
                        <a:pt x="139424" y="5184591"/>
                        <a:pt x="143979" y="5180192"/>
                        <a:pt x="144076" y="5174670"/>
                      </a:cubicBezTo>
                      <a:cubicBezTo>
                        <a:pt x="144309" y="5161339"/>
                        <a:pt x="144541" y="5148007"/>
                        <a:pt x="144774" y="5134676"/>
                      </a:cubicBezTo>
                      <a:close/>
                      <a:moveTo>
                        <a:pt x="144774" y="5046411"/>
                      </a:moveTo>
                      <a:cubicBezTo>
                        <a:pt x="144870" y="5040889"/>
                        <a:pt x="140471" y="5036333"/>
                        <a:pt x="134949" y="5036237"/>
                      </a:cubicBezTo>
                      <a:lnTo>
                        <a:pt x="76199" y="5035211"/>
                      </a:lnTo>
                      <a:cubicBezTo>
                        <a:pt x="70677" y="5035115"/>
                        <a:pt x="66121" y="5039514"/>
                        <a:pt x="66025" y="5045036"/>
                      </a:cubicBezTo>
                      <a:cubicBezTo>
                        <a:pt x="65792" y="5058367"/>
                        <a:pt x="65560" y="5071699"/>
                        <a:pt x="65327" y="5085030"/>
                      </a:cubicBezTo>
                      <a:cubicBezTo>
                        <a:pt x="65230" y="5090552"/>
                        <a:pt x="69630" y="5095108"/>
                        <a:pt x="75152" y="5095204"/>
                      </a:cubicBezTo>
                      <a:lnTo>
                        <a:pt x="133902" y="5096230"/>
                      </a:lnTo>
                      <a:cubicBezTo>
                        <a:pt x="139424" y="5096326"/>
                        <a:pt x="143979" y="5091927"/>
                        <a:pt x="144076" y="5086405"/>
                      </a:cubicBezTo>
                      <a:cubicBezTo>
                        <a:pt x="144309" y="5073074"/>
                        <a:pt x="144541" y="5059742"/>
                        <a:pt x="144774" y="5046411"/>
                      </a:cubicBezTo>
                      <a:close/>
                      <a:moveTo>
                        <a:pt x="144774" y="4603407"/>
                      </a:moveTo>
                      <a:cubicBezTo>
                        <a:pt x="144870" y="4597885"/>
                        <a:pt x="140471" y="4593329"/>
                        <a:pt x="134949" y="4593233"/>
                      </a:cubicBezTo>
                      <a:lnTo>
                        <a:pt x="76199" y="4592207"/>
                      </a:lnTo>
                      <a:cubicBezTo>
                        <a:pt x="70677" y="4592111"/>
                        <a:pt x="66121" y="4596510"/>
                        <a:pt x="66025" y="4602032"/>
                      </a:cubicBezTo>
                      <a:cubicBezTo>
                        <a:pt x="65792" y="4615363"/>
                        <a:pt x="65560" y="4628695"/>
                        <a:pt x="65327" y="4642026"/>
                      </a:cubicBezTo>
                      <a:cubicBezTo>
                        <a:pt x="65230" y="4647548"/>
                        <a:pt x="69630" y="4652104"/>
                        <a:pt x="75152" y="4652200"/>
                      </a:cubicBezTo>
                      <a:lnTo>
                        <a:pt x="133902" y="4653226"/>
                      </a:lnTo>
                      <a:cubicBezTo>
                        <a:pt x="139424" y="4653322"/>
                        <a:pt x="143979" y="4648923"/>
                        <a:pt x="144076" y="4643401"/>
                      </a:cubicBezTo>
                      <a:cubicBezTo>
                        <a:pt x="144309" y="4630070"/>
                        <a:pt x="144541" y="4616738"/>
                        <a:pt x="144774" y="4603407"/>
                      </a:cubicBezTo>
                      <a:close/>
                      <a:moveTo>
                        <a:pt x="144774" y="4514507"/>
                      </a:moveTo>
                      <a:cubicBezTo>
                        <a:pt x="144870" y="4508985"/>
                        <a:pt x="140471" y="4504429"/>
                        <a:pt x="134949" y="4504333"/>
                      </a:cubicBezTo>
                      <a:lnTo>
                        <a:pt x="76199" y="4503307"/>
                      </a:lnTo>
                      <a:cubicBezTo>
                        <a:pt x="70677" y="4503211"/>
                        <a:pt x="66121" y="4507610"/>
                        <a:pt x="66025" y="4513132"/>
                      </a:cubicBezTo>
                      <a:cubicBezTo>
                        <a:pt x="65792" y="4526463"/>
                        <a:pt x="65560" y="4539795"/>
                        <a:pt x="65327" y="4553126"/>
                      </a:cubicBezTo>
                      <a:cubicBezTo>
                        <a:pt x="65230" y="4558648"/>
                        <a:pt x="69630" y="4563204"/>
                        <a:pt x="75152" y="4563300"/>
                      </a:cubicBezTo>
                      <a:lnTo>
                        <a:pt x="133902" y="4564326"/>
                      </a:lnTo>
                      <a:cubicBezTo>
                        <a:pt x="139424" y="4564422"/>
                        <a:pt x="143979" y="4560023"/>
                        <a:pt x="144076" y="4554501"/>
                      </a:cubicBezTo>
                      <a:cubicBezTo>
                        <a:pt x="144309" y="4541170"/>
                        <a:pt x="144541" y="4527838"/>
                        <a:pt x="144774" y="4514507"/>
                      </a:cubicBezTo>
                      <a:close/>
                      <a:moveTo>
                        <a:pt x="144774" y="4426651"/>
                      </a:moveTo>
                      <a:cubicBezTo>
                        <a:pt x="144870" y="4421129"/>
                        <a:pt x="140471" y="4416573"/>
                        <a:pt x="134949" y="4416477"/>
                      </a:cubicBezTo>
                      <a:lnTo>
                        <a:pt x="76199" y="4415451"/>
                      </a:lnTo>
                      <a:cubicBezTo>
                        <a:pt x="70677" y="4415355"/>
                        <a:pt x="66121" y="4419754"/>
                        <a:pt x="66025" y="4425276"/>
                      </a:cubicBezTo>
                      <a:cubicBezTo>
                        <a:pt x="65792" y="4438607"/>
                        <a:pt x="65560" y="4451939"/>
                        <a:pt x="65327" y="4465270"/>
                      </a:cubicBezTo>
                      <a:cubicBezTo>
                        <a:pt x="65230" y="4470792"/>
                        <a:pt x="69630" y="4475348"/>
                        <a:pt x="75152" y="4475444"/>
                      </a:cubicBezTo>
                      <a:lnTo>
                        <a:pt x="133902" y="4476470"/>
                      </a:lnTo>
                      <a:cubicBezTo>
                        <a:pt x="139424" y="4476566"/>
                        <a:pt x="143979" y="4472167"/>
                        <a:pt x="144076" y="4466645"/>
                      </a:cubicBezTo>
                      <a:cubicBezTo>
                        <a:pt x="144309" y="4453314"/>
                        <a:pt x="144541" y="4439982"/>
                        <a:pt x="144774" y="4426651"/>
                      </a:cubicBezTo>
                      <a:close/>
                      <a:moveTo>
                        <a:pt x="144774" y="4338386"/>
                      </a:moveTo>
                      <a:cubicBezTo>
                        <a:pt x="144870" y="4332864"/>
                        <a:pt x="140471" y="4328308"/>
                        <a:pt x="134949" y="4328212"/>
                      </a:cubicBezTo>
                      <a:lnTo>
                        <a:pt x="76199" y="4327186"/>
                      </a:lnTo>
                      <a:cubicBezTo>
                        <a:pt x="70677" y="4327090"/>
                        <a:pt x="66121" y="4331489"/>
                        <a:pt x="66025" y="4337011"/>
                      </a:cubicBezTo>
                      <a:cubicBezTo>
                        <a:pt x="65792" y="4350342"/>
                        <a:pt x="65560" y="4363674"/>
                        <a:pt x="65327" y="4377005"/>
                      </a:cubicBezTo>
                      <a:cubicBezTo>
                        <a:pt x="65230" y="4382527"/>
                        <a:pt x="69630" y="4387083"/>
                        <a:pt x="75152" y="4387179"/>
                      </a:cubicBezTo>
                      <a:lnTo>
                        <a:pt x="133902" y="4388205"/>
                      </a:lnTo>
                      <a:cubicBezTo>
                        <a:pt x="139424" y="4388301"/>
                        <a:pt x="143979" y="4383902"/>
                        <a:pt x="144076" y="4378380"/>
                      </a:cubicBezTo>
                      <a:cubicBezTo>
                        <a:pt x="144309" y="4365049"/>
                        <a:pt x="144541" y="4351717"/>
                        <a:pt x="144774" y="4338386"/>
                      </a:cubicBezTo>
                      <a:close/>
                      <a:moveTo>
                        <a:pt x="144774" y="3898557"/>
                      </a:moveTo>
                      <a:cubicBezTo>
                        <a:pt x="144870" y="3893035"/>
                        <a:pt x="140471" y="3888479"/>
                        <a:pt x="134949" y="3888383"/>
                      </a:cubicBezTo>
                      <a:lnTo>
                        <a:pt x="76199" y="3887357"/>
                      </a:lnTo>
                      <a:cubicBezTo>
                        <a:pt x="70677" y="3887261"/>
                        <a:pt x="66121" y="3891660"/>
                        <a:pt x="66025" y="3897182"/>
                      </a:cubicBezTo>
                      <a:cubicBezTo>
                        <a:pt x="65792" y="3910513"/>
                        <a:pt x="65560" y="3923845"/>
                        <a:pt x="65327" y="3937176"/>
                      </a:cubicBezTo>
                      <a:cubicBezTo>
                        <a:pt x="65230" y="3942698"/>
                        <a:pt x="69630" y="3947254"/>
                        <a:pt x="75152" y="3947350"/>
                      </a:cubicBezTo>
                      <a:lnTo>
                        <a:pt x="133902" y="3948376"/>
                      </a:lnTo>
                      <a:cubicBezTo>
                        <a:pt x="139424" y="3948472"/>
                        <a:pt x="143979" y="3944073"/>
                        <a:pt x="144076" y="3938551"/>
                      </a:cubicBezTo>
                      <a:cubicBezTo>
                        <a:pt x="144309" y="3925220"/>
                        <a:pt x="144541" y="3911888"/>
                        <a:pt x="144774" y="3898557"/>
                      </a:cubicBezTo>
                      <a:close/>
                      <a:moveTo>
                        <a:pt x="144774" y="3809657"/>
                      </a:moveTo>
                      <a:cubicBezTo>
                        <a:pt x="144870" y="3804135"/>
                        <a:pt x="140471" y="3799579"/>
                        <a:pt x="134949" y="3799483"/>
                      </a:cubicBezTo>
                      <a:lnTo>
                        <a:pt x="76199" y="3798457"/>
                      </a:lnTo>
                      <a:cubicBezTo>
                        <a:pt x="70677" y="3798361"/>
                        <a:pt x="66121" y="3802760"/>
                        <a:pt x="66025" y="3808282"/>
                      </a:cubicBezTo>
                      <a:cubicBezTo>
                        <a:pt x="65792" y="3821613"/>
                        <a:pt x="65560" y="3834945"/>
                        <a:pt x="65327" y="3848276"/>
                      </a:cubicBezTo>
                      <a:cubicBezTo>
                        <a:pt x="65230" y="3853798"/>
                        <a:pt x="69630" y="3858354"/>
                        <a:pt x="75152" y="3858450"/>
                      </a:cubicBezTo>
                      <a:lnTo>
                        <a:pt x="133902" y="3859476"/>
                      </a:lnTo>
                      <a:cubicBezTo>
                        <a:pt x="139424" y="3859572"/>
                        <a:pt x="143979" y="3855173"/>
                        <a:pt x="144076" y="3849651"/>
                      </a:cubicBezTo>
                      <a:cubicBezTo>
                        <a:pt x="144309" y="3836320"/>
                        <a:pt x="144541" y="3822988"/>
                        <a:pt x="144774" y="3809657"/>
                      </a:cubicBezTo>
                      <a:close/>
                      <a:moveTo>
                        <a:pt x="144774" y="3721801"/>
                      </a:moveTo>
                      <a:cubicBezTo>
                        <a:pt x="144870" y="3716279"/>
                        <a:pt x="140471" y="3711723"/>
                        <a:pt x="134949" y="3711627"/>
                      </a:cubicBezTo>
                      <a:lnTo>
                        <a:pt x="76199" y="3710602"/>
                      </a:lnTo>
                      <a:cubicBezTo>
                        <a:pt x="70677" y="3710505"/>
                        <a:pt x="66121" y="3714904"/>
                        <a:pt x="66025" y="3720426"/>
                      </a:cubicBezTo>
                      <a:cubicBezTo>
                        <a:pt x="65792" y="3733757"/>
                        <a:pt x="65560" y="3747089"/>
                        <a:pt x="65327" y="3760420"/>
                      </a:cubicBezTo>
                      <a:cubicBezTo>
                        <a:pt x="65230" y="3765943"/>
                        <a:pt x="69630" y="3770498"/>
                        <a:pt x="75152" y="3770594"/>
                      </a:cubicBezTo>
                      <a:lnTo>
                        <a:pt x="133902" y="3771620"/>
                      </a:lnTo>
                      <a:cubicBezTo>
                        <a:pt x="139424" y="3771716"/>
                        <a:pt x="143979" y="3767317"/>
                        <a:pt x="144076" y="3761795"/>
                      </a:cubicBezTo>
                      <a:cubicBezTo>
                        <a:pt x="144309" y="3748464"/>
                        <a:pt x="144541" y="3735132"/>
                        <a:pt x="144774" y="3721801"/>
                      </a:cubicBezTo>
                      <a:close/>
                      <a:moveTo>
                        <a:pt x="144774" y="3633536"/>
                      </a:moveTo>
                      <a:cubicBezTo>
                        <a:pt x="144870" y="3628014"/>
                        <a:pt x="140471" y="3623458"/>
                        <a:pt x="134949" y="3623362"/>
                      </a:cubicBezTo>
                      <a:lnTo>
                        <a:pt x="76199" y="3622337"/>
                      </a:lnTo>
                      <a:cubicBezTo>
                        <a:pt x="70677" y="3622240"/>
                        <a:pt x="66121" y="3626639"/>
                        <a:pt x="66025" y="3632161"/>
                      </a:cubicBezTo>
                      <a:cubicBezTo>
                        <a:pt x="65792" y="3645492"/>
                        <a:pt x="65560" y="3658824"/>
                        <a:pt x="65327" y="3672155"/>
                      </a:cubicBezTo>
                      <a:cubicBezTo>
                        <a:pt x="65230" y="3677678"/>
                        <a:pt x="69630" y="3682233"/>
                        <a:pt x="75152" y="3682329"/>
                      </a:cubicBezTo>
                      <a:lnTo>
                        <a:pt x="133902" y="3683355"/>
                      </a:lnTo>
                      <a:cubicBezTo>
                        <a:pt x="139424" y="3683451"/>
                        <a:pt x="143979" y="3679052"/>
                        <a:pt x="144076" y="3673530"/>
                      </a:cubicBezTo>
                      <a:cubicBezTo>
                        <a:pt x="144309" y="3660199"/>
                        <a:pt x="144541" y="3646867"/>
                        <a:pt x="144774" y="3633536"/>
                      </a:cubicBezTo>
                      <a:close/>
                      <a:moveTo>
                        <a:pt x="144774" y="3190532"/>
                      </a:moveTo>
                      <a:cubicBezTo>
                        <a:pt x="144870" y="3185010"/>
                        <a:pt x="140471" y="3180454"/>
                        <a:pt x="134949" y="3180358"/>
                      </a:cubicBezTo>
                      <a:lnTo>
                        <a:pt x="76199" y="3179333"/>
                      </a:lnTo>
                      <a:cubicBezTo>
                        <a:pt x="70677" y="3179236"/>
                        <a:pt x="66121" y="3183635"/>
                        <a:pt x="66025" y="3189157"/>
                      </a:cubicBezTo>
                      <a:cubicBezTo>
                        <a:pt x="65792" y="3202488"/>
                        <a:pt x="65560" y="3215820"/>
                        <a:pt x="65327" y="3229151"/>
                      </a:cubicBezTo>
                      <a:cubicBezTo>
                        <a:pt x="65230" y="3234674"/>
                        <a:pt x="69630" y="3239229"/>
                        <a:pt x="75152" y="3239325"/>
                      </a:cubicBezTo>
                      <a:lnTo>
                        <a:pt x="133902" y="3240351"/>
                      </a:lnTo>
                      <a:cubicBezTo>
                        <a:pt x="139424" y="3240447"/>
                        <a:pt x="143979" y="3236048"/>
                        <a:pt x="144076" y="3230526"/>
                      </a:cubicBezTo>
                      <a:cubicBezTo>
                        <a:pt x="144309" y="3217195"/>
                        <a:pt x="144541" y="3203863"/>
                        <a:pt x="144774" y="3190532"/>
                      </a:cubicBezTo>
                      <a:close/>
                      <a:moveTo>
                        <a:pt x="144774" y="3101632"/>
                      </a:moveTo>
                      <a:cubicBezTo>
                        <a:pt x="144870" y="3096110"/>
                        <a:pt x="140471" y="3091554"/>
                        <a:pt x="134949" y="3091458"/>
                      </a:cubicBezTo>
                      <a:lnTo>
                        <a:pt x="76199" y="3090433"/>
                      </a:lnTo>
                      <a:cubicBezTo>
                        <a:pt x="70677" y="3090336"/>
                        <a:pt x="66121" y="3094735"/>
                        <a:pt x="66025" y="3100257"/>
                      </a:cubicBezTo>
                      <a:cubicBezTo>
                        <a:pt x="65792" y="3113588"/>
                        <a:pt x="65560" y="3126920"/>
                        <a:pt x="65327" y="3140251"/>
                      </a:cubicBezTo>
                      <a:cubicBezTo>
                        <a:pt x="65230" y="3145774"/>
                        <a:pt x="69630" y="3150329"/>
                        <a:pt x="75152" y="3150425"/>
                      </a:cubicBezTo>
                      <a:lnTo>
                        <a:pt x="133902" y="3151451"/>
                      </a:lnTo>
                      <a:cubicBezTo>
                        <a:pt x="139424" y="3151547"/>
                        <a:pt x="143979" y="3147148"/>
                        <a:pt x="144076" y="3141626"/>
                      </a:cubicBezTo>
                      <a:cubicBezTo>
                        <a:pt x="144309" y="3128295"/>
                        <a:pt x="144541" y="3114963"/>
                        <a:pt x="144774" y="3101632"/>
                      </a:cubicBezTo>
                      <a:close/>
                      <a:moveTo>
                        <a:pt x="144774" y="3013776"/>
                      </a:moveTo>
                      <a:cubicBezTo>
                        <a:pt x="144870" y="3008254"/>
                        <a:pt x="140471" y="3003698"/>
                        <a:pt x="134949" y="3003602"/>
                      </a:cubicBezTo>
                      <a:lnTo>
                        <a:pt x="76199" y="3002577"/>
                      </a:lnTo>
                      <a:cubicBezTo>
                        <a:pt x="70677" y="3002480"/>
                        <a:pt x="66121" y="3006879"/>
                        <a:pt x="66025" y="3012401"/>
                      </a:cubicBezTo>
                      <a:cubicBezTo>
                        <a:pt x="65792" y="3025732"/>
                        <a:pt x="65560" y="3039064"/>
                        <a:pt x="65327" y="3052395"/>
                      </a:cubicBezTo>
                      <a:cubicBezTo>
                        <a:pt x="65230" y="3057918"/>
                        <a:pt x="69630" y="3062473"/>
                        <a:pt x="75152" y="3062569"/>
                      </a:cubicBezTo>
                      <a:lnTo>
                        <a:pt x="133902" y="3063595"/>
                      </a:lnTo>
                      <a:cubicBezTo>
                        <a:pt x="139424" y="3063691"/>
                        <a:pt x="143979" y="3059292"/>
                        <a:pt x="144076" y="3053770"/>
                      </a:cubicBezTo>
                      <a:cubicBezTo>
                        <a:pt x="144309" y="3040439"/>
                        <a:pt x="144541" y="3027107"/>
                        <a:pt x="144774" y="3013776"/>
                      </a:cubicBezTo>
                      <a:close/>
                      <a:moveTo>
                        <a:pt x="144774" y="2925511"/>
                      </a:moveTo>
                      <a:cubicBezTo>
                        <a:pt x="144870" y="2919989"/>
                        <a:pt x="140471" y="2915433"/>
                        <a:pt x="134949" y="2915337"/>
                      </a:cubicBezTo>
                      <a:lnTo>
                        <a:pt x="76199" y="2914312"/>
                      </a:lnTo>
                      <a:cubicBezTo>
                        <a:pt x="70677" y="2914215"/>
                        <a:pt x="66121" y="2918614"/>
                        <a:pt x="66025" y="2924136"/>
                      </a:cubicBezTo>
                      <a:cubicBezTo>
                        <a:pt x="65792" y="2937467"/>
                        <a:pt x="65560" y="2950799"/>
                        <a:pt x="65327" y="2964130"/>
                      </a:cubicBezTo>
                      <a:cubicBezTo>
                        <a:pt x="65230" y="2969653"/>
                        <a:pt x="69630" y="2974208"/>
                        <a:pt x="75152" y="2974304"/>
                      </a:cubicBezTo>
                      <a:lnTo>
                        <a:pt x="133902" y="2975330"/>
                      </a:lnTo>
                      <a:cubicBezTo>
                        <a:pt x="139424" y="2975426"/>
                        <a:pt x="143979" y="2971027"/>
                        <a:pt x="144076" y="2965505"/>
                      </a:cubicBezTo>
                      <a:cubicBezTo>
                        <a:pt x="144309" y="2952174"/>
                        <a:pt x="144541" y="2938842"/>
                        <a:pt x="144774" y="2925511"/>
                      </a:cubicBezTo>
                      <a:close/>
                      <a:moveTo>
                        <a:pt x="144774" y="2492034"/>
                      </a:moveTo>
                      <a:cubicBezTo>
                        <a:pt x="144870" y="2486512"/>
                        <a:pt x="140471" y="2481956"/>
                        <a:pt x="134949" y="2481860"/>
                      </a:cubicBezTo>
                      <a:lnTo>
                        <a:pt x="76199" y="2480835"/>
                      </a:lnTo>
                      <a:cubicBezTo>
                        <a:pt x="70677" y="2480738"/>
                        <a:pt x="66121" y="2485137"/>
                        <a:pt x="66025" y="2490659"/>
                      </a:cubicBezTo>
                      <a:cubicBezTo>
                        <a:pt x="65792" y="2503990"/>
                        <a:pt x="65560" y="2517322"/>
                        <a:pt x="65327" y="2530653"/>
                      </a:cubicBezTo>
                      <a:cubicBezTo>
                        <a:pt x="65230" y="2536176"/>
                        <a:pt x="69630" y="2540731"/>
                        <a:pt x="75152" y="2540827"/>
                      </a:cubicBezTo>
                      <a:lnTo>
                        <a:pt x="133902" y="2541853"/>
                      </a:lnTo>
                      <a:cubicBezTo>
                        <a:pt x="139424" y="2541949"/>
                        <a:pt x="143979" y="2537550"/>
                        <a:pt x="144076" y="2532028"/>
                      </a:cubicBezTo>
                      <a:cubicBezTo>
                        <a:pt x="144309" y="2518697"/>
                        <a:pt x="144541" y="2505365"/>
                        <a:pt x="144774" y="2492034"/>
                      </a:cubicBezTo>
                      <a:close/>
                      <a:moveTo>
                        <a:pt x="144774" y="2403134"/>
                      </a:moveTo>
                      <a:cubicBezTo>
                        <a:pt x="144870" y="2397612"/>
                        <a:pt x="140471" y="2393056"/>
                        <a:pt x="134949" y="2392960"/>
                      </a:cubicBezTo>
                      <a:lnTo>
                        <a:pt x="76199" y="2391935"/>
                      </a:lnTo>
                      <a:cubicBezTo>
                        <a:pt x="70677" y="2391838"/>
                        <a:pt x="66121" y="2396237"/>
                        <a:pt x="66025" y="2401759"/>
                      </a:cubicBezTo>
                      <a:cubicBezTo>
                        <a:pt x="65792" y="2415090"/>
                        <a:pt x="65560" y="2428422"/>
                        <a:pt x="65327" y="2441753"/>
                      </a:cubicBezTo>
                      <a:cubicBezTo>
                        <a:pt x="65230" y="2447276"/>
                        <a:pt x="69630" y="2451831"/>
                        <a:pt x="75152" y="2451927"/>
                      </a:cubicBezTo>
                      <a:lnTo>
                        <a:pt x="133902" y="2452953"/>
                      </a:lnTo>
                      <a:cubicBezTo>
                        <a:pt x="139424" y="2453049"/>
                        <a:pt x="143979" y="2448650"/>
                        <a:pt x="144076" y="2443128"/>
                      </a:cubicBezTo>
                      <a:cubicBezTo>
                        <a:pt x="144309" y="2429797"/>
                        <a:pt x="144541" y="2416465"/>
                        <a:pt x="144774" y="2403134"/>
                      </a:cubicBezTo>
                      <a:close/>
                      <a:moveTo>
                        <a:pt x="144774" y="2315278"/>
                      </a:moveTo>
                      <a:cubicBezTo>
                        <a:pt x="144870" y="2309756"/>
                        <a:pt x="140471" y="2305200"/>
                        <a:pt x="134949" y="2305104"/>
                      </a:cubicBezTo>
                      <a:lnTo>
                        <a:pt x="76199" y="2304079"/>
                      </a:lnTo>
                      <a:cubicBezTo>
                        <a:pt x="70677" y="2303982"/>
                        <a:pt x="66121" y="2308381"/>
                        <a:pt x="66025" y="2313903"/>
                      </a:cubicBezTo>
                      <a:cubicBezTo>
                        <a:pt x="65792" y="2327234"/>
                        <a:pt x="65560" y="2340566"/>
                        <a:pt x="65327" y="2353897"/>
                      </a:cubicBezTo>
                      <a:cubicBezTo>
                        <a:pt x="65230" y="2359420"/>
                        <a:pt x="69630" y="2363975"/>
                        <a:pt x="75152" y="2364071"/>
                      </a:cubicBezTo>
                      <a:lnTo>
                        <a:pt x="133902" y="2365097"/>
                      </a:lnTo>
                      <a:cubicBezTo>
                        <a:pt x="139424" y="2365193"/>
                        <a:pt x="143979" y="2360794"/>
                        <a:pt x="144076" y="2355272"/>
                      </a:cubicBezTo>
                      <a:cubicBezTo>
                        <a:pt x="144309" y="2341941"/>
                        <a:pt x="144541" y="2328609"/>
                        <a:pt x="144774" y="2315278"/>
                      </a:cubicBezTo>
                      <a:close/>
                      <a:moveTo>
                        <a:pt x="144774" y="2227013"/>
                      </a:moveTo>
                      <a:cubicBezTo>
                        <a:pt x="144870" y="2221491"/>
                        <a:pt x="140471" y="2216935"/>
                        <a:pt x="134949" y="2216839"/>
                      </a:cubicBezTo>
                      <a:lnTo>
                        <a:pt x="76199" y="2215814"/>
                      </a:lnTo>
                      <a:cubicBezTo>
                        <a:pt x="70677" y="2215717"/>
                        <a:pt x="66121" y="2220116"/>
                        <a:pt x="66025" y="2225638"/>
                      </a:cubicBezTo>
                      <a:cubicBezTo>
                        <a:pt x="65792" y="2238969"/>
                        <a:pt x="65560" y="2252301"/>
                        <a:pt x="65327" y="2265632"/>
                      </a:cubicBezTo>
                      <a:cubicBezTo>
                        <a:pt x="65230" y="2271155"/>
                        <a:pt x="69630" y="2275710"/>
                        <a:pt x="75152" y="2275806"/>
                      </a:cubicBezTo>
                      <a:lnTo>
                        <a:pt x="133902" y="2276832"/>
                      </a:lnTo>
                      <a:cubicBezTo>
                        <a:pt x="139424" y="2276928"/>
                        <a:pt x="143979" y="2272529"/>
                        <a:pt x="144076" y="2267007"/>
                      </a:cubicBezTo>
                      <a:cubicBezTo>
                        <a:pt x="144309" y="2253676"/>
                        <a:pt x="144541" y="2240344"/>
                        <a:pt x="144774" y="2227013"/>
                      </a:cubicBezTo>
                      <a:close/>
                      <a:moveTo>
                        <a:pt x="144774" y="1784009"/>
                      </a:moveTo>
                      <a:cubicBezTo>
                        <a:pt x="144870" y="1778487"/>
                        <a:pt x="140471" y="1773931"/>
                        <a:pt x="134949" y="1773835"/>
                      </a:cubicBezTo>
                      <a:lnTo>
                        <a:pt x="76199" y="1772810"/>
                      </a:lnTo>
                      <a:cubicBezTo>
                        <a:pt x="70677" y="1772713"/>
                        <a:pt x="66121" y="1777112"/>
                        <a:pt x="66025" y="1782634"/>
                      </a:cubicBezTo>
                      <a:cubicBezTo>
                        <a:pt x="65792" y="1795965"/>
                        <a:pt x="65560" y="1809297"/>
                        <a:pt x="65327" y="1822628"/>
                      </a:cubicBezTo>
                      <a:cubicBezTo>
                        <a:pt x="65230" y="1828151"/>
                        <a:pt x="69630" y="1832706"/>
                        <a:pt x="75152" y="1832802"/>
                      </a:cubicBezTo>
                      <a:lnTo>
                        <a:pt x="133902" y="1833828"/>
                      </a:lnTo>
                      <a:cubicBezTo>
                        <a:pt x="139424" y="1833924"/>
                        <a:pt x="143979" y="1829525"/>
                        <a:pt x="144076" y="1824003"/>
                      </a:cubicBezTo>
                      <a:cubicBezTo>
                        <a:pt x="144309" y="1810672"/>
                        <a:pt x="144541" y="1797340"/>
                        <a:pt x="144774" y="1784009"/>
                      </a:cubicBezTo>
                      <a:close/>
                      <a:moveTo>
                        <a:pt x="144774" y="1695109"/>
                      </a:moveTo>
                      <a:cubicBezTo>
                        <a:pt x="144870" y="1689587"/>
                        <a:pt x="140471" y="1685031"/>
                        <a:pt x="134949" y="1684935"/>
                      </a:cubicBezTo>
                      <a:lnTo>
                        <a:pt x="76199" y="1683909"/>
                      </a:lnTo>
                      <a:cubicBezTo>
                        <a:pt x="70677" y="1683813"/>
                        <a:pt x="66121" y="1688212"/>
                        <a:pt x="66025" y="1693734"/>
                      </a:cubicBezTo>
                      <a:cubicBezTo>
                        <a:pt x="65792" y="1707065"/>
                        <a:pt x="65560" y="1720397"/>
                        <a:pt x="65327" y="1733728"/>
                      </a:cubicBezTo>
                      <a:cubicBezTo>
                        <a:pt x="65230" y="1739250"/>
                        <a:pt x="69630" y="1743806"/>
                        <a:pt x="75152" y="1743902"/>
                      </a:cubicBezTo>
                      <a:lnTo>
                        <a:pt x="133902" y="1744928"/>
                      </a:lnTo>
                      <a:cubicBezTo>
                        <a:pt x="139424" y="1745024"/>
                        <a:pt x="143979" y="1740625"/>
                        <a:pt x="144076" y="1735103"/>
                      </a:cubicBezTo>
                      <a:cubicBezTo>
                        <a:pt x="144309" y="1721772"/>
                        <a:pt x="144541" y="1708440"/>
                        <a:pt x="144774" y="1695109"/>
                      </a:cubicBezTo>
                      <a:close/>
                      <a:moveTo>
                        <a:pt x="144774" y="1607253"/>
                      </a:moveTo>
                      <a:cubicBezTo>
                        <a:pt x="144870" y="1601731"/>
                        <a:pt x="140471" y="1597175"/>
                        <a:pt x="134949" y="1597079"/>
                      </a:cubicBezTo>
                      <a:lnTo>
                        <a:pt x="76199" y="1596053"/>
                      </a:lnTo>
                      <a:cubicBezTo>
                        <a:pt x="70677" y="1595957"/>
                        <a:pt x="66121" y="1600356"/>
                        <a:pt x="66025" y="1605878"/>
                      </a:cubicBezTo>
                      <a:cubicBezTo>
                        <a:pt x="65792" y="1619209"/>
                        <a:pt x="65560" y="1632541"/>
                        <a:pt x="65327" y="1645872"/>
                      </a:cubicBezTo>
                      <a:cubicBezTo>
                        <a:pt x="65230" y="1651394"/>
                        <a:pt x="69630" y="1655950"/>
                        <a:pt x="75152" y="1656046"/>
                      </a:cubicBezTo>
                      <a:lnTo>
                        <a:pt x="133902" y="1657072"/>
                      </a:lnTo>
                      <a:cubicBezTo>
                        <a:pt x="139424" y="1657168"/>
                        <a:pt x="143979" y="1652769"/>
                        <a:pt x="144076" y="1647247"/>
                      </a:cubicBezTo>
                      <a:cubicBezTo>
                        <a:pt x="144309" y="1633916"/>
                        <a:pt x="144541" y="1620584"/>
                        <a:pt x="144774" y="1607253"/>
                      </a:cubicBezTo>
                      <a:close/>
                      <a:moveTo>
                        <a:pt x="144774" y="1518988"/>
                      </a:moveTo>
                      <a:cubicBezTo>
                        <a:pt x="144870" y="1513466"/>
                        <a:pt x="140471" y="1508910"/>
                        <a:pt x="134949" y="1508814"/>
                      </a:cubicBezTo>
                      <a:lnTo>
                        <a:pt x="76199" y="1507788"/>
                      </a:lnTo>
                      <a:cubicBezTo>
                        <a:pt x="70677" y="1507692"/>
                        <a:pt x="66121" y="1512091"/>
                        <a:pt x="66025" y="1517613"/>
                      </a:cubicBezTo>
                      <a:cubicBezTo>
                        <a:pt x="65792" y="1530944"/>
                        <a:pt x="65560" y="1544276"/>
                        <a:pt x="65327" y="1557607"/>
                      </a:cubicBezTo>
                      <a:cubicBezTo>
                        <a:pt x="65230" y="1563129"/>
                        <a:pt x="69630" y="1567685"/>
                        <a:pt x="75152" y="1567781"/>
                      </a:cubicBezTo>
                      <a:lnTo>
                        <a:pt x="133902" y="1568807"/>
                      </a:lnTo>
                      <a:cubicBezTo>
                        <a:pt x="139424" y="1568903"/>
                        <a:pt x="143979" y="1564504"/>
                        <a:pt x="144076" y="1558982"/>
                      </a:cubicBezTo>
                      <a:cubicBezTo>
                        <a:pt x="144309" y="1545651"/>
                        <a:pt x="144541" y="1532319"/>
                        <a:pt x="144774" y="1518988"/>
                      </a:cubicBezTo>
                      <a:close/>
                      <a:moveTo>
                        <a:pt x="144774" y="1079159"/>
                      </a:moveTo>
                      <a:cubicBezTo>
                        <a:pt x="144870" y="1073637"/>
                        <a:pt x="140471" y="1069081"/>
                        <a:pt x="134949" y="1068985"/>
                      </a:cubicBezTo>
                      <a:lnTo>
                        <a:pt x="76199" y="1067959"/>
                      </a:lnTo>
                      <a:cubicBezTo>
                        <a:pt x="70677" y="1067863"/>
                        <a:pt x="66121" y="1072262"/>
                        <a:pt x="66025" y="1077784"/>
                      </a:cubicBezTo>
                      <a:cubicBezTo>
                        <a:pt x="65792" y="1091115"/>
                        <a:pt x="65560" y="1104447"/>
                        <a:pt x="65327" y="1117778"/>
                      </a:cubicBezTo>
                      <a:cubicBezTo>
                        <a:pt x="65230" y="1123300"/>
                        <a:pt x="69630" y="1127856"/>
                        <a:pt x="75152" y="1127952"/>
                      </a:cubicBezTo>
                      <a:lnTo>
                        <a:pt x="133902" y="1128978"/>
                      </a:lnTo>
                      <a:cubicBezTo>
                        <a:pt x="139424" y="1129074"/>
                        <a:pt x="143979" y="1124675"/>
                        <a:pt x="144076" y="1119153"/>
                      </a:cubicBezTo>
                      <a:cubicBezTo>
                        <a:pt x="144309" y="1105822"/>
                        <a:pt x="144541" y="1092490"/>
                        <a:pt x="144774" y="1079159"/>
                      </a:cubicBezTo>
                      <a:close/>
                      <a:moveTo>
                        <a:pt x="144774" y="990259"/>
                      </a:moveTo>
                      <a:cubicBezTo>
                        <a:pt x="144870" y="984737"/>
                        <a:pt x="140471" y="980181"/>
                        <a:pt x="134949" y="980085"/>
                      </a:cubicBezTo>
                      <a:lnTo>
                        <a:pt x="76199" y="979059"/>
                      </a:lnTo>
                      <a:cubicBezTo>
                        <a:pt x="70677" y="978963"/>
                        <a:pt x="66121" y="983362"/>
                        <a:pt x="66025" y="988884"/>
                      </a:cubicBezTo>
                      <a:cubicBezTo>
                        <a:pt x="65792" y="1002215"/>
                        <a:pt x="65560" y="1015547"/>
                        <a:pt x="65327" y="1028878"/>
                      </a:cubicBezTo>
                      <a:cubicBezTo>
                        <a:pt x="65230" y="1034400"/>
                        <a:pt x="69630" y="1038956"/>
                        <a:pt x="75152" y="1039052"/>
                      </a:cubicBezTo>
                      <a:lnTo>
                        <a:pt x="133902" y="1040078"/>
                      </a:lnTo>
                      <a:cubicBezTo>
                        <a:pt x="139424" y="1040174"/>
                        <a:pt x="143979" y="1035775"/>
                        <a:pt x="144076" y="1030253"/>
                      </a:cubicBezTo>
                      <a:cubicBezTo>
                        <a:pt x="144309" y="1016922"/>
                        <a:pt x="144541" y="1003590"/>
                        <a:pt x="144774" y="990259"/>
                      </a:cubicBezTo>
                      <a:close/>
                      <a:moveTo>
                        <a:pt x="144774" y="902403"/>
                      </a:moveTo>
                      <a:cubicBezTo>
                        <a:pt x="144870" y="896881"/>
                        <a:pt x="140471" y="892325"/>
                        <a:pt x="134949" y="892229"/>
                      </a:cubicBezTo>
                      <a:lnTo>
                        <a:pt x="76199" y="891203"/>
                      </a:lnTo>
                      <a:cubicBezTo>
                        <a:pt x="70677" y="891107"/>
                        <a:pt x="66121" y="895506"/>
                        <a:pt x="66025" y="901028"/>
                      </a:cubicBezTo>
                      <a:cubicBezTo>
                        <a:pt x="65792" y="914359"/>
                        <a:pt x="65560" y="927691"/>
                        <a:pt x="65327" y="941022"/>
                      </a:cubicBezTo>
                      <a:cubicBezTo>
                        <a:pt x="65230" y="946544"/>
                        <a:pt x="69630" y="951100"/>
                        <a:pt x="75152" y="951196"/>
                      </a:cubicBezTo>
                      <a:lnTo>
                        <a:pt x="133902" y="952222"/>
                      </a:lnTo>
                      <a:cubicBezTo>
                        <a:pt x="139424" y="952318"/>
                        <a:pt x="143979" y="947919"/>
                        <a:pt x="144076" y="942397"/>
                      </a:cubicBezTo>
                      <a:cubicBezTo>
                        <a:pt x="144309" y="929066"/>
                        <a:pt x="144541" y="915734"/>
                        <a:pt x="144774" y="902403"/>
                      </a:cubicBezTo>
                      <a:close/>
                      <a:moveTo>
                        <a:pt x="144774" y="814138"/>
                      </a:moveTo>
                      <a:cubicBezTo>
                        <a:pt x="144870" y="808616"/>
                        <a:pt x="140471" y="804060"/>
                        <a:pt x="134949" y="803964"/>
                      </a:cubicBezTo>
                      <a:lnTo>
                        <a:pt x="76199" y="802938"/>
                      </a:lnTo>
                      <a:cubicBezTo>
                        <a:pt x="70677" y="802842"/>
                        <a:pt x="66121" y="807241"/>
                        <a:pt x="66025" y="812763"/>
                      </a:cubicBezTo>
                      <a:cubicBezTo>
                        <a:pt x="65792" y="826094"/>
                        <a:pt x="65560" y="839426"/>
                        <a:pt x="65327" y="852757"/>
                      </a:cubicBezTo>
                      <a:cubicBezTo>
                        <a:pt x="65230" y="858279"/>
                        <a:pt x="69630" y="862835"/>
                        <a:pt x="75152" y="862931"/>
                      </a:cubicBezTo>
                      <a:lnTo>
                        <a:pt x="133902" y="863957"/>
                      </a:lnTo>
                      <a:cubicBezTo>
                        <a:pt x="139424" y="864053"/>
                        <a:pt x="143979" y="859654"/>
                        <a:pt x="144076" y="854132"/>
                      </a:cubicBezTo>
                      <a:cubicBezTo>
                        <a:pt x="144309" y="840801"/>
                        <a:pt x="144541" y="827469"/>
                        <a:pt x="144774" y="814138"/>
                      </a:cubicBezTo>
                      <a:close/>
                      <a:moveTo>
                        <a:pt x="144774" y="371134"/>
                      </a:moveTo>
                      <a:cubicBezTo>
                        <a:pt x="144870" y="365612"/>
                        <a:pt x="140471" y="361056"/>
                        <a:pt x="134949" y="360960"/>
                      </a:cubicBezTo>
                      <a:lnTo>
                        <a:pt x="76199" y="359934"/>
                      </a:lnTo>
                      <a:cubicBezTo>
                        <a:pt x="70677" y="359844"/>
                        <a:pt x="66121" y="364237"/>
                        <a:pt x="66025" y="369759"/>
                      </a:cubicBezTo>
                      <a:cubicBezTo>
                        <a:pt x="65792" y="383090"/>
                        <a:pt x="65560" y="396422"/>
                        <a:pt x="65327" y="409753"/>
                      </a:cubicBezTo>
                      <a:cubicBezTo>
                        <a:pt x="65230" y="415275"/>
                        <a:pt x="69630" y="419831"/>
                        <a:pt x="75152" y="419927"/>
                      </a:cubicBezTo>
                      <a:lnTo>
                        <a:pt x="133902" y="420953"/>
                      </a:lnTo>
                      <a:cubicBezTo>
                        <a:pt x="139424" y="421049"/>
                        <a:pt x="143979" y="416650"/>
                        <a:pt x="144076" y="411128"/>
                      </a:cubicBezTo>
                      <a:cubicBezTo>
                        <a:pt x="144309" y="397797"/>
                        <a:pt x="144541" y="384465"/>
                        <a:pt x="144774" y="371134"/>
                      </a:cubicBezTo>
                      <a:close/>
                      <a:moveTo>
                        <a:pt x="144774" y="282234"/>
                      </a:moveTo>
                      <a:cubicBezTo>
                        <a:pt x="144870" y="276712"/>
                        <a:pt x="140471" y="272156"/>
                        <a:pt x="134949" y="272060"/>
                      </a:cubicBezTo>
                      <a:lnTo>
                        <a:pt x="76199" y="271034"/>
                      </a:lnTo>
                      <a:cubicBezTo>
                        <a:pt x="70677" y="270938"/>
                        <a:pt x="66121" y="275337"/>
                        <a:pt x="66025" y="280859"/>
                      </a:cubicBezTo>
                      <a:cubicBezTo>
                        <a:pt x="65792" y="294190"/>
                        <a:pt x="65560" y="307522"/>
                        <a:pt x="65327" y="320853"/>
                      </a:cubicBezTo>
                      <a:cubicBezTo>
                        <a:pt x="65230" y="326375"/>
                        <a:pt x="69630" y="330931"/>
                        <a:pt x="75152" y="331027"/>
                      </a:cubicBezTo>
                      <a:lnTo>
                        <a:pt x="133902" y="332053"/>
                      </a:lnTo>
                      <a:cubicBezTo>
                        <a:pt x="139424" y="332149"/>
                        <a:pt x="143979" y="327750"/>
                        <a:pt x="144076" y="322228"/>
                      </a:cubicBezTo>
                      <a:cubicBezTo>
                        <a:pt x="144309" y="308897"/>
                        <a:pt x="144541" y="295565"/>
                        <a:pt x="144774" y="282234"/>
                      </a:cubicBezTo>
                      <a:close/>
                      <a:moveTo>
                        <a:pt x="144774" y="194378"/>
                      </a:moveTo>
                      <a:cubicBezTo>
                        <a:pt x="144870" y="188856"/>
                        <a:pt x="140471" y="184300"/>
                        <a:pt x="134949" y="184204"/>
                      </a:cubicBezTo>
                      <a:lnTo>
                        <a:pt x="76199" y="183178"/>
                      </a:lnTo>
                      <a:cubicBezTo>
                        <a:pt x="70677" y="183082"/>
                        <a:pt x="66121" y="187481"/>
                        <a:pt x="66025" y="193003"/>
                      </a:cubicBezTo>
                      <a:cubicBezTo>
                        <a:pt x="65792" y="206334"/>
                        <a:pt x="65560" y="219666"/>
                        <a:pt x="65327" y="232997"/>
                      </a:cubicBezTo>
                      <a:cubicBezTo>
                        <a:pt x="65230" y="238519"/>
                        <a:pt x="69630" y="243075"/>
                        <a:pt x="75152" y="243171"/>
                      </a:cubicBezTo>
                      <a:lnTo>
                        <a:pt x="133902" y="244197"/>
                      </a:lnTo>
                      <a:cubicBezTo>
                        <a:pt x="139424" y="244293"/>
                        <a:pt x="143979" y="239894"/>
                        <a:pt x="144076" y="234372"/>
                      </a:cubicBezTo>
                      <a:cubicBezTo>
                        <a:pt x="144309" y="221041"/>
                        <a:pt x="144541" y="207709"/>
                        <a:pt x="144774" y="194378"/>
                      </a:cubicBezTo>
                      <a:close/>
                      <a:moveTo>
                        <a:pt x="144774" y="106113"/>
                      </a:moveTo>
                      <a:cubicBezTo>
                        <a:pt x="144870" y="100591"/>
                        <a:pt x="140471" y="96035"/>
                        <a:pt x="134949" y="95939"/>
                      </a:cubicBezTo>
                      <a:lnTo>
                        <a:pt x="76199" y="94913"/>
                      </a:lnTo>
                      <a:cubicBezTo>
                        <a:pt x="70677" y="94820"/>
                        <a:pt x="66121" y="99219"/>
                        <a:pt x="66025" y="104738"/>
                      </a:cubicBezTo>
                      <a:cubicBezTo>
                        <a:pt x="65792" y="118069"/>
                        <a:pt x="65560" y="131401"/>
                        <a:pt x="65327" y="144732"/>
                      </a:cubicBezTo>
                      <a:cubicBezTo>
                        <a:pt x="65230" y="150254"/>
                        <a:pt x="69630" y="154810"/>
                        <a:pt x="75152" y="154906"/>
                      </a:cubicBezTo>
                      <a:lnTo>
                        <a:pt x="133902" y="155932"/>
                      </a:lnTo>
                      <a:cubicBezTo>
                        <a:pt x="139424" y="156028"/>
                        <a:pt x="143979" y="151629"/>
                        <a:pt x="144076" y="146107"/>
                      </a:cubicBezTo>
                      <a:cubicBezTo>
                        <a:pt x="144309" y="132776"/>
                        <a:pt x="144541" y="119444"/>
                        <a:pt x="144774" y="106113"/>
                      </a:cubicBezTo>
                      <a:close/>
                      <a:moveTo>
                        <a:pt x="145673" y="8307976"/>
                      </a:moveTo>
                      <a:cubicBezTo>
                        <a:pt x="145769" y="8302454"/>
                        <a:pt x="141370" y="8297899"/>
                        <a:pt x="135848" y="8297802"/>
                      </a:cubicBezTo>
                      <a:lnTo>
                        <a:pt x="77098" y="8296777"/>
                      </a:lnTo>
                      <a:cubicBezTo>
                        <a:pt x="71576" y="8296680"/>
                        <a:pt x="67020" y="8301079"/>
                        <a:pt x="66924" y="8306602"/>
                      </a:cubicBezTo>
                      <a:cubicBezTo>
                        <a:pt x="66691" y="8319933"/>
                        <a:pt x="66459" y="8333265"/>
                        <a:pt x="66226" y="8346596"/>
                      </a:cubicBezTo>
                      <a:cubicBezTo>
                        <a:pt x="66129" y="8352118"/>
                        <a:pt x="70529" y="8356673"/>
                        <a:pt x="76051" y="8356770"/>
                      </a:cubicBezTo>
                      <a:lnTo>
                        <a:pt x="134801" y="8357795"/>
                      </a:lnTo>
                      <a:cubicBezTo>
                        <a:pt x="140323" y="8357891"/>
                        <a:pt x="144878" y="8353492"/>
                        <a:pt x="144975" y="8347970"/>
                      </a:cubicBezTo>
                      <a:cubicBezTo>
                        <a:pt x="145208" y="8334639"/>
                        <a:pt x="145440" y="8321307"/>
                        <a:pt x="145673" y="8307976"/>
                      </a:cubicBezTo>
                      <a:close/>
                      <a:moveTo>
                        <a:pt x="145673" y="8219711"/>
                      </a:moveTo>
                      <a:cubicBezTo>
                        <a:pt x="145769" y="8214189"/>
                        <a:pt x="141370" y="8209634"/>
                        <a:pt x="135848" y="8209537"/>
                      </a:cubicBezTo>
                      <a:lnTo>
                        <a:pt x="77098" y="8208512"/>
                      </a:lnTo>
                      <a:cubicBezTo>
                        <a:pt x="71576" y="8208415"/>
                        <a:pt x="67020" y="8212814"/>
                        <a:pt x="66924" y="8218337"/>
                      </a:cubicBezTo>
                      <a:cubicBezTo>
                        <a:pt x="66691" y="8231668"/>
                        <a:pt x="66459" y="8245000"/>
                        <a:pt x="66226" y="8258331"/>
                      </a:cubicBezTo>
                      <a:cubicBezTo>
                        <a:pt x="66129" y="8263853"/>
                        <a:pt x="70529" y="8268408"/>
                        <a:pt x="76051" y="8268505"/>
                      </a:cubicBezTo>
                      <a:lnTo>
                        <a:pt x="134801" y="8269530"/>
                      </a:lnTo>
                      <a:cubicBezTo>
                        <a:pt x="140323" y="8269626"/>
                        <a:pt x="144878" y="8265227"/>
                        <a:pt x="144975" y="8259705"/>
                      </a:cubicBezTo>
                      <a:cubicBezTo>
                        <a:pt x="145208" y="8246374"/>
                        <a:pt x="145440" y="8233042"/>
                        <a:pt x="145673" y="8219711"/>
                      </a:cubicBezTo>
                      <a:close/>
                      <a:moveTo>
                        <a:pt x="145673" y="7776707"/>
                      </a:moveTo>
                      <a:cubicBezTo>
                        <a:pt x="145769" y="7771185"/>
                        <a:pt x="141370" y="7766629"/>
                        <a:pt x="135848" y="7766533"/>
                      </a:cubicBezTo>
                      <a:lnTo>
                        <a:pt x="77098" y="7765507"/>
                      </a:lnTo>
                      <a:cubicBezTo>
                        <a:pt x="71576" y="7765411"/>
                        <a:pt x="67020" y="7769810"/>
                        <a:pt x="66924" y="7775332"/>
                      </a:cubicBezTo>
                      <a:cubicBezTo>
                        <a:pt x="66691" y="7788663"/>
                        <a:pt x="66459" y="7801995"/>
                        <a:pt x="66226" y="7815326"/>
                      </a:cubicBezTo>
                      <a:cubicBezTo>
                        <a:pt x="66129" y="7820848"/>
                        <a:pt x="70529" y="7825404"/>
                        <a:pt x="76051" y="7825500"/>
                      </a:cubicBezTo>
                      <a:lnTo>
                        <a:pt x="134801" y="7826526"/>
                      </a:lnTo>
                      <a:cubicBezTo>
                        <a:pt x="140323" y="7826622"/>
                        <a:pt x="144878" y="7822223"/>
                        <a:pt x="144975" y="7816701"/>
                      </a:cubicBezTo>
                      <a:cubicBezTo>
                        <a:pt x="145208" y="7803370"/>
                        <a:pt x="145440" y="7790038"/>
                        <a:pt x="145673" y="7776707"/>
                      </a:cubicBezTo>
                      <a:close/>
                      <a:moveTo>
                        <a:pt x="145673" y="7687807"/>
                      </a:moveTo>
                      <a:cubicBezTo>
                        <a:pt x="145769" y="7682285"/>
                        <a:pt x="141370" y="7677729"/>
                        <a:pt x="135848" y="7677633"/>
                      </a:cubicBezTo>
                      <a:lnTo>
                        <a:pt x="77098" y="7676607"/>
                      </a:lnTo>
                      <a:cubicBezTo>
                        <a:pt x="71576" y="7676511"/>
                        <a:pt x="67020" y="7680910"/>
                        <a:pt x="66924" y="7686432"/>
                      </a:cubicBezTo>
                      <a:cubicBezTo>
                        <a:pt x="66691" y="7699763"/>
                        <a:pt x="66459" y="7713095"/>
                        <a:pt x="66226" y="7726426"/>
                      </a:cubicBezTo>
                      <a:cubicBezTo>
                        <a:pt x="66129" y="7731948"/>
                        <a:pt x="70529" y="7736504"/>
                        <a:pt x="76051" y="7736600"/>
                      </a:cubicBezTo>
                      <a:lnTo>
                        <a:pt x="134801" y="7737626"/>
                      </a:lnTo>
                      <a:cubicBezTo>
                        <a:pt x="140323" y="7737722"/>
                        <a:pt x="144878" y="7733323"/>
                        <a:pt x="144975" y="7727801"/>
                      </a:cubicBezTo>
                      <a:cubicBezTo>
                        <a:pt x="145208" y="7714470"/>
                        <a:pt x="145440" y="7701138"/>
                        <a:pt x="145673" y="7687807"/>
                      </a:cubicBezTo>
                      <a:close/>
                      <a:moveTo>
                        <a:pt x="145673" y="7599951"/>
                      </a:moveTo>
                      <a:cubicBezTo>
                        <a:pt x="145769" y="7594429"/>
                        <a:pt x="141370" y="7589873"/>
                        <a:pt x="135848" y="7589777"/>
                      </a:cubicBezTo>
                      <a:lnTo>
                        <a:pt x="77098" y="7588751"/>
                      </a:lnTo>
                      <a:cubicBezTo>
                        <a:pt x="71576" y="7588655"/>
                        <a:pt x="67020" y="7593054"/>
                        <a:pt x="66924" y="7598576"/>
                      </a:cubicBezTo>
                      <a:cubicBezTo>
                        <a:pt x="66691" y="7611907"/>
                        <a:pt x="66459" y="7625239"/>
                        <a:pt x="66226" y="7638570"/>
                      </a:cubicBezTo>
                      <a:cubicBezTo>
                        <a:pt x="66129" y="7644092"/>
                        <a:pt x="70529" y="7648648"/>
                        <a:pt x="76051" y="7648744"/>
                      </a:cubicBezTo>
                      <a:lnTo>
                        <a:pt x="134801" y="7649770"/>
                      </a:lnTo>
                      <a:cubicBezTo>
                        <a:pt x="140323" y="7649866"/>
                        <a:pt x="144878" y="7645467"/>
                        <a:pt x="144975" y="7639945"/>
                      </a:cubicBezTo>
                      <a:cubicBezTo>
                        <a:pt x="145208" y="7626614"/>
                        <a:pt x="145440" y="7613282"/>
                        <a:pt x="145673" y="7599951"/>
                      </a:cubicBezTo>
                      <a:close/>
                      <a:moveTo>
                        <a:pt x="145673" y="7511686"/>
                      </a:moveTo>
                      <a:cubicBezTo>
                        <a:pt x="145769" y="7506164"/>
                        <a:pt x="141370" y="7501608"/>
                        <a:pt x="135848" y="7501512"/>
                      </a:cubicBezTo>
                      <a:lnTo>
                        <a:pt x="77098" y="7500486"/>
                      </a:lnTo>
                      <a:cubicBezTo>
                        <a:pt x="71576" y="7500390"/>
                        <a:pt x="67020" y="7504789"/>
                        <a:pt x="66924" y="7510311"/>
                      </a:cubicBezTo>
                      <a:cubicBezTo>
                        <a:pt x="66691" y="7523642"/>
                        <a:pt x="66459" y="7536974"/>
                        <a:pt x="66226" y="7550305"/>
                      </a:cubicBezTo>
                      <a:cubicBezTo>
                        <a:pt x="66129" y="7555827"/>
                        <a:pt x="70529" y="7560383"/>
                        <a:pt x="76051" y="7560479"/>
                      </a:cubicBezTo>
                      <a:lnTo>
                        <a:pt x="134801" y="7561505"/>
                      </a:lnTo>
                      <a:cubicBezTo>
                        <a:pt x="140323" y="7561601"/>
                        <a:pt x="144878" y="7557202"/>
                        <a:pt x="144975" y="7551680"/>
                      </a:cubicBezTo>
                      <a:cubicBezTo>
                        <a:pt x="145208" y="7538349"/>
                        <a:pt x="145440" y="7525017"/>
                        <a:pt x="145673" y="7511686"/>
                      </a:cubicBezTo>
                      <a:close/>
                      <a:moveTo>
                        <a:pt x="145673" y="7071857"/>
                      </a:moveTo>
                      <a:cubicBezTo>
                        <a:pt x="145769" y="7066335"/>
                        <a:pt x="141370" y="7061779"/>
                        <a:pt x="135848" y="7061683"/>
                      </a:cubicBezTo>
                      <a:lnTo>
                        <a:pt x="77098" y="7060657"/>
                      </a:lnTo>
                      <a:cubicBezTo>
                        <a:pt x="71576" y="7060561"/>
                        <a:pt x="67020" y="7064960"/>
                        <a:pt x="66924" y="7070482"/>
                      </a:cubicBezTo>
                      <a:cubicBezTo>
                        <a:pt x="66691" y="7083813"/>
                        <a:pt x="66459" y="7097145"/>
                        <a:pt x="66226" y="7110476"/>
                      </a:cubicBezTo>
                      <a:cubicBezTo>
                        <a:pt x="66129" y="7115998"/>
                        <a:pt x="70529" y="7120554"/>
                        <a:pt x="76051" y="7120650"/>
                      </a:cubicBezTo>
                      <a:lnTo>
                        <a:pt x="134801" y="7121676"/>
                      </a:lnTo>
                      <a:cubicBezTo>
                        <a:pt x="140323" y="7121772"/>
                        <a:pt x="144878" y="7117373"/>
                        <a:pt x="144975" y="7111851"/>
                      </a:cubicBezTo>
                      <a:cubicBezTo>
                        <a:pt x="145208" y="7098520"/>
                        <a:pt x="145440" y="7085188"/>
                        <a:pt x="145673" y="7071857"/>
                      </a:cubicBezTo>
                      <a:close/>
                      <a:moveTo>
                        <a:pt x="145673" y="6982957"/>
                      </a:moveTo>
                      <a:cubicBezTo>
                        <a:pt x="145769" y="6977435"/>
                        <a:pt x="141370" y="6972879"/>
                        <a:pt x="135848" y="6972783"/>
                      </a:cubicBezTo>
                      <a:lnTo>
                        <a:pt x="77098" y="6971757"/>
                      </a:lnTo>
                      <a:cubicBezTo>
                        <a:pt x="71576" y="6971661"/>
                        <a:pt x="67020" y="6976060"/>
                        <a:pt x="66924" y="6981582"/>
                      </a:cubicBezTo>
                      <a:cubicBezTo>
                        <a:pt x="66691" y="6994913"/>
                        <a:pt x="66459" y="7008245"/>
                        <a:pt x="66226" y="7021576"/>
                      </a:cubicBezTo>
                      <a:cubicBezTo>
                        <a:pt x="66129" y="7027098"/>
                        <a:pt x="70529" y="7031654"/>
                        <a:pt x="76051" y="7031750"/>
                      </a:cubicBezTo>
                      <a:lnTo>
                        <a:pt x="134801" y="7032776"/>
                      </a:lnTo>
                      <a:cubicBezTo>
                        <a:pt x="140323" y="7032872"/>
                        <a:pt x="144878" y="7028473"/>
                        <a:pt x="144975" y="7022951"/>
                      </a:cubicBezTo>
                      <a:cubicBezTo>
                        <a:pt x="145208" y="7009620"/>
                        <a:pt x="145440" y="6996288"/>
                        <a:pt x="145673" y="6982957"/>
                      </a:cubicBezTo>
                      <a:close/>
                      <a:moveTo>
                        <a:pt x="145673" y="6895101"/>
                      </a:moveTo>
                      <a:cubicBezTo>
                        <a:pt x="145769" y="6889579"/>
                        <a:pt x="141370" y="6885023"/>
                        <a:pt x="135848" y="6884927"/>
                      </a:cubicBezTo>
                      <a:lnTo>
                        <a:pt x="77098" y="6883901"/>
                      </a:lnTo>
                      <a:cubicBezTo>
                        <a:pt x="71576" y="6883805"/>
                        <a:pt x="67020" y="6888204"/>
                        <a:pt x="66924" y="6893726"/>
                      </a:cubicBezTo>
                      <a:cubicBezTo>
                        <a:pt x="66691" y="6907057"/>
                        <a:pt x="66459" y="6920389"/>
                        <a:pt x="66226" y="6933720"/>
                      </a:cubicBezTo>
                      <a:cubicBezTo>
                        <a:pt x="66129" y="6939242"/>
                        <a:pt x="70529" y="6943798"/>
                        <a:pt x="76051" y="6943894"/>
                      </a:cubicBezTo>
                      <a:lnTo>
                        <a:pt x="134801" y="6944920"/>
                      </a:lnTo>
                      <a:cubicBezTo>
                        <a:pt x="140323" y="6945016"/>
                        <a:pt x="144878" y="6940617"/>
                        <a:pt x="144975" y="6935095"/>
                      </a:cubicBezTo>
                      <a:cubicBezTo>
                        <a:pt x="145208" y="6921764"/>
                        <a:pt x="145440" y="6908432"/>
                        <a:pt x="145673" y="6895101"/>
                      </a:cubicBezTo>
                      <a:close/>
                      <a:moveTo>
                        <a:pt x="145673" y="6806836"/>
                      </a:moveTo>
                      <a:cubicBezTo>
                        <a:pt x="145769" y="6801314"/>
                        <a:pt x="141370" y="6796758"/>
                        <a:pt x="135848" y="6796662"/>
                      </a:cubicBezTo>
                      <a:lnTo>
                        <a:pt x="77098" y="6795636"/>
                      </a:lnTo>
                      <a:cubicBezTo>
                        <a:pt x="71576" y="6795540"/>
                        <a:pt x="67020" y="6799939"/>
                        <a:pt x="66924" y="6805461"/>
                      </a:cubicBezTo>
                      <a:cubicBezTo>
                        <a:pt x="66691" y="6818792"/>
                        <a:pt x="66459" y="6832124"/>
                        <a:pt x="66226" y="6845455"/>
                      </a:cubicBezTo>
                      <a:cubicBezTo>
                        <a:pt x="66129" y="6850977"/>
                        <a:pt x="70529" y="6855533"/>
                        <a:pt x="76051" y="6855629"/>
                      </a:cubicBezTo>
                      <a:lnTo>
                        <a:pt x="134801" y="6856655"/>
                      </a:lnTo>
                      <a:cubicBezTo>
                        <a:pt x="140323" y="6856751"/>
                        <a:pt x="144878" y="6852352"/>
                        <a:pt x="144975" y="6846830"/>
                      </a:cubicBezTo>
                      <a:cubicBezTo>
                        <a:pt x="145208" y="6833499"/>
                        <a:pt x="145440" y="6820167"/>
                        <a:pt x="145673" y="6806836"/>
                      </a:cubicBezTo>
                      <a:close/>
                      <a:moveTo>
                        <a:pt x="145673" y="6363832"/>
                      </a:moveTo>
                      <a:cubicBezTo>
                        <a:pt x="145769" y="6358310"/>
                        <a:pt x="141370" y="6353754"/>
                        <a:pt x="135848" y="6353658"/>
                      </a:cubicBezTo>
                      <a:lnTo>
                        <a:pt x="77098" y="6352632"/>
                      </a:lnTo>
                      <a:cubicBezTo>
                        <a:pt x="71576" y="6352536"/>
                        <a:pt x="67020" y="6356935"/>
                        <a:pt x="66924" y="6362457"/>
                      </a:cubicBezTo>
                      <a:cubicBezTo>
                        <a:pt x="66691" y="6375788"/>
                        <a:pt x="66459" y="6389120"/>
                        <a:pt x="66226" y="6402451"/>
                      </a:cubicBezTo>
                      <a:cubicBezTo>
                        <a:pt x="66129" y="6407973"/>
                        <a:pt x="70529" y="6412529"/>
                        <a:pt x="76051" y="6412625"/>
                      </a:cubicBezTo>
                      <a:lnTo>
                        <a:pt x="134801" y="6413651"/>
                      </a:lnTo>
                      <a:cubicBezTo>
                        <a:pt x="140323" y="6413747"/>
                        <a:pt x="144878" y="6409348"/>
                        <a:pt x="144975" y="6403826"/>
                      </a:cubicBezTo>
                      <a:cubicBezTo>
                        <a:pt x="145208" y="6390495"/>
                        <a:pt x="145440" y="6377163"/>
                        <a:pt x="145673" y="6363832"/>
                      </a:cubicBezTo>
                      <a:close/>
                      <a:moveTo>
                        <a:pt x="145673" y="6274932"/>
                      </a:moveTo>
                      <a:cubicBezTo>
                        <a:pt x="145769" y="6269410"/>
                        <a:pt x="141370" y="6264854"/>
                        <a:pt x="135848" y="6264758"/>
                      </a:cubicBezTo>
                      <a:lnTo>
                        <a:pt x="77098" y="6263732"/>
                      </a:lnTo>
                      <a:cubicBezTo>
                        <a:pt x="71576" y="6263636"/>
                        <a:pt x="67020" y="6268035"/>
                        <a:pt x="66924" y="6273557"/>
                      </a:cubicBezTo>
                      <a:cubicBezTo>
                        <a:pt x="66691" y="6286888"/>
                        <a:pt x="66459" y="6300220"/>
                        <a:pt x="66226" y="6313551"/>
                      </a:cubicBezTo>
                      <a:cubicBezTo>
                        <a:pt x="66129" y="6319073"/>
                        <a:pt x="70529" y="6323629"/>
                        <a:pt x="76051" y="6323725"/>
                      </a:cubicBezTo>
                      <a:lnTo>
                        <a:pt x="134801" y="6324751"/>
                      </a:lnTo>
                      <a:cubicBezTo>
                        <a:pt x="140323" y="6324847"/>
                        <a:pt x="144878" y="6320448"/>
                        <a:pt x="144975" y="6314926"/>
                      </a:cubicBezTo>
                      <a:cubicBezTo>
                        <a:pt x="145208" y="6301595"/>
                        <a:pt x="145440" y="6288263"/>
                        <a:pt x="145673" y="6274932"/>
                      </a:cubicBezTo>
                      <a:close/>
                      <a:moveTo>
                        <a:pt x="145673" y="6187076"/>
                      </a:moveTo>
                      <a:cubicBezTo>
                        <a:pt x="145769" y="6181554"/>
                        <a:pt x="141370" y="6176998"/>
                        <a:pt x="135848" y="6176902"/>
                      </a:cubicBezTo>
                      <a:lnTo>
                        <a:pt x="77098" y="6175876"/>
                      </a:lnTo>
                      <a:cubicBezTo>
                        <a:pt x="71576" y="6175780"/>
                        <a:pt x="67020" y="6180179"/>
                        <a:pt x="66924" y="6185701"/>
                      </a:cubicBezTo>
                      <a:cubicBezTo>
                        <a:pt x="66691" y="6199032"/>
                        <a:pt x="66459" y="6212364"/>
                        <a:pt x="66226" y="6225695"/>
                      </a:cubicBezTo>
                      <a:cubicBezTo>
                        <a:pt x="66129" y="6231217"/>
                        <a:pt x="70529" y="6235773"/>
                        <a:pt x="76051" y="6235869"/>
                      </a:cubicBezTo>
                      <a:lnTo>
                        <a:pt x="134801" y="6236895"/>
                      </a:lnTo>
                      <a:cubicBezTo>
                        <a:pt x="140323" y="6236991"/>
                        <a:pt x="144878" y="6232592"/>
                        <a:pt x="144975" y="6227070"/>
                      </a:cubicBezTo>
                      <a:cubicBezTo>
                        <a:pt x="145208" y="6213739"/>
                        <a:pt x="145440" y="6200407"/>
                        <a:pt x="145673" y="6187076"/>
                      </a:cubicBezTo>
                      <a:close/>
                      <a:moveTo>
                        <a:pt x="145673" y="6098811"/>
                      </a:moveTo>
                      <a:cubicBezTo>
                        <a:pt x="145769" y="6093289"/>
                        <a:pt x="141370" y="6088733"/>
                        <a:pt x="135848" y="6088637"/>
                      </a:cubicBezTo>
                      <a:lnTo>
                        <a:pt x="77098" y="6087611"/>
                      </a:lnTo>
                      <a:cubicBezTo>
                        <a:pt x="71576" y="6087515"/>
                        <a:pt x="67020" y="6091914"/>
                        <a:pt x="66924" y="6097436"/>
                      </a:cubicBezTo>
                      <a:cubicBezTo>
                        <a:pt x="66691" y="6110767"/>
                        <a:pt x="66459" y="6124099"/>
                        <a:pt x="66226" y="6137430"/>
                      </a:cubicBezTo>
                      <a:cubicBezTo>
                        <a:pt x="66129" y="6142952"/>
                        <a:pt x="70529" y="6147508"/>
                        <a:pt x="76051" y="6147604"/>
                      </a:cubicBezTo>
                      <a:lnTo>
                        <a:pt x="134801" y="6148630"/>
                      </a:lnTo>
                      <a:cubicBezTo>
                        <a:pt x="140323" y="6148726"/>
                        <a:pt x="144878" y="6144327"/>
                        <a:pt x="144975" y="6138805"/>
                      </a:cubicBezTo>
                      <a:cubicBezTo>
                        <a:pt x="145208" y="6125474"/>
                        <a:pt x="145440" y="6112142"/>
                        <a:pt x="145673" y="6098811"/>
                      </a:cubicBezTo>
                      <a:close/>
                      <a:moveTo>
                        <a:pt x="145673" y="5664541"/>
                      </a:moveTo>
                      <a:cubicBezTo>
                        <a:pt x="145769" y="5659019"/>
                        <a:pt x="141370" y="5654463"/>
                        <a:pt x="135848" y="5654367"/>
                      </a:cubicBezTo>
                      <a:lnTo>
                        <a:pt x="77098" y="5653341"/>
                      </a:lnTo>
                      <a:cubicBezTo>
                        <a:pt x="71576" y="5653245"/>
                        <a:pt x="67020" y="5657644"/>
                        <a:pt x="66924" y="5663166"/>
                      </a:cubicBezTo>
                      <a:cubicBezTo>
                        <a:pt x="66691" y="5676497"/>
                        <a:pt x="66459" y="5689829"/>
                        <a:pt x="66226" y="5703160"/>
                      </a:cubicBezTo>
                      <a:cubicBezTo>
                        <a:pt x="66129" y="5708682"/>
                        <a:pt x="70529" y="5713238"/>
                        <a:pt x="76051" y="5713334"/>
                      </a:cubicBezTo>
                      <a:lnTo>
                        <a:pt x="134801" y="5714360"/>
                      </a:lnTo>
                      <a:cubicBezTo>
                        <a:pt x="140323" y="5714456"/>
                        <a:pt x="144878" y="5710057"/>
                        <a:pt x="144975" y="5704535"/>
                      </a:cubicBezTo>
                      <a:cubicBezTo>
                        <a:pt x="145208" y="5691204"/>
                        <a:pt x="145440" y="5677872"/>
                        <a:pt x="145673" y="5664541"/>
                      </a:cubicBezTo>
                      <a:close/>
                      <a:moveTo>
                        <a:pt x="145673" y="5575641"/>
                      </a:moveTo>
                      <a:cubicBezTo>
                        <a:pt x="145769" y="5570119"/>
                        <a:pt x="141370" y="5565563"/>
                        <a:pt x="135848" y="5565467"/>
                      </a:cubicBezTo>
                      <a:lnTo>
                        <a:pt x="77098" y="5564441"/>
                      </a:lnTo>
                      <a:cubicBezTo>
                        <a:pt x="71576" y="5564345"/>
                        <a:pt x="67020" y="5568744"/>
                        <a:pt x="66924" y="5574266"/>
                      </a:cubicBezTo>
                      <a:cubicBezTo>
                        <a:pt x="66691" y="5587597"/>
                        <a:pt x="66459" y="5600929"/>
                        <a:pt x="66226" y="5614260"/>
                      </a:cubicBezTo>
                      <a:cubicBezTo>
                        <a:pt x="66129" y="5619782"/>
                        <a:pt x="70529" y="5624338"/>
                        <a:pt x="76051" y="5624434"/>
                      </a:cubicBezTo>
                      <a:lnTo>
                        <a:pt x="134801" y="5625460"/>
                      </a:lnTo>
                      <a:cubicBezTo>
                        <a:pt x="140323" y="5625556"/>
                        <a:pt x="144878" y="5621157"/>
                        <a:pt x="144975" y="5615635"/>
                      </a:cubicBezTo>
                      <a:cubicBezTo>
                        <a:pt x="145208" y="5602304"/>
                        <a:pt x="145440" y="5588972"/>
                        <a:pt x="145673" y="5575641"/>
                      </a:cubicBezTo>
                      <a:close/>
                      <a:moveTo>
                        <a:pt x="145673" y="5487785"/>
                      </a:moveTo>
                      <a:cubicBezTo>
                        <a:pt x="145769" y="5482263"/>
                        <a:pt x="141370" y="5477707"/>
                        <a:pt x="135848" y="5477611"/>
                      </a:cubicBezTo>
                      <a:lnTo>
                        <a:pt x="77098" y="5476585"/>
                      </a:lnTo>
                      <a:cubicBezTo>
                        <a:pt x="71576" y="5476489"/>
                        <a:pt x="67020" y="5480888"/>
                        <a:pt x="66924" y="5486410"/>
                      </a:cubicBezTo>
                      <a:cubicBezTo>
                        <a:pt x="66691" y="5499741"/>
                        <a:pt x="66459" y="5513073"/>
                        <a:pt x="66226" y="5526404"/>
                      </a:cubicBezTo>
                      <a:cubicBezTo>
                        <a:pt x="66129" y="5531926"/>
                        <a:pt x="70529" y="5536482"/>
                        <a:pt x="76051" y="5536578"/>
                      </a:cubicBezTo>
                      <a:lnTo>
                        <a:pt x="134801" y="5537604"/>
                      </a:lnTo>
                      <a:cubicBezTo>
                        <a:pt x="140323" y="5537700"/>
                        <a:pt x="144878" y="5533301"/>
                        <a:pt x="144975" y="5527779"/>
                      </a:cubicBezTo>
                      <a:cubicBezTo>
                        <a:pt x="145208" y="5514448"/>
                        <a:pt x="145440" y="5501116"/>
                        <a:pt x="145673" y="5487785"/>
                      </a:cubicBezTo>
                      <a:close/>
                      <a:moveTo>
                        <a:pt x="145673" y="5399520"/>
                      </a:moveTo>
                      <a:cubicBezTo>
                        <a:pt x="145769" y="5393998"/>
                        <a:pt x="141370" y="5389442"/>
                        <a:pt x="135848" y="5389346"/>
                      </a:cubicBezTo>
                      <a:lnTo>
                        <a:pt x="77098" y="5388320"/>
                      </a:lnTo>
                      <a:cubicBezTo>
                        <a:pt x="71576" y="5388224"/>
                        <a:pt x="67020" y="5392623"/>
                        <a:pt x="66924" y="5398145"/>
                      </a:cubicBezTo>
                      <a:cubicBezTo>
                        <a:pt x="66691" y="5411476"/>
                        <a:pt x="66459" y="5424808"/>
                        <a:pt x="66226" y="5438139"/>
                      </a:cubicBezTo>
                      <a:cubicBezTo>
                        <a:pt x="66129" y="5443661"/>
                        <a:pt x="70529" y="5448217"/>
                        <a:pt x="76051" y="5448313"/>
                      </a:cubicBezTo>
                      <a:lnTo>
                        <a:pt x="134801" y="5449339"/>
                      </a:lnTo>
                      <a:cubicBezTo>
                        <a:pt x="140323" y="5449435"/>
                        <a:pt x="144878" y="5445036"/>
                        <a:pt x="144975" y="5439514"/>
                      </a:cubicBezTo>
                      <a:cubicBezTo>
                        <a:pt x="145208" y="5426183"/>
                        <a:pt x="145440" y="5412851"/>
                        <a:pt x="145673" y="5399520"/>
                      </a:cubicBezTo>
                      <a:close/>
                      <a:moveTo>
                        <a:pt x="145673" y="4956516"/>
                      </a:moveTo>
                      <a:cubicBezTo>
                        <a:pt x="145769" y="4950994"/>
                        <a:pt x="141370" y="4946438"/>
                        <a:pt x="135848" y="4946342"/>
                      </a:cubicBezTo>
                      <a:lnTo>
                        <a:pt x="77098" y="4945316"/>
                      </a:lnTo>
                      <a:cubicBezTo>
                        <a:pt x="71576" y="4945220"/>
                        <a:pt x="67020" y="4949619"/>
                        <a:pt x="66924" y="4955141"/>
                      </a:cubicBezTo>
                      <a:cubicBezTo>
                        <a:pt x="66691" y="4968472"/>
                        <a:pt x="66459" y="4981804"/>
                        <a:pt x="66226" y="4995135"/>
                      </a:cubicBezTo>
                      <a:cubicBezTo>
                        <a:pt x="66129" y="5000657"/>
                        <a:pt x="70529" y="5005213"/>
                        <a:pt x="76051" y="5005309"/>
                      </a:cubicBezTo>
                      <a:lnTo>
                        <a:pt x="134801" y="5006335"/>
                      </a:lnTo>
                      <a:cubicBezTo>
                        <a:pt x="140323" y="5006431"/>
                        <a:pt x="144878" y="5002032"/>
                        <a:pt x="144975" y="4996510"/>
                      </a:cubicBezTo>
                      <a:cubicBezTo>
                        <a:pt x="145208" y="4983179"/>
                        <a:pt x="145440" y="4969847"/>
                        <a:pt x="145673" y="4956516"/>
                      </a:cubicBezTo>
                      <a:close/>
                      <a:moveTo>
                        <a:pt x="145673" y="4867616"/>
                      </a:moveTo>
                      <a:cubicBezTo>
                        <a:pt x="145769" y="4862094"/>
                        <a:pt x="141370" y="4857538"/>
                        <a:pt x="135848" y="4857442"/>
                      </a:cubicBezTo>
                      <a:lnTo>
                        <a:pt x="77098" y="4856416"/>
                      </a:lnTo>
                      <a:cubicBezTo>
                        <a:pt x="71576" y="4856320"/>
                        <a:pt x="67020" y="4860719"/>
                        <a:pt x="66924" y="4866241"/>
                      </a:cubicBezTo>
                      <a:cubicBezTo>
                        <a:pt x="66691" y="4879572"/>
                        <a:pt x="66459" y="4892904"/>
                        <a:pt x="66226" y="4906235"/>
                      </a:cubicBezTo>
                      <a:cubicBezTo>
                        <a:pt x="66129" y="4911757"/>
                        <a:pt x="70529" y="4916313"/>
                        <a:pt x="76051" y="4916409"/>
                      </a:cubicBezTo>
                      <a:lnTo>
                        <a:pt x="134801" y="4917435"/>
                      </a:lnTo>
                      <a:cubicBezTo>
                        <a:pt x="140323" y="4917531"/>
                        <a:pt x="144878" y="4913132"/>
                        <a:pt x="144975" y="4907610"/>
                      </a:cubicBezTo>
                      <a:cubicBezTo>
                        <a:pt x="145208" y="4894279"/>
                        <a:pt x="145440" y="4880947"/>
                        <a:pt x="145673" y="4867616"/>
                      </a:cubicBezTo>
                      <a:close/>
                      <a:moveTo>
                        <a:pt x="145673" y="4779760"/>
                      </a:moveTo>
                      <a:cubicBezTo>
                        <a:pt x="145769" y="4774238"/>
                        <a:pt x="141370" y="4769682"/>
                        <a:pt x="135848" y="4769586"/>
                      </a:cubicBezTo>
                      <a:lnTo>
                        <a:pt x="77098" y="4768560"/>
                      </a:lnTo>
                      <a:cubicBezTo>
                        <a:pt x="71576" y="4768464"/>
                        <a:pt x="67020" y="4772863"/>
                        <a:pt x="66924" y="4778385"/>
                      </a:cubicBezTo>
                      <a:cubicBezTo>
                        <a:pt x="66691" y="4791716"/>
                        <a:pt x="66459" y="4805048"/>
                        <a:pt x="66226" y="4818379"/>
                      </a:cubicBezTo>
                      <a:cubicBezTo>
                        <a:pt x="66129" y="4823901"/>
                        <a:pt x="70529" y="4828457"/>
                        <a:pt x="76051" y="4828553"/>
                      </a:cubicBezTo>
                      <a:lnTo>
                        <a:pt x="134801" y="4829579"/>
                      </a:lnTo>
                      <a:cubicBezTo>
                        <a:pt x="140323" y="4829675"/>
                        <a:pt x="144878" y="4825276"/>
                        <a:pt x="144975" y="4819754"/>
                      </a:cubicBezTo>
                      <a:cubicBezTo>
                        <a:pt x="145208" y="4806423"/>
                        <a:pt x="145440" y="4793091"/>
                        <a:pt x="145673" y="4779760"/>
                      </a:cubicBezTo>
                      <a:close/>
                      <a:moveTo>
                        <a:pt x="145673" y="4691495"/>
                      </a:moveTo>
                      <a:cubicBezTo>
                        <a:pt x="145769" y="4685973"/>
                        <a:pt x="141370" y="4681417"/>
                        <a:pt x="135848" y="4681321"/>
                      </a:cubicBezTo>
                      <a:lnTo>
                        <a:pt x="77098" y="4680295"/>
                      </a:lnTo>
                      <a:cubicBezTo>
                        <a:pt x="71576" y="4680199"/>
                        <a:pt x="67020" y="4684598"/>
                        <a:pt x="66924" y="4690120"/>
                      </a:cubicBezTo>
                      <a:cubicBezTo>
                        <a:pt x="66691" y="4703451"/>
                        <a:pt x="66459" y="4716783"/>
                        <a:pt x="66226" y="4730114"/>
                      </a:cubicBezTo>
                      <a:cubicBezTo>
                        <a:pt x="66129" y="4735636"/>
                        <a:pt x="70529" y="4740192"/>
                        <a:pt x="76051" y="4740288"/>
                      </a:cubicBezTo>
                      <a:lnTo>
                        <a:pt x="134801" y="4741314"/>
                      </a:lnTo>
                      <a:cubicBezTo>
                        <a:pt x="140323" y="4741410"/>
                        <a:pt x="144878" y="4737011"/>
                        <a:pt x="144975" y="4731489"/>
                      </a:cubicBezTo>
                      <a:cubicBezTo>
                        <a:pt x="145208" y="4718158"/>
                        <a:pt x="145440" y="4704826"/>
                        <a:pt x="145673" y="4691495"/>
                      </a:cubicBezTo>
                      <a:close/>
                      <a:moveTo>
                        <a:pt x="145673" y="4251666"/>
                      </a:moveTo>
                      <a:cubicBezTo>
                        <a:pt x="145769" y="4246144"/>
                        <a:pt x="141370" y="4241588"/>
                        <a:pt x="135848" y="4241492"/>
                      </a:cubicBezTo>
                      <a:lnTo>
                        <a:pt x="77098" y="4240466"/>
                      </a:lnTo>
                      <a:cubicBezTo>
                        <a:pt x="71576" y="4240370"/>
                        <a:pt x="67020" y="4244769"/>
                        <a:pt x="66924" y="4250291"/>
                      </a:cubicBezTo>
                      <a:cubicBezTo>
                        <a:pt x="66691" y="4263622"/>
                        <a:pt x="66459" y="4276954"/>
                        <a:pt x="66226" y="4290285"/>
                      </a:cubicBezTo>
                      <a:cubicBezTo>
                        <a:pt x="66129" y="4295807"/>
                        <a:pt x="70529" y="4300363"/>
                        <a:pt x="76051" y="4300459"/>
                      </a:cubicBezTo>
                      <a:lnTo>
                        <a:pt x="134801" y="4301485"/>
                      </a:lnTo>
                      <a:cubicBezTo>
                        <a:pt x="140323" y="4301581"/>
                        <a:pt x="144878" y="4297182"/>
                        <a:pt x="144975" y="4291660"/>
                      </a:cubicBezTo>
                      <a:cubicBezTo>
                        <a:pt x="145208" y="4278329"/>
                        <a:pt x="145440" y="4264997"/>
                        <a:pt x="145673" y="4251666"/>
                      </a:cubicBezTo>
                      <a:close/>
                      <a:moveTo>
                        <a:pt x="145673" y="4162766"/>
                      </a:moveTo>
                      <a:cubicBezTo>
                        <a:pt x="145769" y="4157244"/>
                        <a:pt x="141370" y="4152688"/>
                        <a:pt x="135848" y="4152592"/>
                      </a:cubicBezTo>
                      <a:lnTo>
                        <a:pt x="77098" y="4151566"/>
                      </a:lnTo>
                      <a:cubicBezTo>
                        <a:pt x="71576" y="4151470"/>
                        <a:pt x="67020" y="4155869"/>
                        <a:pt x="66924" y="4161391"/>
                      </a:cubicBezTo>
                      <a:cubicBezTo>
                        <a:pt x="66691" y="4174722"/>
                        <a:pt x="66459" y="4188054"/>
                        <a:pt x="66226" y="4201385"/>
                      </a:cubicBezTo>
                      <a:cubicBezTo>
                        <a:pt x="66129" y="4206907"/>
                        <a:pt x="70529" y="4211463"/>
                        <a:pt x="76051" y="4211559"/>
                      </a:cubicBezTo>
                      <a:lnTo>
                        <a:pt x="134801" y="4212585"/>
                      </a:lnTo>
                      <a:cubicBezTo>
                        <a:pt x="140323" y="4212681"/>
                        <a:pt x="144878" y="4208282"/>
                        <a:pt x="144975" y="4202760"/>
                      </a:cubicBezTo>
                      <a:cubicBezTo>
                        <a:pt x="145208" y="4189429"/>
                        <a:pt x="145440" y="4176097"/>
                        <a:pt x="145673" y="4162766"/>
                      </a:cubicBezTo>
                      <a:close/>
                      <a:moveTo>
                        <a:pt x="145673" y="4074910"/>
                      </a:moveTo>
                      <a:cubicBezTo>
                        <a:pt x="145769" y="4069388"/>
                        <a:pt x="141370" y="4064832"/>
                        <a:pt x="135848" y="4064736"/>
                      </a:cubicBezTo>
                      <a:lnTo>
                        <a:pt x="77098" y="4063710"/>
                      </a:lnTo>
                      <a:cubicBezTo>
                        <a:pt x="71576" y="4063614"/>
                        <a:pt x="67020" y="4068013"/>
                        <a:pt x="66924" y="4073535"/>
                      </a:cubicBezTo>
                      <a:cubicBezTo>
                        <a:pt x="66691" y="4086866"/>
                        <a:pt x="66459" y="4100198"/>
                        <a:pt x="66226" y="4113529"/>
                      </a:cubicBezTo>
                      <a:cubicBezTo>
                        <a:pt x="66129" y="4119051"/>
                        <a:pt x="70529" y="4123607"/>
                        <a:pt x="76051" y="4123703"/>
                      </a:cubicBezTo>
                      <a:lnTo>
                        <a:pt x="134801" y="4124729"/>
                      </a:lnTo>
                      <a:cubicBezTo>
                        <a:pt x="140323" y="4124825"/>
                        <a:pt x="144878" y="4120426"/>
                        <a:pt x="144975" y="4114904"/>
                      </a:cubicBezTo>
                      <a:cubicBezTo>
                        <a:pt x="145208" y="4101573"/>
                        <a:pt x="145440" y="4088241"/>
                        <a:pt x="145673" y="4074910"/>
                      </a:cubicBezTo>
                      <a:close/>
                      <a:moveTo>
                        <a:pt x="145673" y="3986645"/>
                      </a:moveTo>
                      <a:cubicBezTo>
                        <a:pt x="145769" y="3981123"/>
                        <a:pt x="141370" y="3976567"/>
                        <a:pt x="135848" y="3976471"/>
                      </a:cubicBezTo>
                      <a:lnTo>
                        <a:pt x="77098" y="3975445"/>
                      </a:lnTo>
                      <a:cubicBezTo>
                        <a:pt x="71576" y="3975349"/>
                        <a:pt x="67020" y="3979748"/>
                        <a:pt x="66924" y="3985270"/>
                      </a:cubicBezTo>
                      <a:cubicBezTo>
                        <a:pt x="66691" y="3998601"/>
                        <a:pt x="66459" y="4011933"/>
                        <a:pt x="66226" y="4025264"/>
                      </a:cubicBezTo>
                      <a:cubicBezTo>
                        <a:pt x="66129" y="4030786"/>
                        <a:pt x="70529" y="4035342"/>
                        <a:pt x="76051" y="4035438"/>
                      </a:cubicBezTo>
                      <a:lnTo>
                        <a:pt x="134801" y="4036464"/>
                      </a:lnTo>
                      <a:cubicBezTo>
                        <a:pt x="140323" y="4036560"/>
                        <a:pt x="144878" y="4032161"/>
                        <a:pt x="144975" y="4026639"/>
                      </a:cubicBezTo>
                      <a:cubicBezTo>
                        <a:pt x="145208" y="4013308"/>
                        <a:pt x="145440" y="3999976"/>
                        <a:pt x="145673" y="3986645"/>
                      </a:cubicBezTo>
                      <a:close/>
                      <a:moveTo>
                        <a:pt x="145673" y="3543641"/>
                      </a:moveTo>
                      <a:cubicBezTo>
                        <a:pt x="145769" y="3538119"/>
                        <a:pt x="141370" y="3533563"/>
                        <a:pt x="135848" y="3533467"/>
                      </a:cubicBezTo>
                      <a:lnTo>
                        <a:pt x="77098" y="3532442"/>
                      </a:lnTo>
                      <a:cubicBezTo>
                        <a:pt x="71576" y="3532345"/>
                        <a:pt x="67020" y="3536744"/>
                        <a:pt x="66924" y="3542266"/>
                      </a:cubicBezTo>
                      <a:cubicBezTo>
                        <a:pt x="66691" y="3555597"/>
                        <a:pt x="66459" y="3568929"/>
                        <a:pt x="66226" y="3582260"/>
                      </a:cubicBezTo>
                      <a:cubicBezTo>
                        <a:pt x="66129" y="3587783"/>
                        <a:pt x="70529" y="3592338"/>
                        <a:pt x="76051" y="3592434"/>
                      </a:cubicBezTo>
                      <a:lnTo>
                        <a:pt x="134801" y="3593460"/>
                      </a:lnTo>
                      <a:cubicBezTo>
                        <a:pt x="140323" y="3593556"/>
                        <a:pt x="144878" y="3589157"/>
                        <a:pt x="144975" y="3583635"/>
                      </a:cubicBezTo>
                      <a:cubicBezTo>
                        <a:pt x="145208" y="3570304"/>
                        <a:pt x="145440" y="3556972"/>
                        <a:pt x="145673" y="3543641"/>
                      </a:cubicBezTo>
                      <a:close/>
                      <a:moveTo>
                        <a:pt x="145673" y="3454741"/>
                      </a:moveTo>
                      <a:cubicBezTo>
                        <a:pt x="145769" y="3449219"/>
                        <a:pt x="141370" y="3444663"/>
                        <a:pt x="135848" y="3444567"/>
                      </a:cubicBezTo>
                      <a:lnTo>
                        <a:pt x="77098" y="3443542"/>
                      </a:lnTo>
                      <a:cubicBezTo>
                        <a:pt x="71576" y="3443445"/>
                        <a:pt x="67020" y="3447844"/>
                        <a:pt x="66924" y="3453366"/>
                      </a:cubicBezTo>
                      <a:cubicBezTo>
                        <a:pt x="66691" y="3466697"/>
                        <a:pt x="66459" y="3480029"/>
                        <a:pt x="66226" y="3493360"/>
                      </a:cubicBezTo>
                      <a:cubicBezTo>
                        <a:pt x="66129" y="3498883"/>
                        <a:pt x="70529" y="3503438"/>
                        <a:pt x="76051" y="3503534"/>
                      </a:cubicBezTo>
                      <a:lnTo>
                        <a:pt x="134801" y="3504560"/>
                      </a:lnTo>
                      <a:cubicBezTo>
                        <a:pt x="140323" y="3504656"/>
                        <a:pt x="144878" y="3500257"/>
                        <a:pt x="144975" y="3494735"/>
                      </a:cubicBezTo>
                      <a:cubicBezTo>
                        <a:pt x="145208" y="3481404"/>
                        <a:pt x="145440" y="3468072"/>
                        <a:pt x="145673" y="3454741"/>
                      </a:cubicBezTo>
                      <a:close/>
                      <a:moveTo>
                        <a:pt x="145673" y="3366885"/>
                      </a:moveTo>
                      <a:cubicBezTo>
                        <a:pt x="145769" y="3361363"/>
                        <a:pt x="141370" y="3356807"/>
                        <a:pt x="135848" y="3356711"/>
                      </a:cubicBezTo>
                      <a:lnTo>
                        <a:pt x="77098" y="3355686"/>
                      </a:lnTo>
                      <a:cubicBezTo>
                        <a:pt x="71576" y="3355589"/>
                        <a:pt x="67020" y="3359988"/>
                        <a:pt x="66924" y="3365510"/>
                      </a:cubicBezTo>
                      <a:cubicBezTo>
                        <a:pt x="66691" y="3378841"/>
                        <a:pt x="66459" y="3392173"/>
                        <a:pt x="66226" y="3405504"/>
                      </a:cubicBezTo>
                      <a:cubicBezTo>
                        <a:pt x="66129" y="3411027"/>
                        <a:pt x="70529" y="3415582"/>
                        <a:pt x="76051" y="3415678"/>
                      </a:cubicBezTo>
                      <a:lnTo>
                        <a:pt x="134801" y="3416704"/>
                      </a:lnTo>
                      <a:cubicBezTo>
                        <a:pt x="140323" y="3416800"/>
                        <a:pt x="144878" y="3412401"/>
                        <a:pt x="144975" y="3406879"/>
                      </a:cubicBezTo>
                      <a:cubicBezTo>
                        <a:pt x="145208" y="3393548"/>
                        <a:pt x="145440" y="3380216"/>
                        <a:pt x="145673" y="3366885"/>
                      </a:cubicBezTo>
                      <a:close/>
                      <a:moveTo>
                        <a:pt x="145673" y="3278620"/>
                      </a:moveTo>
                      <a:cubicBezTo>
                        <a:pt x="145769" y="3273098"/>
                        <a:pt x="141370" y="3268542"/>
                        <a:pt x="135848" y="3268446"/>
                      </a:cubicBezTo>
                      <a:lnTo>
                        <a:pt x="77098" y="3267421"/>
                      </a:lnTo>
                      <a:cubicBezTo>
                        <a:pt x="71576" y="3267324"/>
                        <a:pt x="67020" y="3271723"/>
                        <a:pt x="66924" y="3277245"/>
                      </a:cubicBezTo>
                      <a:cubicBezTo>
                        <a:pt x="66691" y="3290576"/>
                        <a:pt x="66459" y="3303908"/>
                        <a:pt x="66226" y="3317239"/>
                      </a:cubicBezTo>
                      <a:cubicBezTo>
                        <a:pt x="66129" y="3322762"/>
                        <a:pt x="70529" y="3327317"/>
                        <a:pt x="76051" y="3327413"/>
                      </a:cubicBezTo>
                      <a:lnTo>
                        <a:pt x="134801" y="3328439"/>
                      </a:lnTo>
                      <a:cubicBezTo>
                        <a:pt x="140323" y="3328535"/>
                        <a:pt x="144878" y="3324136"/>
                        <a:pt x="144975" y="3318614"/>
                      </a:cubicBezTo>
                      <a:cubicBezTo>
                        <a:pt x="145208" y="3305283"/>
                        <a:pt x="145440" y="3291951"/>
                        <a:pt x="145673" y="3278620"/>
                      </a:cubicBezTo>
                      <a:close/>
                      <a:moveTo>
                        <a:pt x="145673" y="2845143"/>
                      </a:moveTo>
                      <a:cubicBezTo>
                        <a:pt x="145769" y="2839621"/>
                        <a:pt x="141370" y="2835065"/>
                        <a:pt x="135848" y="2834969"/>
                      </a:cubicBezTo>
                      <a:lnTo>
                        <a:pt x="77098" y="2833944"/>
                      </a:lnTo>
                      <a:cubicBezTo>
                        <a:pt x="71576" y="2833847"/>
                        <a:pt x="67020" y="2838246"/>
                        <a:pt x="66924" y="2843768"/>
                      </a:cubicBezTo>
                      <a:cubicBezTo>
                        <a:pt x="66691" y="2857099"/>
                        <a:pt x="66459" y="2870431"/>
                        <a:pt x="66226" y="2883762"/>
                      </a:cubicBezTo>
                      <a:cubicBezTo>
                        <a:pt x="66129" y="2889285"/>
                        <a:pt x="70529" y="2893840"/>
                        <a:pt x="76051" y="2893936"/>
                      </a:cubicBezTo>
                      <a:lnTo>
                        <a:pt x="134801" y="2894962"/>
                      </a:lnTo>
                      <a:cubicBezTo>
                        <a:pt x="140323" y="2895058"/>
                        <a:pt x="144878" y="2890659"/>
                        <a:pt x="144975" y="2885137"/>
                      </a:cubicBezTo>
                      <a:cubicBezTo>
                        <a:pt x="145208" y="2871806"/>
                        <a:pt x="145440" y="2858474"/>
                        <a:pt x="145673" y="2845143"/>
                      </a:cubicBezTo>
                      <a:close/>
                      <a:moveTo>
                        <a:pt x="145673" y="2756243"/>
                      </a:moveTo>
                      <a:cubicBezTo>
                        <a:pt x="145769" y="2750721"/>
                        <a:pt x="141370" y="2746165"/>
                        <a:pt x="135848" y="2746069"/>
                      </a:cubicBezTo>
                      <a:lnTo>
                        <a:pt x="77098" y="2745044"/>
                      </a:lnTo>
                      <a:cubicBezTo>
                        <a:pt x="71576" y="2744947"/>
                        <a:pt x="67020" y="2749346"/>
                        <a:pt x="66924" y="2754868"/>
                      </a:cubicBezTo>
                      <a:cubicBezTo>
                        <a:pt x="66691" y="2768199"/>
                        <a:pt x="66459" y="2781531"/>
                        <a:pt x="66226" y="2794862"/>
                      </a:cubicBezTo>
                      <a:cubicBezTo>
                        <a:pt x="66129" y="2800385"/>
                        <a:pt x="70529" y="2804940"/>
                        <a:pt x="76051" y="2805036"/>
                      </a:cubicBezTo>
                      <a:lnTo>
                        <a:pt x="134801" y="2806062"/>
                      </a:lnTo>
                      <a:cubicBezTo>
                        <a:pt x="140323" y="2806158"/>
                        <a:pt x="144878" y="2801759"/>
                        <a:pt x="144975" y="2796237"/>
                      </a:cubicBezTo>
                      <a:cubicBezTo>
                        <a:pt x="145208" y="2782906"/>
                        <a:pt x="145440" y="2769574"/>
                        <a:pt x="145673" y="2756243"/>
                      </a:cubicBezTo>
                      <a:close/>
                      <a:moveTo>
                        <a:pt x="145673" y="2668387"/>
                      </a:moveTo>
                      <a:cubicBezTo>
                        <a:pt x="145769" y="2662865"/>
                        <a:pt x="141370" y="2658309"/>
                        <a:pt x="135848" y="2658213"/>
                      </a:cubicBezTo>
                      <a:lnTo>
                        <a:pt x="77098" y="2657188"/>
                      </a:lnTo>
                      <a:cubicBezTo>
                        <a:pt x="71576" y="2657091"/>
                        <a:pt x="67020" y="2661490"/>
                        <a:pt x="66924" y="2667012"/>
                      </a:cubicBezTo>
                      <a:cubicBezTo>
                        <a:pt x="66691" y="2680343"/>
                        <a:pt x="66459" y="2693675"/>
                        <a:pt x="66226" y="2707006"/>
                      </a:cubicBezTo>
                      <a:cubicBezTo>
                        <a:pt x="66129" y="2712529"/>
                        <a:pt x="70529" y="2717084"/>
                        <a:pt x="76051" y="2717180"/>
                      </a:cubicBezTo>
                      <a:lnTo>
                        <a:pt x="134801" y="2718206"/>
                      </a:lnTo>
                      <a:cubicBezTo>
                        <a:pt x="140323" y="2718302"/>
                        <a:pt x="144878" y="2713903"/>
                        <a:pt x="144975" y="2708381"/>
                      </a:cubicBezTo>
                      <a:cubicBezTo>
                        <a:pt x="145208" y="2695050"/>
                        <a:pt x="145440" y="2681718"/>
                        <a:pt x="145673" y="2668387"/>
                      </a:cubicBezTo>
                      <a:close/>
                      <a:moveTo>
                        <a:pt x="145673" y="2580122"/>
                      </a:moveTo>
                      <a:cubicBezTo>
                        <a:pt x="145769" y="2574600"/>
                        <a:pt x="141370" y="2570044"/>
                        <a:pt x="135848" y="2569948"/>
                      </a:cubicBezTo>
                      <a:lnTo>
                        <a:pt x="77098" y="2568923"/>
                      </a:lnTo>
                      <a:cubicBezTo>
                        <a:pt x="71576" y="2568826"/>
                        <a:pt x="67020" y="2573225"/>
                        <a:pt x="66924" y="2578747"/>
                      </a:cubicBezTo>
                      <a:cubicBezTo>
                        <a:pt x="66691" y="2592078"/>
                        <a:pt x="66459" y="2605410"/>
                        <a:pt x="66226" y="2618741"/>
                      </a:cubicBezTo>
                      <a:cubicBezTo>
                        <a:pt x="66129" y="2624264"/>
                        <a:pt x="70529" y="2628819"/>
                        <a:pt x="76051" y="2628915"/>
                      </a:cubicBezTo>
                      <a:lnTo>
                        <a:pt x="134801" y="2629941"/>
                      </a:lnTo>
                      <a:cubicBezTo>
                        <a:pt x="140323" y="2630037"/>
                        <a:pt x="144878" y="2625638"/>
                        <a:pt x="144975" y="2620116"/>
                      </a:cubicBezTo>
                      <a:cubicBezTo>
                        <a:pt x="145208" y="2606785"/>
                        <a:pt x="145440" y="2593453"/>
                        <a:pt x="145673" y="2580122"/>
                      </a:cubicBezTo>
                      <a:close/>
                      <a:moveTo>
                        <a:pt x="145673" y="2137118"/>
                      </a:moveTo>
                      <a:cubicBezTo>
                        <a:pt x="145769" y="2131596"/>
                        <a:pt x="141370" y="2127040"/>
                        <a:pt x="135848" y="2126944"/>
                      </a:cubicBezTo>
                      <a:lnTo>
                        <a:pt x="77098" y="2125919"/>
                      </a:lnTo>
                      <a:cubicBezTo>
                        <a:pt x="71576" y="2125822"/>
                        <a:pt x="67020" y="2130221"/>
                        <a:pt x="66924" y="2135743"/>
                      </a:cubicBezTo>
                      <a:cubicBezTo>
                        <a:pt x="66691" y="2149074"/>
                        <a:pt x="66459" y="2162406"/>
                        <a:pt x="66226" y="2175737"/>
                      </a:cubicBezTo>
                      <a:cubicBezTo>
                        <a:pt x="66129" y="2181260"/>
                        <a:pt x="70529" y="2185815"/>
                        <a:pt x="76051" y="2185911"/>
                      </a:cubicBezTo>
                      <a:lnTo>
                        <a:pt x="134801" y="2186937"/>
                      </a:lnTo>
                      <a:cubicBezTo>
                        <a:pt x="140323" y="2187033"/>
                        <a:pt x="144878" y="2182634"/>
                        <a:pt x="144975" y="2177112"/>
                      </a:cubicBezTo>
                      <a:cubicBezTo>
                        <a:pt x="145208" y="2163781"/>
                        <a:pt x="145440" y="2150449"/>
                        <a:pt x="145673" y="2137118"/>
                      </a:cubicBezTo>
                      <a:close/>
                      <a:moveTo>
                        <a:pt x="145673" y="2048218"/>
                      </a:moveTo>
                      <a:cubicBezTo>
                        <a:pt x="145769" y="2042696"/>
                        <a:pt x="141370" y="2038140"/>
                        <a:pt x="135848" y="2038044"/>
                      </a:cubicBezTo>
                      <a:lnTo>
                        <a:pt x="77098" y="2037019"/>
                      </a:lnTo>
                      <a:cubicBezTo>
                        <a:pt x="71576" y="2036922"/>
                        <a:pt x="67020" y="2041321"/>
                        <a:pt x="66924" y="2046843"/>
                      </a:cubicBezTo>
                      <a:cubicBezTo>
                        <a:pt x="66691" y="2060174"/>
                        <a:pt x="66459" y="2073506"/>
                        <a:pt x="66226" y="2086837"/>
                      </a:cubicBezTo>
                      <a:cubicBezTo>
                        <a:pt x="66129" y="2092360"/>
                        <a:pt x="70529" y="2096915"/>
                        <a:pt x="76051" y="2097011"/>
                      </a:cubicBezTo>
                      <a:lnTo>
                        <a:pt x="134801" y="2098037"/>
                      </a:lnTo>
                      <a:cubicBezTo>
                        <a:pt x="140323" y="2098133"/>
                        <a:pt x="144878" y="2093734"/>
                        <a:pt x="144975" y="2088212"/>
                      </a:cubicBezTo>
                      <a:cubicBezTo>
                        <a:pt x="145208" y="2074881"/>
                        <a:pt x="145440" y="2061549"/>
                        <a:pt x="145673" y="2048218"/>
                      </a:cubicBezTo>
                      <a:close/>
                      <a:moveTo>
                        <a:pt x="145673" y="1960362"/>
                      </a:moveTo>
                      <a:cubicBezTo>
                        <a:pt x="145769" y="1954840"/>
                        <a:pt x="141370" y="1950284"/>
                        <a:pt x="135848" y="1950188"/>
                      </a:cubicBezTo>
                      <a:lnTo>
                        <a:pt x="77098" y="1949163"/>
                      </a:lnTo>
                      <a:cubicBezTo>
                        <a:pt x="71576" y="1949066"/>
                        <a:pt x="67020" y="1953465"/>
                        <a:pt x="66924" y="1958987"/>
                      </a:cubicBezTo>
                      <a:cubicBezTo>
                        <a:pt x="66691" y="1972318"/>
                        <a:pt x="66459" y="1985650"/>
                        <a:pt x="66226" y="1998981"/>
                      </a:cubicBezTo>
                      <a:cubicBezTo>
                        <a:pt x="66129" y="2004504"/>
                        <a:pt x="70529" y="2009059"/>
                        <a:pt x="76051" y="2009155"/>
                      </a:cubicBezTo>
                      <a:lnTo>
                        <a:pt x="134801" y="2010181"/>
                      </a:lnTo>
                      <a:cubicBezTo>
                        <a:pt x="140323" y="2010277"/>
                        <a:pt x="144878" y="2005878"/>
                        <a:pt x="144975" y="2000356"/>
                      </a:cubicBezTo>
                      <a:cubicBezTo>
                        <a:pt x="145208" y="1987025"/>
                        <a:pt x="145440" y="1973693"/>
                        <a:pt x="145673" y="1960362"/>
                      </a:cubicBezTo>
                      <a:close/>
                      <a:moveTo>
                        <a:pt x="145673" y="1872097"/>
                      </a:moveTo>
                      <a:cubicBezTo>
                        <a:pt x="145769" y="1866575"/>
                        <a:pt x="141370" y="1862019"/>
                        <a:pt x="135848" y="1861923"/>
                      </a:cubicBezTo>
                      <a:lnTo>
                        <a:pt x="77098" y="1860898"/>
                      </a:lnTo>
                      <a:cubicBezTo>
                        <a:pt x="71576" y="1860801"/>
                        <a:pt x="67020" y="1865200"/>
                        <a:pt x="66924" y="1870722"/>
                      </a:cubicBezTo>
                      <a:cubicBezTo>
                        <a:pt x="66691" y="1884053"/>
                        <a:pt x="66459" y="1897385"/>
                        <a:pt x="66226" y="1910716"/>
                      </a:cubicBezTo>
                      <a:cubicBezTo>
                        <a:pt x="66129" y="1916239"/>
                        <a:pt x="70529" y="1920794"/>
                        <a:pt x="76051" y="1920890"/>
                      </a:cubicBezTo>
                      <a:lnTo>
                        <a:pt x="134801" y="1921916"/>
                      </a:lnTo>
                      <a:cubicBezTo>
                        <a:pt x="140323" y="1922012"/>
                        <a:pt x="144878" y="1917613"/>
                        <a:pt x="144975" y="1912091"/>
                      </a:cubicBezTo>
                      <a:cubicBezTo>
                        <a:pt x="145208" y="1898760"/>
                        <a:pt x="145440" y="1885428"/>
                        <a:pt x="145673" y="1872097"/>
                      </a:cubicBezTo>
                      <a:close/>
                      <a:moveTo>
                        <a:pt x="145673" y="1432268"/>
                      </a:moveTo>
                      <a:cubicBezTo>
                        <a:pt x="145769" y="1426746"/>
                        <a:pt x="141370" y="1422190"/>
                        <a:pt x="135848" y="1422094"/>
                      </a:cubicBezTo>
                      <a:lnTo>
                        <a:pt x="77098" y="1421068"/>
                      </a:lnTo>
                      <a:cubicBezTo>
                        <a:pt x="71576" y="1420972"/>
                        <a:pt x="67020" y="1425371"/>
                        <a:pt x="66924" y="1430893"/>
                      </a:cubicBezTo>
                      <a:cubicBezTo>
                        <a:pt x="66691" y="1444224"/>
                        <a:pt x="66459" y="1457556"/>
                        <a:pt x="66226" y="1470887"/>
                      </a:cubicBezTo>
                      <a:cubicBezTo>
                        <a:pt x="66129" y="1476409"/>
                        <a:pt x="70529" y="1480965"/>
                        <a:pt x="76051" y="1481061"/>
                      </a:cubicBezTo>
                      <a:lnTo>
                        <a:pt x="134801" y="1482087"/>
                      </a:lnTo>
                      <a:cubicBezTo>
                        <a:pt x="140323" y="1482183"/>
                        <a:pt x="144878" y="1477784"/>
                        <a:pt x="144975" y="1472262"/>
                      </a:cubicBezTo>
                      <a:cubicBezTo>
                        <a:pt x="145208" y="1458931"/>
                        <a:pt x="145440" y="1445599"/>
                        <a:pt x="145673" y="1432268"/>
                      </a:cubicBezTo>
                      <a:close/>
                      <a:moveTo>
                        <a:pt x="145673" y="1343368"/>
                      </a:moveTo>
                      <a:cubicBezTo>
                        <a:pt x="145769" y="1337846"/>
                        <a:pt x="141370" y="1333290"/>
                        <a:pt x="135848" y="1333194"/>
                      </a:cubicBezTo>
                      <a:lnTo>
                        <a:pt x="77098" y="1332168"/>
                      </a:lnTo>
                      <a:cubicBezTo>
                        <a:pt x="71576" y="1332072"/>
                        <a:pt x="67020" y="1336471"/>
                        <a:pt x="66924" y="1341993"/>
                      </a:cubicBezTo>
                      <a:cubicBezTo>
                        <a:pt x="66691" y="1355324"/>
                        <a:pt x="66459" y="1368656"/>
                        <a:pt x="66226" y="1381987"/>
                      </a:cubicBezTo>
                      <a:cubicBezTo>
                        <a:pt x="66129" y="1387509"/>
                        <a:pt x="70529" y="1392065"/>
                        <a:pt x="76051" y="1392161"/>
                      </a:cubicBezTo>
                      <a:lnTo>
                        <a:pt x="134801" y="1393187"/>
                      </a:lnTo>
                      <a:cubicBezTo>
                        <a:pt x="140323" y="1393283"/>
                        <a:pt x="144878" y="1388884"/>
                        <a:pt x="144975" y="1383362"/>
                      </a:cubicBezTo>
                      <a:cubicBezTo>
                        <a:pt x="145208" y="1370031"/>
                        <a:pt x="145440" y="1356699"/>
                        <a:pt x="145673" y="1343368"/>
                      </a:cubicBezTo>
                      <a:close/>
                      <a:moveTo>
                        <a:pt x="145673" y="1255512"/>
                      </a:moveTo>
                      <a:cubicBezTo>
                        <a:pt x="145769" y="1249990"/>
                        <a:pt x="141370" y="1245434"/>
                        <a:pt x="135848" y="1245338"/>
                      </a:cubicBezTo>
                      <a:lnTo>
                        <a:pt x="77098" y="1244312"/>
                      </a:lnTo>
                      <a:cubicBezTo>
                        <a:pt x="71576" y="1244216"/>
                        <a:pt x="67020" y="1248615"/>
                        <a:pt x="66924" y="1254137"/>
                      </a:cubicBezTo>
                      <a:cubicBezTo>
                        <a:pt x="66691" y="1267468"/>
                        <a:pt x="66459" y="1280800"/>
                        <a:pt x="66226" y="1294131"/>
                      </a:cubicBezTo>
                      <a:cubicBezTo>
                        <a:pt x="66129" y="1299653"/>
                        <a:pt x="70529" y="1304209"/>
                        <a:pt x="76051" y="1304305"/>
                      </a:cubicBezTo>
                      <a:lnTo>
                        <a:pt x="134801" y="1305331"/>
                      </a:lnTo>
                      <a:cubicBezTo>
                        <a:pt x="140323" y="1305427"/>
                        <a:pt x="144878" y="1301028"/>
                        <a:pt x="144975" y="1295506"/>
                      </a:cubicBezTo>
                      <a:cubicBezTo>
                        <a:pt x="145208" y="1282175"/>
                        <a:pt x="145440" y="1268843"/>
                        <a:pt x="145673" y="1255512"/>
                      </a:cubicBezTo>
                      <a:close/>
                      <a:moveTo>
                        <a:pt x="145673" y="1167247"/>
                      </a:moveTo>
                      <a:cubicBezTo>
                        <a:pt x="145769" y="1161725"/>
                        <a:pt x="141370" y="1157169"/>
                        <a:pt x="135848" y="1157073"/>
                      </a:cubicBezTo>
                      <a:lnTo>
                        <a:pt x="77098" y="1156047"/>
                      </a:lnTo>
                      <a:cubicBezTo>
                        <a:pt x="71576" y="1155951"/>
                        <a:pt x="67020" y="1160350"/>
                        <a:pt x="66924" y="1165872"/>
                      </a:cubicBezTo>
                      <a:cubicBezTo>
                        <a:pt x="66691" y="1179203"/>
                        <a:pt x="66459" y="1192535"/>
                        <a:pt x="66226" y="1205866"/>
                      </a:cubicBezTo>
                      <a:cubicBezTo>
                        <a:pt x="66129" y="1211388"/>
                        <a:pt x="70529" y="1215944"/>
                        <a:pt x="76051" y="1216040"/>
                      </a:cubicBezTo>
                      <a:lnTo>
                        <a:pt x="134801" y="1217066"/>
                      </a:lnTo>
                      <a:cubicBezTo>
                        <a:pt x="140323" y="1217162"/>
                        <a:pt x="144878" y="1212763"/>
                        <a:pt x="144975" y="1207241"/>
                      </a:cubicBezTo>
                      <a:cubicBezTo>
                        <a:pt x="145208" y="1193910"/>
                        <a:pt x="145440" y="1180578"/>
                        <a:pt x="145673" y="1167247"/>
                      </a:cubicBezTo>
                      <a:close/>
                      <a:moveTo>
                        <a:pt x="145673" y="724243"/>
                      </a:moveTo>
                      <a:cubicBezTo>
                        <a:pt x="145769" y="718721"/>
                        <a:pt x="141370" y="714165"/>
                        <a:pt x="135848" y="714069"/>
                      </a:cubicBezTo>
                      <a:lnTo>
                        <a:pt x="77098" y="713043"/>
                      </a:lnTo>
                      <a:cubicBezTo>
                        <a:pt x="71576" y="712947"/>
                        <a:pt x="67020" y="717346"/>
                        <a:pt x="66924" y="722868"/>
                      </a:cubicBezTo>
                      <a:cubicBezTo>
                        <a:pt x="66691" y="736199"/>
                        <a:pt x="66459" y="749531"/>
                        <a:pt x="66226" y="762862"/>
                      </a:cubicBezTo>
                      <a:cubicBezTo>
                        <a:pt x="66129" y="768384"/>
                        <a:pt x="70529" y="772940"/>
                        <a:pt x="76051" y="773036"/>
                      </a:cubicBezTo>
                      <a:lnTo>
                        <a:pt x="134801" y="774062"/>
                      </a:lnTo>
                      <a:cubicBezTo>
                        <a:pt x="140323" y="774158"/>
                        <a:pt x="144878" y="769759"/>
                        <a:pt x="144975" y="764237"/>
                      </a:cubicBezTo>
                      <a:cubicBezTo>
                        <a:pt x="145208" y="750906"/>
                        <a:pt x="145440" y="737574"/>
                        <a:pt x="145673" y="724243"/>
                      </a:cubicBezTo>
                      <a:close/>
                      <a:moveTo>
                        <a:pt x="145673" y="635343"/>
                      </a:moveTo>
                      <a:cubicBezTo>
                        <a:pt x="145769" y="629821"/>
                        <a:pt x="141370" y="625265"/>
                        <a:pt x="135848" y="625169"/>
                      </a:cubicBezTo>
                      <a:lnTo>
                        <a:pt x="77098" y="624143"/>
                      </a:lnTo>
                      <a:cubicBezTo>
                        <a:pt x="71576" y="624047"/>
                        <a:pt x="67020" y="628446"/>
                        <a:pt x="66924" y="633968"/>
                      </a:cubicBezTo>
                      <a:cubicBezTo>
                        <a:pt x="66691" y="647299"/>
                        <a:pt x="66459" y="660631"/>
                        <a:pt x="66226" y="673962"/>
                      </a:cubicBezTo>
                      <a:cubicBezTo>
                        <a:pt x="66129" y="679484"/>
                        <a:pt x="70529" y="684040"/>
                        <a:pt x="76051" y="684136"/>
                      </a:cubicBezTo>
                      <a:lnTo>
                        <a:pt x="134801" y="685162"/>
                      </a:lnTo>
                      <a:cubicBezTo>
                        <a:pt x="140323" y="685258"/>
                        <a:pt x="144878" y="680859"/>
                        <a:pt x="144975" y="675337"/>
                      </a:cubicBezTo>
                      <a:cubicBezTo>
                        <a:pt x="145208" y="662006"/>
                        <a:pt x="145440" y="648674"/>
                        <a:pt x="145673" y="635343"/>
                      </a:cubicBezTo>
                      <a:close/>
                      <a:moveTo>
                        <a:pt x="145673" y="547487"/>
                      </a:moveTo>
                      <a:cubicBezTo>
                        <a:pt x="145769" y="541965"/>
                        <a:pt x="141370" y="537409"/>
                        <a:pt x="135848" y="537313"/>
                      </a:cubicBezTo>
                      <a:lnTo>
                        <a:pt x="77098" y="536287"/>
                      </a:lnTo>
                      <a:cubicBezTo>
                        <a:pt x="71576" y="536191"/>
                        <a:pt x="67020" y="540590"/>
                        <a:pt x="66924" y="546112"/>
                      </a:cubicBezTo>
                      <a:cubicBezTo>
                        <a:pt x="66691" y="559443"/>
                        <a:pt x="66459" y="572775"/>
                        <a:pt x="66226" y="586106"/>
                      </a:cubicBezTo>
                      <a:cubicBezTo>
                        <a:pt x="66129" y="591628"/>
                        <a:pt x="70529" y="596184"/>
                        <a:pt x="76051" y="596280"/>
                      </a:cubicBezTo>
                      <a:lnTo>
                        <a:pt x="134801" y="597306"/>
                      </a:lnTo>
                      <a:cubicBezTo>
                        <a:pt x="140323" y="597402"/>
                        <a:pt x="144878" y="593003"/>
                        <a:pt x="144975" y="587481"/>
                      </a:cubicBezTo>
                      <a:cubicBezTo>
                        <a:pt x="145208" y="574150"/>
                        <a:pt x="145440" y="560818"/>
                        <a:pt x="145673" y="547487"/>
                      </a:cubicBezTo>
                      <a:close/>
                      <a:moveTo>
                        <a:pt x="145673" y="459222"/>
                      </a:moveTo>
                      <a:cubicBezTo>
                        <a:pt x="145769" y="453700"/>
                        <a:pt x="141370" y="449144"/>
                        <a:pt x="135848" y="449048"/>
                      </a:cubicBezTo>
                      <a:lnTo>
                        <a:pt x="77098" y="448022"/>
                      </a:lnTo>
                      <a:cubicBezTo>
                        <a:pt x="71576" y="447926"/>
                        <a:pt x="67020" y="452325"/>
                        <a:pt x="66924" y="457847"/>
                      </a:cubicBezTo>
                      <a:cubicBezTo>
                        <a:pt x="66691" y="471178"/>
                        <a:pt x="66459" y="484510"/>
                        <a:pt x="66226" y="497841"/>
                      </a:cubicBezTo>
                      <a:cubicBezTo>
                        <a:pt x="66129" y="503363"/>
                        <a:pt x="70529" y="507919"/>
                        <a:pt x="76051" y="508015"/>
                      </a:cubicBezTo>
                      <a:lnTo>
                        <a:pt x="134801" y="509041"/>
                      </a:lnTo>
                      <a:cubicBezTo>
                        <a:pt x="140323" y="509137"/>
                        <a:pt x="144878" y="504738"/>
                        <a:pt x="144975" y="499216"/>
                      </a:cubicBezTo>
                      <a:cubicBezTo>
                        <a:pt x="145208" y="485885"/>
                        <a:pt x="145440" y="472553"/>
                        <a:pt x="145673" y="459222"/>
                      </a:cubicBezTo>
                      <a:close/>
                      <a:moveTo>
                        <a:pt x="1775454" y="8346594"/>
                      </a:moveTo>
                      <a:cubicBezTo>
                        <a:pt x="1775221" y="8333263"/>
                        <a:pt x="1774989" y="8319931"/>
                        <a:pt x="1774756" y="8306600"/>
                      </a:cubicBezTo>
                      <a:cubicBezTo>
                        <a:pt x="1774659" y="8301078"/>
                        <a:pt x="1770104" y="8296679"/>
                        <a:pt x="1764582" y="8296775"/>
                      </a:cubicBezTo>
                      <a:lnTo>
                        <a:pt x="1705832" y="8297800"/>
                      </a:lnTo>
                      <a:cubicBezTo>
                        <a:pt x="1700309" y="8297897"/>
                        <a:pt x="1695910" y="8302452"/>
                        <a:pt x="1696007" y="8307974"/>
                      </a:cubicBezTo>
                      <a:cubicBezTo>
                        <a:pt x="1696240" y="8321305"/>
                        <a:pt x="1696472" y="8334637"/>
                        <a:pt x="1696705" y="8347968"/>
                      </a:cubicBezTo>
                      <a:cubicBezTo>
                        <a:pt x="1696801" y="8353491"/>
                        <a:pt x="1701357" y="8357890"/>
                        <a:pt x="1706879" y="8357793"/>
                      </a:cubicBezTo>
                      <a:lnTo>
                        <a:pt x="1765629" y="8356768"/>
                      </a:lnTo>
                      <a:cubicBezTo>
                        <a:pt x="1771151" y="8356671"/>
                        <a:pt x="1775550" y="8352116"/>
                        <a:pt x="1775454" y="8346594"/>
                      </a:cubicBezTo>
                      <a:close/>
                      <a:moveTo>
                        <a:pt x="1775454" y="8258329"/>
                      </a:moveTo>
                      <a:cubicBezTo>
                        <a:pt x="1775221" y="8244998"/>
                        <a:pt x="1774989" y="8231666"/>
                        <a:pt x="1774756" y="8218335"/>
                      </a:cubicBezTo>
                      <a:cubicBezTo>
                        <a:pt x="1774659" y="8212813"/>
                        <a:pt x="1770104" y="8208414"/>
                        <a:pt x="1764582" y="8208510"/>
                      </a:cubicBezTo>
                      <a:lnTo>
                        <a:pt x="1705832" y="8209535"/>
                      </a:lnTo>
                      <a:cubicBezTo>
                        <a:pt x="1700309" y="8209632"/>
                        <a:pt x="1695910" y="8214187"/>
                        <a:pt x="1696007" y="8219709"/>
                      </a:cubicBezTo>
                      <a:cubicBezTo>
                        <a:pt x="1696240" y="8233040"/>
                        <a:pt x="1696472" y="8246372"/>
                        <a:pt x="1696705" y="8259703"/>
                      </a:cubicBezTo>
                      <a:cubicBezTo>
                        <a:pt x="1696801" y="8265226"/>
                        <a:pt x="1701357" y="8269625"/>
                        <a:pt x="1706879" y="8269528"/>
                      </a:cubicBezTo>
                      <a:lnTo>
                        <a:pt x="1765629" y="8268503"/>
                      </a:lnTo>
                      <a:cubicBezTo>
                        <a:pt x="1771151" y="8268406"/>
                        <a:pt x="1775550" y="8263851"/>
                        <a:pt x="1775454" y="8258329"/>
                      </a:cubicBezTo>
                      <a:close/>
                      <a:moveTo>
                        <a:pt x="1775454" y="8170473"/>
                      </a:moveTo>
                      <a:cubicBezTo>
                        <a:pt x="1775221" y="8157142"/>
                        <a:pt x="1774989" y="8143810"/>
                        <a:pt x="1774756" y="8130479"/>
                      </a:cubicBezTo>
                      <a:cubicBezTo>
                        <a:pt x="1774659" y="8124957"/>
                        <a:pt x="1770104" y="8120558"/>
                        <a:pt x="1764582" y="8120654"/>
                      </a:cubicBezTo>
                      <a:lnTo>
                        <a:pt x="1705832" y="8121679"/>
                      </a:lnTo>
                      <a:cubicBezTo>
                        <a:pt x="1700309" y="8121776"/>
                        <a:pt x="1695910" y="8126331"/>
                        <a:pt x="1696007" y="8131853"/>
                      </a:cubicBezTo>
                      <a:cubicBezTo>
                        <a:pt x="1696240" y="8145184"/>
                        <a:pt x="1696472" y="8158516"/>
                        <a:pt x="1696705" y="8171847"/>
                      </a:cubicBezTo>
                      <a:cubicBezTo>
                        <a:pt x="1696801" y="8177370"/>
                        <a:pt x="1701357" y="8181769"/>
                        <a:pt x="1706879" y="8181672"/>
                      </a:cubicBezTo>
                      <a:lnTo>
                        <a:pt x="1765629" y="8180647"/>
                      </a:lnTo>
                      <a:cubicBezTo>
                        <a:pt x="1771151" y="8180550"/>
                        <a:pt x="1775550" y="8175995"/>
                        <a:pt x="1775454" y="8170473"/>
                      </a:cubicBezTo>
                      <a:close/>
                      <a:moveTo>
                        <a:pt x="1775454" y="8081573"/>
                      </a:moveTo>
                      <a:cubicBezTo>
                        <a:pt x="1775221" y="8068242"/>
                        <a:pt x="1774989" y="8054911"/>
                        <a:pt x="1774756" y="8041580"/>
                      </a:cubicBezTo>
                      <a:cubicBezTo>
                        <a:pt x="1774659" y="8036057"/>
                        <a:pt x="1770104" y="8031658"/>
                        <a:pt x="1764582" y="8031755"/>
                      </a:cubicBezTo>
                      <a:lnTo>
                        <a:pt x="1705832" y="8032780"/>
                      </a:lnTo>
                      <a:cubicBezTo>
                        <a:pt x="1700309" y="8032877"/>
                        <a:pt x="1695910" y="8037432"/>
                        <a:pt x="1696007" y="8042954"/>
                      </a:cubicBezTo>
                      <a:cubicBezTo>
                        <a:pt x="1696240" y="8056285"/>
                        <a:pt x="1696472" y="8069617"/>
                        <a:pt x="1696705" y="8082948"/>
                      </a:cubicBezTo>
                      <a:cubicBezTo>
                        <a:pt x="1696801" y="8088470"/>
                        <a:pt x="1701357" y="8092869"/>
                        <a:pt x="1706879" y="8092773"/>
                      </a:cubicBezTo>
                      <a:lnTo>
                        <a:pt x="1765629" y="8091747"/>
                      </a:lnTo>
                      <a:cubicBezTo>
                        <a:pt x="1771151" y="8091651"/>
                        <a:pt x="1775550" y="8087095"/>
                        <a:pt x="1775454" y="8081573"/>
                      </a:cubicBezTo>
                      <a:close/>
                      <a:moveTo>
                        <a:pt x="1775454" y="7638570"/>
                      </a:moveTo>
                      <a:cubicBezTo>
                        <a:pt x="1775221" y="7625239"/>
                        <a:pt x="1774989" y="7611907"/>
                        <a:pt x="1774756" y="7598576"/>
                      </a:cubicBezTo>
                      <a:cubicBezTo>
                        <a:pt x="1774659" y="7593053"/>
                        <a:pt x="1770104" y="7588654"/>
                        <a:pt x="1764582" y="7588751"/>
                      </a:cubicBezTo>
                      <a:lnTo>
                        <a:pt x="1705832" y="7589776"/>
                      </a:lnTo>
                      <a:cubicBezTo>
                        <a:pt x="1700309" y="7589873"/>
                        <a:pt x="1695910" y="7594428"/>
                        <a:pt x="1696007" y="7599950"/>
                      </a:cubicBezTo>
                      <a:cubicBezTo>
                        <a:pt x="1696240" y="7613281"/>
                        <a:pt x="1696472" y="7626613"/>
                        <a:pt x="1696705" y="7639944"/>
                      </a:cubicBezTo>
                      <a:cubicBezTo>
                        <a:pt x="1696801" y="7645466"/>
                        <a:pt x="1701357" y="7649865"/>
                        <a:pt x="1706879" y="7649769"/>
                      </a:cubicBezTo>
                      <a:lnTo>
                        <a:pt x="1765629" y="7648744"/>
                      </a:lnTo>
                      <a:cubicBezTo>
                        <a:pt x="1771151" y="7648647"/>
                        <a:pt x="1775550" y="7644092"/>
                        <a:pt x="1775454" y="7638570"/>
                      </a:cubicBezTo>
                      <a:close/>
                      <a:moveTo>
                        <a:pt x="1775454" y="7550305"/>
                      </a:moveTo>
                      <a:cubicBezTo>
                        <a:pt x="1775221" y="7536974"/>
                        <a:pt x="1774989" y="7523642"/>
                        <a:pt x="1774756" y="7510311"/>
                      </a:cubicBezTo>
                      <a:cubicBezTo>
                        <a:pt x="1774659" y="7504788"/>
                        <a:pt x="1770104" y="7500389"/>
                        <a:pt x="1764582" y="7500486"/>
                      </a:cubicBezTo>
                      <a:lnTo>
                        <a:pt x="1705832" y="7501511"/>
                      </a:lnTo>
                      <a:cubicBezTo>
                        <a:pt x="1700309" y="7501608"/>
                        <a:pt x="1695910" y="7506163"/>
                        <a:pt x="1696007" y="7511685"/>
                      </a:cubicBezTo>
                      <a:cubicBezTo>
                        <a:pt x="1696240" y="7525016"/>
                        <a:pt x="1696472" y="7538348"/>
                        <a:pt x="1696705" y="7551679"/>
                      </a:cubicBezTo>
                      <a:cubicBezTo>
                        <a:pt x="1696801" y="7557201"/>
                        <a:pt x="1701357" y="7561600"/>
                        <a:pt x="1706879" y="7561504"/>
                      </a:cubicBezTo>
                      <a:lnTo>
                        <a:pt x="1765629" y="7560479"/>
                      </a:lnTo>
                      <a:cubicBezTo>
                        <a:pt x="1771151" y="7560382"/>
                        <a:pt x="1775550" y="7555827"/>
                        <a:pt x="1775454" y="7550305"/>
                      </a:cubicBezTo>
                      <a:close/>
                      <a:moveTo>
                        <a:pt x="1775454" y="7462449"/>
                      </a:moveTo>
                      <a:cubicBezTo>
                        <a:pt x="1775221" y="7449118"/>
                        <a:pt x="1774989" y="7435786"/>
                        <a:pt x="1774756" y="7422455"/>
                      </a:cubicBezTo>
                      <a:cubicBezTo>
                        <a:pt x="1774659" y="7416932"/>
                        <a:pt x="1770104" y="7412533"/>
                        <a:pt x="1764582" y="7412630"/>
                      </a:cubicBezTo>
                      <a:lnTo>
                        <a:pt x="1705832" y="7413655"/>
                      </a:lnTo>
                      <a:cubicBezTo>
                        <a:pt x="1700309" y="7413752"/>
                        <a:pt x="1695910" y="7418307"/>
                        <a:pt x="1696007" y="7423829"/>
                      </a:cubicBezTo>
                      <a:cubicBezTo>
                        <a:pt x="1696240" y="7437160"/>
                        <a:pt x="1696472" y="7450492"/>
                        <a:pt x="1696705" y="7463823"/>
                      </a:cubicBezTo>
                      <a:cubicBezTo>
                        <a:pt x="1696801" y="7469345"/>
                        <a:pt x="1701357" y="7473744"/>
                        <a:pt x="1706879" y="7473648"/>
                      </a:cubicBezTo>
                      <a:lnTo>
                        <a:pt x="1765629" y="7472623"/>
                      </a:lnTo>
                      <a:cubicBezTo>
                        <a:pt x="1771151" y="7472526"/>
                        <a:pt x="1775550" y="7467971"/>
                        <a:pt x="1775454" y="7462449"/>
                      </a:cubicBezTo>
                      <a:close/>
                      <a:moveTo>
                        <a:pt x="1775454" y="7373549"/>
                      </a:moveTo>
                      <a:cubicBezTo>
                        <a:pt x="1775221" y="7360218"/>
                        <a:pt x="1774989" y="7346886"/>
                        <a:pt x="1774756" y="7333555"/>
                      </a:cubicBezTo>
                      <a:cubicBezTo>
                        <a:pt x="1774659" y="7328032"/>
                        <a:pt x="1770104" y="7323633"/>
                        <a:pt x="1764582" y="7323730"/>
                      </a:cubicBezTo>
                      <a:lnTo>
                        <a:pt x="1705832" y="7324755"/>
                      </a:lnTo>
                      <a:cubicBezTo>
                        <a:pt x="1700309" y="7324852"/>
                        <a:pt x="1695910" y="7329407"/>
                        <a:pt x="1696007" y="7334929"/>
                      </a:cubicBezTo>
                      <a:cubicBezTo>
                        <a:pt x="1696240" y="7348260"/>
                        <a:pt x="1696472" y="7361592"/>
                        <a:pt x="1696705" y="7374923"/>
                      </a:cubicBezTo>
                      <a:cubicBezTo>
                        <a:pt x="1696801" y="7380445"/>
                        <a:pt x="1701357" y="7384844"/>
                        <a:pt x="1706879" y="7384748"/>
                      </a:cubicBezTo>
                      <a:lnTo>
                        <a:pt x="1765629" y="7383723"/>
                      </a:lnTo>
                      <a:cubicBezTo>
                        <a:pt x="1771151" y="7383626"/>
                        <a:pt x="1775550" y="7379071"/>
                        <a:pt x="1775454" y="7373549"/>
                      </a:cubicBezTo>
                      <a:close/>
                      <a:moveTo>
                        <a:pt x="1775454" y="6933720"/>
                      </a:moveTo>
                      <a:cubicBezTo>
                        <a:pt x="1775221" y="6920389"/>
                        <a:pt x="1774989" y="6907057"/>
                        <a:pt x="1774756" y="6893726"/>
                      </a:cubicBezTo>
                      <a:cubicBezTo>
                        <a:pt x="1774659" y="6888203"/>
                        <a:pt x="1770104" y="6883804"/>
                        <a:pt x="1764582" y="6883901"/>
                      </a:cubicBezTo>
                      <a:lnTo>
                        <a:pt x="1705832" y="6884926"/>
                      </a:lnTo>
                      <a:cubicBezTo>
                        <a:pt x="1700309" y="6885023"/>
                        <a:pt x="1695910" y="6889578"/>
                        <a:pt x="1696007" y="6895100"/>
                      </a:cubicBezTo>
                      <a:cubicBezTo>
                        <a:pt x="1696240" y="6908431"/>
                        <a:pt x="1696472" y="6921763"/>
                        <a:pt x="1696705" y="6935094"/>
                      </a:cubicBezTo>
                      <a:cubicBezTo>
                        <a:pt x="1696801" y="6940616"/>
                        <a:pt x="1701357" y="6945015"/>
                        <a:pt x="1706879" y="6944919"/>
                      </a:cubicBezTo>
                      <a:lnTo>
                        <a:pt x="1765629" y="6943894"/>
                      </a:lnTo>
                      <a:cubicBezTo>
                        <a:pt x="1771151" y="6943797"/>
                        <a:pt x="1775550" y="6939242"/>
                        <a:pt x="1775454" y="6933720"/>
                      </a:cubicBezTo>
                      <a:close/>
                      <a:moveTo>
                        <a:pt x="1775454" y="6845455"/>
                      </a:moveTo>
                      <a:cubicBezTo>
                        <a:pt x="1775221" y="6832124"/>
                        <a:pt x="1774989" y="6818792"/>
                        <a:pt x="1774756" y="6805461"/>
                      </a:cubicBezTo>
                      <a:cubicBezTo>
                        <a:pt x="1774659" y="6799938"/>
                        <a:pt x="1770104" y="6795539"/>
                        <a:pt x="1764582" y="6795636"/>
                      </a:cubicBezTo>
                      <a:lnTo>
                        <a:pt x="1705832" y="6796661"/>
                      </a:lnTo>
                      <a:cubicBezTo>
                        <a:pt x="1700309" y="6796758"/>
                        <a:pt x="1695910" y="6801313"/>
                        <a:pt x="1696007" y="6806835"/>
                      </a:cubicBezTo>
                      <a:cubicBezTo>
                        <a:pt x="1696240" y="6820166"/>
                        <a:pt x="1696472" y="6833498"/>
                        <a:pt x="1696705" y="6846829"/>
                      </a:cubicBezTo>
                      <a:cubicBezTo>
                        <a:pt x="1696801" y="6852351"/>
                        <a:pt x="1701357" y="6856750"/>
                        <a:pt x="1706879" y="6856654"/>
                      </a:cubicBezTo>
                      <a:lnTo>
                        <a:pt x="1765629" y="6855629"/>
                      </a:lnTo>
                      <a:cubicBezTo>
                        <a:pt x="1771151" y="6855532"/>
                        <a:pt x="1775550" y="6850977"/>
                        <a:pt x="1775454" y="6845455"/>
                      </a:cubicBezTo>
                      <a:close/>
                      <a:moveTo>
                        <a:pt x="1775454" y="6757599"/>
                      </a:moveTo>
                      <a:cubicBezTo>
                        <a:pt x="1775221" y="6744268"/>
                        <a:pt x="1774989" y="6730936"/>
                        <a:pt x="1774756" y="6717605"/>
                      </a:cubicBezTo>
                      <a:cubicBezTo>
                        <a:pt x="1774659" y="6712082"/>
                        <a:pt x="1770104" y="6707683"/>
                        <a:pt x="1764582" y="6707780"/>
                      </a:cubicBezTo>
                      <a:lnTo>
                        <a:pt x="1705832" y="6708805"/>
                      </a:lnTo>
                      <a:cubicBezTo>
                        <a:pt x="1700309" y="6708902"/>
                        <a:pt x="1695910" y="6713457"/>
                        <a:pt x="1696007" y="6718979"/>
                      </a:cubicBezTo>
                      <a:cubicBezTo>
                        <a:pt x="1696240" y="6732310"/>
                        <a:pt x="1696472" y="6745642"/>
                        <a:pt x="1696705" y="6758973"/>
                      </a:cubicBezTo>
                      <a:cubicBezTo>
                        <a:pt x="1696801" y="6764495"/>
                        <a:pt x="1701357" y="6768894"/>
                        <a:pt x="1706879" y="6768798"/>
                      </a:cubicBezTo>
                      <a:lnTo>
                        <a:pt x="1765629" y="6767773"/>
                      </a:lnTo>
                      <a:cubicBezTo>
                        <a:pt x="1771151" y="6767676"/>
                        <a:pt x="1775550" y="6763121"/>
                        <a:pt x="1775454" y="6757599"/>
                      </a:cubicBezTo>
                      <a:close/>
                      <a:moveTo>
                        <a:pt x="1775454" y="6668699"/>
                      </a:moveTo>
                      <a:cubicBezTo>
                        <a:pt x="1775221" y="6655368"/>
                        <a:pt x="1774989" y="6642036"/>
                        <a:pt x="1774756" y="6628705"/>
                      </a:cubicBezTo>
                      <a:cubicBezTo>
                        <a:pt x="1774659" y="6623182"/>
                        <a:pt x="1770104" y="6618783"/>
                        <a:pt x="1764582" y="6618880"/>
                      </a:cubicBezTo>
                      <a:lnTo>
                        <a:pt x="1705832" y="6619905"/>
                      </a:lnTo>
                      <a:cubicBezTo>
                        <a:pt x="1700309" y="6620002"/>
                        <a:pt x="1695910" y="6624557"/>
                        <a:pt x="1696007" y="6630079"/>
                      </a:cubicBezTo>
                      <a:cubicBezTo>
                        <a:pt x="1696240" y="6643410"/>
                        <a:pt x="1696472" y="6656742"/>
                        <a:pt x="1696705" y="6670073"/>
                      </a:cubicBezTo>
                      <a:cubicBezTo>
                        <a:pt x="1696801" y="6675595"/>
                        <a:pt x="1701357" y="6679994"/>
                        <a:pt x="1706879" y="6679898"/>
                      </a:cubicBezTo>
                      <a:lnTo>
                        <a:pt x="1765629" y="6678873"/>
                      </a:lnTo>
                      <a:cubicBezTo>
                        <a:pt x="1771151" y="6678776"/>
                        <a:pt x="1775550" y="6674221"/>
                        <a:pt x="1775454" y="6668699"/>
                      </a:cubicBezTo>
                      <a:close/>
                      <a:moveTo>
                        <a:pt x="1775454" y="6225695"/>
                      </a:moveTo>
                      <a:cubicBezTo>
                        <a:pt x="1775221" y="6212364"/>
                        <a:pt x="1774989" y="6199032"/>
                        <a:pt x="1774756" y="6185701"/>
                      </a:cubicBezTo>
                      <a:cubicBezTo>
                        <a:pt x="1774659" y="6180178"/>
                        <a:pt x="1770104" y="6175779"/>
                        <a:pt x="1764582" y="6175876"/>
                      </a:cubicBezTo>
                      <a:lnTo>
                        <a:pt x="1705832" y="6176901"/>
                      </a:lnTo>
                      <a:cubicBezTo>
                        <a:pt x="1700309" y="6176998"/>
                        <a:pt x="1695910" y="6181553"/>
                        <a:pt x="1696007" y="6187075"/>
                      </a:cubicBezTo>
                      <a:cubicBezTo>
                        <a:pt x="1696240" y="6200406"/>
                        <a:pt x="1696472" y="6213738"/>
                        <a:pt x="1696705" y="6227069"/>
                      </a:cubicBezTo>
                      <a:cubicBezTo>
                        <a:pt x="1696801" y="6232591"/>
                        <a:pt x="1701357" y="6236990"/>
                        <a:pt x="1706879" y="6236894"/>
                      </a:cubicBezTo>
                      <a:lnTo>
                        <a:pt x="1765629" y="6235869"/>
                      </a:lnTo>
                      <a:cubicBezTo>
                        <a:pt x="1771151" y="6235772"/>
                        <a:pt x="1775550" y="6231217"/>
                        <a:pt x="1775454" y="6225695"/>
                      </a:cubicBezTo>
                      <a:close/>
                      <a:moveTo>
                        <a:pt x="1775454" y="6137430"/>
                      </a:moveTo>
                      <a:cubicBezTo>
                        <a:pt x="1775221" y="6124099"/>
                        <a:pt x="1774989" y="6110767"/>
                        <a:pt x="1774756" y="6097436"/>
                      </a:cubicBezTo>
                      <a:cubicBezTo>
                        <a:pt x="1774659" y="6091913"/>
                        <a:pt x="1770104" y="6087514"/>
                        <a:pt x="1764582" y="6087611"/>
                      </a:cubicBezTo>
                      <a:lnTo>
                        <a:pt x="1705832" y="6088636"/>
                      </a:lnTo>
                      <a:cubicBezTo>
                        <a:pt x="1700309" y="6088733"/>
                        <a:pt x="1695910" y="6093288"/>
                        <a:pt x="1696007" y="6098810"/>
                      </a:cubicBezTo>
                      <a:cubicBezTo>
                        <a:pt x="1696240" y="6112141"/>
                        <a:pt x="1696472" y="6125473"/>
                        <a:pt x="1696705" y="6138804"/>
                      </a:cubicBezTo>
                      <a:cubicBezTo>
                        <a:pt x="1696801" y="6144326"/>
                        <a:pt x="1701357" y="6148725"/>
                        <a:pt x="1706879" y="6148629"/>
                      </a:cubicBezTo>
                      <a:lnTo>
                        <a:pt x="1765629" y="6147604"/>
                      </a:lnTo>
                      <a:cubicBezTo>
                        <a:pt x="1771151" y="6147507"/>
                        <a:pt x="1775550" y="6142952"/>
                        <a:pt x="1775454" y="6137430"/>
                      </a:cubicBezTo>
                      <a:close/>
                      <a:moveTo>
                        <a:pt x="1775454" y="6049574"/>
                      </a:moveTo>
                      <a:cubicBezTo>
                        <a:pt x="1775221" y="6036243"/>
                        <a:pt x="1774989" y="6022911"/>
                        <a:pt x="1774756" y="6009580"/>
                      </a:cubicBezTo>
                      <a:cubicBezTo>
                        <a:pt x="1774659" y="6004057"/>
                        <a:pt x="1770104" y="5999658"/>
                        <a:pt x="1764582" y="5999755"/>
                      </a:cubicBezTo>
                      <a:lnTo>
                        <a:pt x="1705832" y="6000780"/>
                      </a:lnTo>
                      <a:cubicBezTo>
                        <a:pt x="1700309" y="6000877"/>
                        <a:pt x="1695910" y="6005432"/>
                        <a:pt x="1696007" y="6010954"/>
                      </a:cubicBezTo>
                      <a:cubicBezTo>
                        <a:pt x="1696240" y="6024285"/>
                        <a:pt x="1696472" y="6037617"/>
                        <a:pt x="1696705" y="6050948"/>
                      </a:cubicBezTo>
                      <a:cubicBezTo>
                        <a:pt x="1696801" y="6056470"/>
                        <a:pt x="1701357" y="6060869"/>
                        <a:pt x="1706879" y="6060773"/>
                      </a:cubicBezTo>
                      <a:lnTo>
                        <a:pt x="1765629" y="6059748"/>
                      </a:lnTo>
                      <a:cubicBezTo>
                        <a:pt x="1771151" y="6059651"/>
                        <a:pt x="1775550" y="6055096"/>
                        <a:pt x="1775454" y="6049574"/>
                      </a:cubicBezTo>
                      <a:close/>
                      <a:moveTo>
                        <a:pt x="1775454" y="5960674"/>
                      </a:moveTo>
                      <a:cubicBezTo>
                        <a:pt x="1775221" y="5947343"/>
                        <a:pt x="1774989" y="5934011"/>
                        <a:pt x="1774756" y="5920680"/>
                      </a:cubicBezTo>
                      <a:cubicBezTo>
                        <a:pt x="1774659" y="5915157"/>
                        <a:pt x="1770104" y="5910758"/>
                        <a:pt x="1764582" y="5910855"/>
                      </a:cubicBezTo>
                      <a:lnTo>
                        <a:pt x="1705832" y="5911880"/>
                      </a:lnTo>
                      <a:cubicBezTo>
                        <a:pt x="1700309" y="5911977"/>
                        <a:pt x="1695910" y="5916532"/>
                        <a:pt x="1696007" y="5922054"/>
                      </a:cubicBezTo>
                      <a:cubicBezTo>
                        <a:pt x="1696240" y="5935385"/>
                        <a:pt x="1696472" y="5948717"/>
                        <a:pt x="1696705" y="5962048"/>
                      </a:cubicBezTo>
                      <a:cubicBezTo>
                        <a:pt x="1696801" y="5967570"/>
                        <a:pt x="1701357" y="5971969"/>
                        <a:pt x="1706879" y="5971873"/>
                      </a:cubicBezTo>
                      <a:lnTo>
                        <a:pt x="1765629" y="5970848"/>
                      </a:lnTo>
                      <a:cubicBezTo>
                        <a:pt x="1771151" y="5970751"/>
                        <a:pt x="1775550" y="5966196"/>
                        <a:pt x="1775454" y="5960674"/>
                      </a:cubicBezTo>
                      <a:close/>
                      <a:moveTo>
                        <a:pt x="1775454" y="5527197"/>
                      </a:moveTo>
                      <a:cubicBezTo>
                        <a:pt x="1775221" y="5513866"/>
                        <a:pt x="1774989" y="5500534"/>
                        <a:pt x="1774756" y="5487203"/>
                      </a:cubicBezTo>
                      <a:cubicBezTo>
                        <a:pt x="1774659" y="5481680"/>
                        <a:pt x="1770104" y="5477281"/>
                        <a:pt x="1764582" y="5477378"/>
                      </a:cubicBezTo>
                      <a:lnTo>
                        <a:pt x="1705832" y="5478403"/>
                      </a:lnTo>
                      <a:cubicBezTo>
                        <a:pt x="1700309" y="5478500"/>
                        <a:pt x="1695910" y="5483055"/>
                        <a:pt x="1696007" y="5488577"/>
                      </a:cubicBezTo>
                      <a:cubicBezTo>
                        <a:pt x="1696240" y="5501908"/>
                        <a:pt x="1696472" y="5515240"/>
                        <a:pt x="1696705" y="5528571"/>
                      </a:cubicBezTo>
                      <a:cubicBezTo>
                        <a:pt x="1696801" y="5534093"/>
                        <a:pt x="1701357" y="5538492"/>
                        <a:pt x="1706879" y="5538396"/>
                      </a:cubicBezTo>
                      <a:lnTo>
                        <a:pt x="1765629" y="5537371"/>
                      </a:lnTo>
                      <a:cubicBezTo>
                        <a:pt x="1771151" y="5537274"/>
                        <a:pt x="1775550" y="5532719"/>
                        <a:pt x="1775454" y="5527197"/>
                      </a:cubicBezTo>
                      <a:close/>
                      <a:moveTo>
                        <a:pt x="1775454" y="5438932"/>
                      </a:moveTo>
                      <a:cubicBezTo>
                        <a:pt x="1775221" y="5425601"/>
                        <a:pt x="1774989" y="5412269"/>
                        <a:pt x="1774756" y="5398938"/>
                      </a:cubicBezTo>
                      <a:cubicBezTo>
                        <a:pt x="1774659" y="5393415"/>
                        <a:pt x="1770104" y="5389016"/>
                        <a:pt x="1764582" y="5389113"/>
                      </a:cubicBezTo>
                      <a:lnTo>
                        <a:pt x="1705832" y="5390138"/>
                      </a:lnTo>
                      <a:cubicBezTo>
                        <a:pt x="1700309" y="5390235"/>
                        <a:pt x="1695910" y="5394790"/>
                        <a:pt x="1696007" y="5400312"/>
                      </a:cubicBezTo>
                      <a:cubicBezTo>
                        <a:pt x="1696240" y="5413643"/>
                        <a:pt x="1696472" y="5426975"/>
                        <a:pt x="1696705" y="5440306"/>
                      </a:cubicBezTo>
                      <a:cubicBezTo>
                        <a:pt x="1696801" y="5445828"/>
                        <a:pt x="1701357" y="5450227"/>
                        <a:pt x="1706879" y="5450131"/>
                      </a:cubicBezTo>
                      <a:lnTo>
                        <a:pt x="1765629" y="5449106"/>
                      </a:lnTo>
                      <a:cubicBezTo>
                        <a:pt x="1771151" y="5449009"/>
                        <a:pt x="1775550" y="5444454"/>
                        <a:pt x="1775454" y="5438932"/>
                      </a:cubicBezTo>
                      <a:close/>
                      <a:moveTo>
                        <a:pt x="1775454" y="5351076"/>
                      </a:moveTo>
                      <a:cubicBezTo>
                        <a:pt x="1775221" y="5337745"/>
                        <a:pt x="1774989" y="5324413"/>
                        <a:pt x="1774756" y="5311082"/>
                      </a:cubicBezTo>
                      <a:cubicBezTo>
                        <a:pt x="1774659" y="5305559"/>
                        <a:pt x="1770104" y="5301160"/>
                        <a:pt x="1764582" y="5301257"/>
                      </a:cubicBezTo>
                      <a:lnTo>
                        <a:pt x="1705832" y="5302282"/>
                      </a:lnTo>
                      <a:cubicBezTo>
                        <a:pt x="1700309" y="5302379"/>
                        <a:pt x="1695910" y="5306934"/>
                        <a:pt x="1696007" y="5312456"/>
                      </a:cubicBezTo>
                      <a:cubicBezTo>
                        <a:pt x="1696240" y="5325787"/>
                        <a:pt x="1696472" y="5339119"/>
                        <a:pt x="1696705" y="5352450"/>
                      </a:cubicBezTo>
                      <a:cubicBezTo>
                        <a:pt x="1696801" y="5357972"/>
                        <a:pt x="1701357" y="5362371"/>
                        <a:pt x="1706879" y="5362275"/>
                      </a:cubicBezTo>
                      <a:lnTo>
                        <a:pt x="1765629" y="5361250"/>
                      </a:lnTo>
                      <a:cubicBezTo>
                        <a:pt x="1771151" y="5361153"/>
                        <a:pt x="1775550" y="5356598"/>
                        <a:pt x="1775454" y="5351076"/>
                      </a:cubicBezTo>
                      <a:close/>
                      <a:moveTo>
                        <a:pt x="1775454" y="5262176"/>
                      </a:moveTo>
                      <a:cubicBezTo>
                        <a:pt x="1775221" y="5248845"/>
                        <a:pt x="1774989" y="5235513"/>
                        <a:pt x="1774756" y="5222182"/>
                      </a:cubicBezTo>
                      <a:cubicBezTo>
                        <a:pt x="1774659" y="5216659"/>
                        <a:pt x="1770104" y="5212260"/>
                        <a:pt x="1764582" y="5212357"/>
                      </a:cubicBezTo>
                      <a:lnTo>
                        <a:pt x="1705832" y="5213382"/>
                      </a:lnTo>
                      <a:cubicBezTo>
                        <a:pt x="1700309" y="5213479"/>
                        <a:pt x="1695910" y="5218034"/>
                        <a:pt x="1696007" y="5223556"/>
                      </a:cubicBezTo>
                      <a:cubicBezTo>
                        <a:pt x="1696240" y="5236887"/>
                        <a:pt x="1696472" y="5250219"/>
                        <a:pt x="1696705" y="5263550"/>
                      </a:cubicBezTo>
                      <a:cubicBezTo>
                        <a:pt x="1696801" y="5269072"/>
                        <a:pt x="1701357" y="5273471"/>
                        <a:pt x="1706879" y="5273375"/>
                      </a:cubicBezTo>
                      <a:lnTo>
                        <a:pt x="1765629" y="5272350"/>
                      </a:lnTo>
                      <a:cubicBezTo>
                        <a:pt x="1771151" y="5272253"/>
                        <a:pt x="1775550" y="5267698"/>
                        <a:pt x="1775454" y="5262176"/>
                      </a:cubicBezTo>
                      <a:close/>
                      <a:moveTo>
                        <a:pt x="1775454" y="4819172"/>
                      </a:moveTo>
                      <a:cubicBezTo>
                        <a:pt x="1775221" y="4805841"/>
                        <a:pt x="1774989" y="4792509"/>
                        <a:pt x="1774756" y="4779178"/>
                      </a:cubicBezTo>
                      <a:cubicBezTo>
                        <a:pt x="1774659" y="4773655"/>
                        <a:pt x="1770104" y="4769256"/>
                        <a:pt x="1764582" y="4769353"/>
                      </a:cubicBezTo>
                      <a:lnTo>
                        <a:pt x="1705832" y="4770378"/>
                      </a:lnTo>
                      <a:cubicBezTo>
                        <a:pt x="1700309" y="4770475"/>
                        <a:pt x="1695910" y="4775030"/>
                        <a:pt x="1696007" y="4780552"/>
                      </a:cubicBezTo>
                      <a:cubicBezTo>
                        <a:pt x="1696240" y="4793883"/>
                        <a:pt x="1696472" y="4807215"/>
                        <a:pt x="1696705" y="4820546"/>
                      </a:cubicBezTo>
                      <a:cubicBezTo>
                        <a:pt x="1696801" y="4826068"/>
                        <a:pt x="1701357" y="4830467"/>
                        <a:pt x="1706879" y="4830371"/>
                      </a:cubicBezTo>
                      <a:lnTo>
                        <a:pt x="1765629" y="4829346"/>
                      </a:lnTo>
                      <a:cubicBezTo>
                        <a:pt x="1771151" y="4829249"/>
                        <a:pt x="1775550" y="4824694"/>
                        <a:pt x="1775454" y="4819172"/>
                      </a:cubicBezTo>
                      <a:close/>
                      <a:moveTo>
                        <a:pt x="1775454" y="4730907"/>
                      </a:moveTo>
                      <a:cubicBezTo>
                        <a:pt x="1775221" y="4717576"/>
                        <a:pt x="1774989" y="4704244"/>
                        <a:pt x="1774756" y="4690913"/>
                      </a:cubicBezTo>
                      <a:cubicBezTo>
                        <a:pt x="1774659" y="4685390"/>
                        <a:pt x="1770104" y="4680991"/>
                        <a:pt x="1764582" y="4681088"/>
                      </a:cubicBezTo>
                      <a:lnTo>
                        <a:pt x="1705832" y="4682113"/>
                      </a:lnTo>
                      <a:cubicBezTo>
                        <a:pt x="1700309" y="4682210"/>
                        <a:pt x="1695910" y="4686765"/>
                        <a:pt x="1696007" y="4692287"/>
                      </a:cubicBezTo>
                      <a:cubicBezTo>
                        <a:pt x="1696240" y="4705618"/>
                        <a:pt x="1696472" y="4718950"/>
                        <a:pt x="1696705" y="4732281"/>
                      </a:cubicBezTo>
                      <a:cubicBezTo>
                        <a:pt x="1696801" y="4737803"/>
                        <a:pt x="1701357" y="4742202"/>
                        <a:pt x="1706879" y="4742106"/>
                      </a:cubicBezTo>
                      <a:lnTo>
                        <a:pt x="1765629" y="4741081"/>
                      </a:lnTo>
                      <a:cubicBezTo>
                        <a:pt x="1771151" y="4740984"/>
                        <a:pt x="1775550" y="4736429"/>
                        <a:pt x="1775454" y="4730907"/>
                      </a:cubicBezTo>
                      <a:close/>
                      <a:moveTo>
                        <a:pt x="1775454" y="4643051"/>
                      </a:moveTo>
                      <a:cubicBezTo>
                        <a:pt x="1775221" y="4629720"/>
                        <a:pt x="1774989" y="4616388"/>
                        <a:pt x="1774756" y="4603057"/>
                      </a:cubicBezTo>
                      <a:cubicBezTo>
                        <a:pt x="1774659" y="4597534"/>
                        <a:pt x="1770104" y="4593135"/>
                        <a:pt x="1764582" y="4593232"/>
                      </a:cubicBezTo>
                      <a:lnTo>
                        <a:pt x="1705832" y="4594257"/>
                      </a:lnTo>
                      <a:cubicBezTo>
                        <a:pt x="1700309" y="4594354"/>
                        <a:pt x="1695910" y="4598909"/>
                        <a:pt x="1696007" y="4604431"/>
                      </a:cubicBezTo>
                      <a:cubicBezTo>
                        <a:pt x="1696240" y="4617762"/>
                        <a:pt x="1696472" y="4631094"/>
                        <a:pt x="1696705" y="4644425"/>
                      </a:cubicBezTo>
                      <a:cubicBezTo>
                        <a:pt x="1696801" y="4649947"/>
                        <a:pt x="1701357" y="4654346"/>
                        <a:pt x="1706879" y="4654250"/>
                      </a:cubicBezTo>
                      <a:lnTo>
                        <a:pt x="1765629" y="4653225"/>
                      </a:lnTo>
                      <a:cubicBezTo>
                        <a:pt x="1771151" y="4653128"/>
                        <a:pt x="1775550" y="4648573"/>
                        <a:pt x="1775454" y="4643051"/>
                      </a:cubicBezTo>
                      <a:close/>
                      <a:moveTo>
                        <a:pt x="1775454" y="4554151"/>
                      </a:moveTo>
                      <a:cubicBezTo>
                        <a:pt x="1775221" y="4540820"/>
                        <a:pt x="1774989" y="4527488"/>
                        <a:pt x="1774756" y="4514157"/>
                      </a:cubicBezTo>
                      <a:cubicBezTo>
                        <a:pt x="1774659" y="4508634"/>
                        <a:pt x="1770104" y="4504235"/>
                        <a:pt x="1764582" y="4504332"/>
                      </a:cubicBezTo>
                      <a:lnTo>
                        <a:pt x="1705832" y="4505357"/>
                      </a:lnTo>
                      <a:cubicBezTo>
                        <a:pt x="1700309" y="4505454"/>
                        <a:pt x="1695910" y="4510009"/>
                        <a:pt x="1696007" y="4515531"/>
                      </a:cubicBezTo>
                      <a:cubicBezTo>
                        <a:pt x="1696240" y="4528862"/>
                        <a:pt x="1696472" y="4542194"/>
                        <a:pt x="1696705" y="4555525"/>
                      </a:cubicBezTo>
                      <a:cubicBezTo>
                        <a:pt x="1696801" y="4561047"/>
                        <a:pt x="1701357" y="4565446"/>
                        <a:pt x="1706879" y="4565350"/>
                      </a:cubicBezTo>
                      <a:lnTo>
                        <a:pt x="1765629" y="4564325"/>
                      </a:lnTo>
                      <a:cubicBezTo>
                        <a:pt x="1771151" y="4564228"/>
                        <a:pt x="1775550" y="4559673"/>
                        <a:pt x="1775454" y="4554151"/>
                      </a:cubicBezTo>
                      <a:close/>
                      <a:moveTo>
                        <a:pt x="1775454" y="4114322"/>
                      </a:moveTo>
                      <a:cubicBezTo>
                        <a:pt x="1775221" y="4100991"/>
                        <a:pt x="1774989" y="4087659"/>
                        <a:pt x="1774756" y="4074328"/>
                      </a:cubicBezTo>
                      <a:cubicBezTo>
                        <a:pt x="1774659" y="4068805"/>
                        <a:pt x="1770104" y="4064406"/>
                        <a:pt x="1764582" y="4064503"/>
                      </a:cubicBezTo>
                      <a:lnTo>
                        <a:pt x="1705832" y="4065528"/>
                      </a:lnTo>
                      <a:cubicBezTo>
                        <a:pt x="1700309" y="4065625"/>
                        <a:pt x="1695910" y="4070180"/>
                        <a:pt x="1696007" y="4075702"/>
                      </a:cubicBezTo>
                      <a:cubicBezTo>
                        <a:pt x="1696240" y="4089033"/>
                        <a:pt x="1696472" y="4102365"/>
                        <a:pt x="1696705" y="4115696"/>
                      </a:cubicBezTo>
                      <a:cubicBezTo>
                        <a:pt x="1696801" y="4121218"/>
                        <a:pt x="1701357" y="4125617"/>
                        <a:pt x="1706879" y="4125521"/>
                      </a:cubicBezTo>
                      <a:lnTo>
                        <a:pt x="1765629" y="4124496"/>
                      </a:lnTo>
                      <a:cubicBezTo>
                        <a:pt x="1771151" y="4124399"/>
                        <a:pt x="1775550" y="4119844"/>
                        <a:pt x="1775454" y="4114322"/>
                      </a:cubicBezTo>
                      <a:close/>
                      <a:moveTo>
                        <a:pt x="1775454" y="4026057"/>
                      </a:moveTo>
                      <a:cubicBezTo>
                        <a:pt x="1775221" y="4012726"/>
                        <a:pt x="1774989" y="3999394"/>
                        <a:pt x="1774756" y="3986063"/>
                      </a:cubicBezTo>
                      <a:cubicBezTo>
                        <a:pt x="1774659" y="3980540"/>
                        <a:pt x="1770104" y="3976141"/>
                        <a:pt x="1764582" y="3976238"/>
                      </a:cubicBezTo>
                      <a:lnTo>
                        <a:pt x="1705832" y="3977263"/>
                      </a:lnTo>
                      <a:cubicBezTo>
                        <a:pt x="1700309" y="3977360"/>
                        <a:pt x="1695910" y="3981915"/>
                        <a:pt x="1696007" y="3987437"/>
                      </a:cubicBezTo>
                      <a:cubicBezTo>
                        <a:pt x="1696240" y="4000768"/>
                        <a:pt x="1696472" y="4014100"/>
                        <a:pt x="1696705" y="4027431"/>
                      </a:cubicBezTo>
                      <a:cubicBezTo>
                        <a:pt x="1696801" y="4032953"/>
                        <a:pt x="1701357" y="4037352"/>
                        <a:pt x="1706879" y="4037256"/>
                      </a:cubicBezTo>
                      <a:lnTo>
                        <a:pt x="1765629" y="4036231"/>
                      </a:lnTo>
                      <a:cubicBezTo>
                        <a:pt x="1771151" y="4036134"/>
                        <a:pt x="1775550" y="4031579"/>
                        <a:pt x="1775454" y="4026057"/>
                      </a:cubicBezTo>
                      <a:close/>
                      <a:moveTo>
                        <a:pt x="1775454" y="3938201"/>
                      </a:moveTo>
                      <a:cubicBezTo>
                        <a:pt x="1775221" y="3924870"/>
                        <a:pt x="1774989" y="3911538"/>
                        <a:pt x="1774756" y="3898207"/>
                      </a:cubicBezTo>
                      <a:cubicBezTo>
                        <a:pt x="1774659" y="3892684"/>
                        <a:pt x="1770104" y="3888285"/>
                        <a:pt x="1764582" y="3888382"/>
                      </a:cubicBezTo>
                      <a:lnTo>
                        <a:pt x="1705832" y="3889407"/>
                      </a:lnTo>
                      <a:cubicBezTo>
                        <a:pt x="1700309" y="3889504"/>
                        <a:pt x="1695910" y="3894059"/>
                        <a:pt x="1696007" y="3899581"/>
                      </a:cubicBezTo>
                      <a:cubicBezTo>
                        <a:pt x="1696240" y="3912912"/>
                        <a:pt x="1696472" y="3926244"/>
                        <a:pt x="1696705" y="3939575"/>
                      </a:cubicBezTo>
                      <a:cubicBezTo>
                        <a:pt x="1696801" y="3945097"/>
                        <a:pt x="1701357" y="3949496"/>
                        <a:pt x="1706879" y="3949400"/>
                      </a:cubicBezTo>
                      <a:lnTo>
                        <a:pt x="1765629" y="3948375"/>
                      </a:lnTo>
                      <a:cubicBezTo>
                        <a:pt x="1771151" y="3948278"/>
                        <a:pt x="1775550" y="3943723"/>
                        <a:pt x="1775454" y="3938201"/>
                      </a:cubicBezTo>
                      <a:close/>
                      <a:moveTo>
                        <a:pt x="1775454" y="3849300"/>
                      </a:moveTo>
                      <a:cubicBezTo>
                        <a:pt x="1775221" y="3835969"/>
                        <a:pt x="1774989" y="3822637"/>
                        <a:pt x="1774756" y="3809306"/>
                      </a:cubicBezTo>
                      <a:cubicBezTo>
                        <a:pt x="1774659" y="3803784"/>
                        <a:pt x="1770104" y="3799385"/>
                        <a:pt x="1764582" y="3799481"/>
                      </a:cubicBezTo>
                      <a:lnTo>
                        <a:pt x="1705832" y="3800507"/>
                      </a:lnTo>
                      <a:cubicBezTo>
                        <a:pt x="1700309" y="3800603"/>
                        <a:pt x="1695910" y="3805159"/>
                        <a:pt x="1696007" y="3810681"/>
                      </a:cubicBezTo>
                      <a:cubicBezTo>
                        <a:pt x="1696240" y="3824012"/>
                        <a:pt x="1696472" y="3837344"/>
                        <a:pt x="1696705" y="3850675"/>
                      </a:cubicBezTo>
                      <a:cubicBezTo>
                        <a:pt x="1696801" y="3856197"/>
                        <a:pt x="1701357" y="3860596"/>
                        <a:pt x="1706879" y="3860500"/>
                      </a:cubicBezTo>
                      <a:lnTo>
                        <a:pt x="1765629" y="3859474"/>
                      </a:lnTo>
                      <a:cubicBezTo>
                        <a:pt x="1771151" y="3859378"/>
                        <a:pt x="1775550" y="3854822"/>
                        <a:pt x="1775454" y="3849300"/>
                      </a:cubicBezTo>
                      <a:close/>
                      <a:moveTo>
                        <a:pt x="1775454" y="3406296"/>
                      </a:moveTo>
                      <a:cubicBezTo>
                        <a:pt x="1775221" y="3392965"/>
                        <a:pt x="1774989" y="3379633"/>
                        <a:pt x="1774756" y="3366302"/>
                      </a:cubicBezTo>
                      <a:cubicBezTo>
                        <a:pt x="1774659" y="3360780"/>
                        <a:pt x="1770104" y="3356381"/>
                        <a:pt x="1764582" y="3356477"/>
                      </a:cubicBezTo>
                      <a:lnTo>
                        <a:pt x="1705832" y="3357503"/>
                      </a:lnTo>
                      <a:cubicBezTo>
                        <a:pt x="1700309" y="3357599"/>
                        <a:pt x="1695910" y="3362155"/>
                        <a:pt x="1696007" y="3367677"/>
                      </a:cubicBezTo>
                      <a:cubicBezTo>
                        <a:pt x="1696240" y="3381008"/>
                        <a:pt x="1696472" y="3394340"/>
                        <a:pt x="1696705" y="3407671"/>
                      </a:cubicBezTo>
                      <a:cubicBezTo>
                        <a:pt x="1696801" y="3413193"/>
                        <a:pt x="1701357" y="3417592"/>
                        <a:pt x="1706879" y="3417496"/>
                      </a:cubicBezTo>
                      <a:lnTo>
                        <a:pt x="1765629" y="3416470"/>
                      </a:lnTo>
                      <a:cubicBezTo>
                        <a:pt x="1771151" y="3416374"/>
                        <a:pt x="1775550" y="3411818"/>
                        <a:pt x="1775454" y="3406296"/>
                      </a:cubicBezTo>
                      <a:close/>
                      <a:moveTo>
                        <a:pt x="1775454" y="3318031"/>
                      </a:moveTo>
                      <a:cubicBezTo>
                        <a:pt x="1775221" y="3304700"/>
                        <a:pt x="1774989" y="3291368"/>
                        <a:pt x="1774756" y="3278037"/>
                      </a:cubicBezTo>
                      <a:cubicBezTo>
                        <a:pt x="1774659" y="3272515"/>
                        <a:pt x="1770104" y="3268116"/>
                        <a:pt x="1764582" y="3268212"/>
                      </a:cubicBezTo>
                      <a:lnTo>
                        <a:pt x="1705832" y="3269238"/>
                      </a:lnTo>
                      <a:cubicBezTo>
                        <a:pt x="1700309" y="3269334"/>
                        <a:pt x="1695910" y="3273890"/>
                        <a:pt x="1696007" y="3279412"/>
                      </a:cubicBezTo>
                      <a:cubicBezTo>
                        <a:pt x="1696240" y="3292743"/>
                        <a:pt x="1696472" y="3306075"/>
                        <a:pt x="1696705" y="3319406"/>
                      </a:cubicBezTo>
                      <a:cubicBezTo>
                        <a:pt x="1696801" y="3324928"/>
                        <a:pt x="1701357" y="3329327"/>
                        <a:pt x="1706879" y="3329231"/>
                      </a:cubicBezTo>
                      <a:lnTo>
                        <a:pt x="1765629" y="3328205"/>
                      </a:lnTo>
                      <a:cubicBezTo>
                        <a:pt x="1771151" y="3328109"/>
                        <a:pt x="1775550" y="3323553"/>
                        <a:pt x="1775454" y="3318031"/>
                      </a:cubicBezTo>
                      <a:close/>
                      <a:moveTo>
                        <a:pt x="1775454" y="3230175"/>
                      </a:moveTo>
                      <a:cubicBezTo>
                        <a:pt x="1775221" y="3216844"/>
                        <a:pt x="1774989" y="3203512"/>
                        <a:pt x="1774756" y="3190181"/>
                      </a:cubicBezTo>
                      <a:cubicBezTo>
                        <a:pt x="1774659" y="3184659"/>
                        <a:pt x="1770104" y="3180260"/>
                        <a:pt x="1764582" y="3180356"/>
                      </a:cubicBezTo>
                      <a:lnTo>
                        <a:pt x="1705832" y="3181382"/>
                      </a:lnTo>
                      <a:cubicBezTo>
                        <a:pt x="1700309" y="3181478"/>
                        <a:pt x="1695910" y="3186034"/>
                        <a:pt x="1696007" y="3191556"/>
                      </a:cubicBezTo>
                      <a:cubicBezTo>
                        <a:pt x="1696240" y="3204887"/>
                        <a:pt x="1696472" y="3218219"/>
                        <a:pt x="1696705" y="3231550"/>
                      </a:cubicBezTo>
                      <a:cubicBezTo>
                        <a:pt x="1696801" y="3237072"/>
                        <a:pt x="1701357" y="3241471"/>
                        <a:pt x="1706879" y="3241375"/>
                      </a:cubicBezTo>
                      <a:lnTo>
                        <a:pt x="1765629" y="3240349"/>
                      </a:lnTo>
                      <a:cubicBezTo>
                        <a:pt x="1771151" y="3240253"/>
                        <a:pt x="1775550" y="3235697"/>
                        <a:pt x="1775454" y="3230175"/>
                      </a:cubicBezTo>
                      <a:close/>
                      <a:moveTo>
                        <a:pt x="1775454" y="3141275"/>
                      </a:moveTo>
                      <a:cubicBezTo>
                        <a:pt x="1775221" y="3127944"/>
                        <a:pt x="1774989" y="3114612"/>
                        <a:pt x="1774756" y="3101281"/>
                      </a:cubicBezTo>
                      <a:cubicBezTo>
                        <a:pt x="1774659" y="3095759"/>
                        <a:pt x="1770104" y="3091360"/>
                        <a:pt x="1764582" y="3091456"/>
                      </a:cubicBezTo>
                      <a:lnTo>
                        <a:pt x="1705832" y="3092482"/>
                      </a:lnTo>
                      <a:cubicBezTo>
                        <a:pt x="1700309" y="3092578"/>
                        <a:pt x="1695910" y="3097134"/>
                        <a:pt x="1696007" y="3102656"/>
                      </a:cubicBezTo>
                      <a:cubicBezTo>
                        <a:pt x="1696240" y="3115987"/>
                        <a:pt x="1696472" y="3129319"/>
                        <a:pt x="1696705" y="3142650"/>
                      </a:cubicBezTo>
                      <a:cubicBezTo>
                        <a:pt x="1696801" y="3148172"/>
                        <a:pt x="1701357" y="3152571"/>
                        <a:pt x="1706879" y="3152475"/>
                      </a:cubicBezTo>
                      <a:lnTo>
                        <a:pt x="1765629" y="3151449"/>
                      </a:lnTo>
                      <a:cubicBezTo>
                        <a:pt x="1771151" y="3151353"/>
                        <a:pt x="1775550" y="3146797"/>
                        <a:pt x="1775454" y="3141275"/>
                      </a:cubicBezTo>
                      <a:close/>
                      <a:moveTo>
                        <a:pt x="1775454" y="2707005"/>
                      </a:moveTo>
                      <a:cubicBezTo>
                        <a:pt x="1775221" y="2693674"/>
                        <a:pt x="1774989" y="2680342"/>
                        <a:pt x="1774756" y="2667011"/>
                      </a:cubicBezTo>
                      <a:cubicBezTo>
                        <a:pt x="1774659" y="2661489"/>
                        <a:pt x="1770104" y="2657090"/>
                        <a:pt x="1764582" y="2657186"/>
                      </a:cubicBezTo>
                      <a:lnTo>
                        <a:pt x="1705832" y="2658212"/>
                      </a:lnTo>
                      <a:cubicBezTo>
                        <a:pt x="1700309" y="2658308"/>
                        <a:pt x="1695910" y="2662864"/>
                        <a:pt x="1696007" y="2668386"/>
                      </a:cubicBezTo>
                      <a:cubicBezTo>
                        <a:pt x="1696240" y="2681717"/>
                        <a:pt x="1696472" y="2695049"/>
                        <a:pt x="1696705" y="2708380"/>
                      </a:cubicBezTo>
                      <a:cubicBezTo>
                        <a:pt x="1696801" y="2713902"/>
                        <a:pt x="1701357" y="2718301"/>
                        <a:pt x="1706879" y="2718205"/>
                      </a:cubicBezTo>
                      <a:lnTo>
                        <a:pt x="1765629" y="2717179"/>
                      </a:lnTo>
                      <a:cubicBezTo>
                        <a:pt x="1771151" y="2717083"/>
                        <a:pt x="1775550" y="2712527"/>
                        <a:pt x="1775454" y="2707005"/>
                      </a:cubicBezTo>
                      <a:close/>
                      <a:moveTo>
                        <a:pt x="1775454" y="2618740"/>
                      </a:moveTo>
                      <a:cubicBezTo>
                        <a:pt x="1775221" y="2605409"/>
                        <a:pt x="1774989" y="2592077"/>
                        <a:pt x="1774756" y="2578746"/>
                      </a:cubicBezTo>
                      <a:cubicBezTo>
                        <a:pt x="1774659" y="2573224"/>
                        <a:pt x="1770104" y="2568825"/>
                        <a:pt x="1764582" y="2568921"/>
                      </a:cubicBezTo>
                      <a:lnTo>
                        <a:pt x="1705832" y="2569947"/>
                      </a:lnTo>
                      <a:cubicBezTo>
                        <a:pt x="1700309" y="2570043"/>
                        <a:pt x="1695910" y="2574599"/>
                        <a:pt x="1696007" y="2580121"/>
                      </a:cubicBezTo>
                      <a:cubicBezTo>
                        <a:pt x="1696240" y="2593452"/>
                        <a:pt x="1696472" y="2606784"/>
                        <a:pt x="1696705" y="2620115"/>
                      </a:cubicBezTo>
                      <a:cubicBezTo>
                        <a:pt x="1696801" y="2625637"/>
                        <a:pt x="1701357" y="2630036"/>
                        <a:pt x="1706879" y="2629940"/>
                      </a:cubicBezTo>
                      <a:lnTo>
                        <a:pt x="1765629" y="2628914"/>
                      </a:lnTo>
                      <a:cubicBezTo>
                        <a:pt x="1771151" y="2628818"/>
                        <a:pt x="1775550" y="2624262"/>
                        <a:pt x="1775454" y="2618740"/>
                      </a:cubicBezTo>
                      <a:close/>
                      <a:moveTo>
                        <a:pt x="1775454" y="2530884"/>
                      </a:moveTo>
                      <a:cubicBezTo>
                        <a:pt x="1775221" y="2517553"/>
                        <a:pt x="1774989" y="2504221"/>
                        <a:pt x="1774756" y="2490890"/>
                      </a:cubicBezTo>
                      <a:cubicBezTo>
                        <a:pt x="1774659" y="2485368"/>
                        <a:pt x="1770104" y="2480969"/>
                        <a:pt x="1764582" y="2481065"/>
                      </a:cubicBezTo>
                      <a:lnTo>
                        <a:pt x="1705832" y="2482091"/>
                      </a:lnTo>
                      <a:cubicBezTo>
                        <a:pt x="1700309" y="2482187"/>
                        <a:pt x="1695910" y="2486743"/>
                        <a:pt x="1696007" y="2492265"/>
                      </a:cubicBezTo>
                      <a:cubicBezTo>
                        <a:pt x="1696240" y="2505596"/>
                        <a:pt x="1696472" y="2518928"/>
                        <a:pt x="1696705" y="2532259"/>
                      </a:cubicBezTo>
                      <a:cubicBezTo>
                        <a:pt x="1696801" y="2537781"/>
                        <a:pt x="1701357" y="2542180"/>
                        <a:pt x="1706879" y="2542084"/>
                      </a:cubicBezTo>
                      <a:lnTo>
                        <a:pt x="1765629" y="2541058"/>
                      </a:lnTo>
                      <a:cubicBezTo>
                        <a:pt x="1771151" y="2540962"/>
                        <a:pt x="1775550" y="2536406"/>
                        <a:pt x="1775454" y="2530884"/>
                      </a:cubicBezTo>
                      <a:close/>
                      <a:moveTo>
                        <a:pt x="1775454" y="2441984"/>
                      </a:moveTo>
                      <a:cubicBezTo>
                        <a:pt x="1775221" y="2428653"/>
                        <a:pt x="1774989" y="2415321"/>
                        <a:pt x="1774756" y="2401990"/>
                      </a:cubicBezTo>
                      <a:cubicBezTo>
                        <a:pt x="1774659" y="2396468"/>
                        <a:pt x="1770104" y="2392069"/>
                        <a:pt x="1764582" y="2392165"/>
                      </a:cubicBezTo>
                      <a:lnTo>
                        <a:pt x="1705832" y="2393191"/>
                      </a:lnTo>
                      <a:cubicBezTo>
                        <a:pt x="1700309" y="2393287"/>
                        <a:pt x="1695910" y="2397843"/>
                        <a:pt x="1696007" y="2403365"/>
                      </a:cubicBezTo>
                      <a:cubicBezTo>
                        <a:pt x="1696240" y="2416696"/>
                        <a:pt x="1696472" y="2430028"/>
                        <a:pt x="1696705" y="2443359"/>
                      </a:cubicBezTo>
                      <a:cubicBezTo>
                        <a:pt x="1696801" y="2448881"/>
                        <a:pt x="1701357" y="2453280"/>
                        <a:pt x="1706879" y="2453184"/>
                      </a:cubicBezTo>
                      <a:lnTo>
                        <a:pt x="1765629" y="2452158"/>
                      </a:lnTo>
                      <a:cubicBezTo>
                        <a:pt x="1771151" y="2452062"/>
                        <a:pt x="1775550" y="2447506"/>
                        <a:pt x="1775454" y="2441984"/>
                      </a:cubicBezTo>
                      <a:close/>
                      <a:moveTo>
                        <a:pt x="1775454" y="1998980"/>
                      </a:moveTo>
                      <a:cubicBezTo>
                        <a:pt x="1775221" y="1985649"/>
                        <a:pt x="1774989" y="1972317"/>
                        <a:pt x="1774756" y="1958986"/>
                      </a:cubicBezTo>
                      <a:cubicBezTo>
                        <a:pt x="1774659" y="1953464"/>
                        <a:pt x="1770104" y="1949065"/>
                        <a:pt x="1764582" y="1949161"/>
                      </a:cubicBezTo>
                      <a:lnTo>
                        <a:pt x="1705832" y="1950187"/>
                      </a:lnTo>
                      <a:cubicBezTo>
                        <a:pt x="1700309" y="1950283"/>
                        <a:pt x="1695910" y="1954839"/>
                        <a:pt x="1696007" y="1960361"/>
                      </a:cubicBezTo>
                      <a:cubicBezTo>
                        <a:pt x="1696240" y="1973692"/>
                        <a:pt x="1696472" y="1987024"/>
                        <a:pt x="1696705" y="2000355"/>
                      </a:cubicBezTo>
                      <a:cubicBezTo>
                        <a:pt x="1696801" y="2005877"/>
                        <a:pt x="1701357" y="2010276"/>
                        <a:pt x="1706879" y="2010180"/>
                      </a:cubicBezTo>
                      <a:lnTo>
                        <a:pt x="1765629" y="2009154"/>
                      </a:lnTo>
                      <a:cubicBezTo>
                        <a:pt x="1771151" y="2009058"/>
                        <a:pt x="1775550" y="2004502"/>
                        <a:pt x="1775454" y="1998980"/>
                      </a:cubicBezTo>
                      <a:close/>
                      <a:moveTo>
                        <a:pt x="1775454" y="1910715"/>
                      </a:moveTo>
                      <a:cubicBezTo>
                        <a:pt x="1775221" y="1897384"/>
                        <a:pt x="1774989" y="1884052"/>
                        <a:pt x="1774756" y="1870721"/>
                      </a:cubicBezTo>
                      <a:cubicBezTo>
                        <a:pt x="1774659" y="1865199"/>
                        <a:pt x="1770104" y="1860800"/>
                        <a:pt x="1764582" y="1860896"/>
                      </a:cubicBezTo>
                      <a:lnTo>
                        <a:pt x="1705832" y="1861922"/>
                      </a:lnTo>
                      <a:cubicBezTo>
                        <a:pt x="1700309" y="1862018"/>
                        <a:pt x="1695910" y="1866574"/>
                        <a:pt x="1696007" y="1872096"/>
                      </a:cubicBezTo>
                      <a:cubicBezTo>
                        <a:pt x="1696240" y="1885427"/>
                        <a:pt x="1696472" y="1898759"/>
                        <a:pt x="1696705" y="1912090"/>
                      </a:cubicBezTo>
                      <a:cubicBezTo>
                        <a:pt x="1696801" y="1917612"/>
                        <a:pt x="1701357" y="1922011"/>
                        <a:pt x="1706879" y="1921915"/>
                      </a:cubicBezTo>
                      <a:lnTo>
                        <a:pt x="1765629" y="1920889"/>
                      </a:lnTo>
                      <a:cubicBezTo>
                        <a:pt x="1771151" y="1920793"/>
                        <a:pt x="1775550" y="1916237"/>
                        <a:pt x="1775454" y="1910715"/>
                      </a:cubicBezTo>
                      <a:close/>
                      <a:moveTo>
                        <a:pt x="1775454" y="1822859"/>
                      </a:moveTo>
                      <a:cubicBezTo>
                        <a:pt x="1775221" y="1809528"/>
                        <a:pt x="1774989" y="1796196"/>
                        <a:pt x="1774756" y="1782865"/>
                      </a:cubicBezTo>
                      <a:cubicBezTo>
                        <a:pt x="1774659" y="1777343"/>
                        <a:pt x="1770104" y="1772944"/>
                        <a:pt x="1764582" y="1773040"/>
                      </a:cubicBezTo>
                      <a:lnTo>
                        <a:pt x="1705832" y="1774066"/>
                      </a:lnTo>
                      <a:cubicBezTo>
                        <a:pt x="1700309" y="1774162"/>
                        <a:pt x="1695910" y="1778718"/>
                        <a:pt x="1696007" y="1784240"/>
                      </a:cubicBezTo>
                      <a:cubicBezTo>
                        <a:pt x="1696240" y="1797571"/>
                        <a:pt x="1696472" y="1810903"/>
                        <a:pt x="1696705" y="1824234"/>
                      </a:cubicBezTo>
                      <a:cubicBezTo>
                        <a:pt x="1696801" y="1829756"/>
                        <a:pt x="1701357" y="1834155"/>
                        <a:pt x="1706879" y="1834059"/>
                      </a:cubicBezTo>
                      <a:lnTo>
                        <a:pt x="1765629" y="1833033"/>
                      </a:lnTo>
                      <a:cubicBezTo>
                        <a:pt x="1771151" y="1832937"/>
                        <a:pt x="1775550" y="1828381"/>
                        <a:pt x="1775454" y="1822859"/>
                      </a:cubicBezTo>
                      <a:close/>
                      <a:moveTo>
                        <a:pt x="1775454" y="1733959"/>
                      </a:moveTo>
                      <a:cubicBezTo>
                        <a:pt x="1775221" y="1720628"/>
                        <a:pt x="1774989" y="1707296"/>
                        <a:pt x="1774756" y="1693965"/>
                      </a:cubicBezTo>
                      <a:cubicBezTo>
                        <a:pt x="1774659" y="1688443"/>
                        <a:pt x="1770104" y="1684044"/>
                        <a:pt x="1764582" y="1684140"/>
                      </a:cubicBezTo>
                      <a:lnTo>
                        <a:pt x="1705832" y="1685166"/>
                      </a:lnTo>
                      <a:cubicBezTo>
                        <a:pt x="1700309" y="1685262"/>
                        <a:pt x="1695910" y="1689818"/>
                        <a:pt x="1696007" y="1695340"/>
                      </a:cubicBezTo>
                      <a:cubicBezTo>
                        <a:pt x="1696240" y="1708671"/>
                        <a:pt x="1696472" y="1722003"/>
                        <a:pt x="1696705" y="1735334"/>
                      </a:cubicBezTo>
                      <a:cubicBezTo>
                        <a:pt x="1696801" y="1740856"/>
                        <a:pt x="1701357" y="1745255"/>
                        <a:pt x="1706879" y="1745159"/>
                      </a:cubicBezTo>
                      <a:lnTo>
                        <a:pt x="1765629" y="1744133"/>
                      </a:lnTo>
                      <a:cubicBezTo>
                        <a:pt x="1771151" y="1744037"/>
                        <a:pt x="1775550" y="1739481"/>
                        <a:pt x="1775454" y="1733959"/>
                      </a:cubicBezTo>
                      <a:close/>
                      <a:moveTo>
                        <a:pt x="1775454" y="1294130"/>
                      </a:moveTo>
                      <a:cubicBezTo>
                        <a:pt x="1775221" y="1280799"/>
                        <a:pt x="1774989" y="1267467"/>
                        <a:pt x="1774756" y="1254136"/>
                      </a:cubicBezTo>
                      <a:cubicBezTo>
                        <a:pt x="1774659" y="1248614"/>
                        <a:pt x="1770104" y="1244215"/>
                        <a:pt x="1764582" y="1244311"/>
                      </a:cubicBezTo>
                      <a:lnTo>
                        <a:pt x="1705832" y="1245337"/>
                      </a:lnTo>
                      <a:cubicBezTo>
                        <a:pt x="1700309" y="1245433"/>
                        <a:pt x="1695910" y="1249989"/>
                        <a:pt x="1696007" y="1255511"/>
                      </a:cubicBezTo>
                      <a:cubicBezTo>
                        <a:pt x="1696240" y="1268842"/>
                        <a:pt x="1696472" y="1282174"/>
                        <a:pt x="1696705" y="1295505"/>
                      </a:cubicBezTo>
                      <a:cubicBezTo>
                        <a:pt x="1696801" y="1301027"/>
                        <a:pt x="1701357" y="1305426"/>
                        <a:pt x="1706879" y="1305330"/>
                      </a:cubicBezTo>
                      <a:lnTo>
                        <a:pt x="1765629" y="1304304"/>
                      </a:lnTo>
                      <a:cubicBezTo>
                        <a:pt x="1771151" y="1304208"/>
                        <a:pt x="1775550" y="1299652"/>
                        <a:pt x="1775454" y="1294130"/>
                      </a:cubicBezTo>
                      <a:close/>
                      <a:moveTo>
                        <a:pt x="1775454" y="1205865"/>
                      </a:moveTo>
                      <a:cubicBezTo>
                        <a:pt x="1775221" y="1192534"/>
                        <a:pt x="1774989" y="1179202"/>
                        <a:pt x="1774756" y="1165871"/>
                      </a:cubicBezTo>
                      <a:cubicBezTo>
                        <a:pt x="1774659" y="1160349"/>
                        <a:pt x="1770104" y="1155950"/>
                        <a:pt x="1764582" y="1156046"/>
                      </a:cubicBezTo>
                      <a:lnTo>
                        <a:pt x="1705832" y="1157072"/>
                      </a:lnTo>
                      <a:cubicBezTo>
                        <a:pt x="1700309" y="1157168"/>
                        <a:pt x="1695910" y="1161724"/>
                        <a:pt x="1696007" y="1167246"/>
                      </a:cubicBezTo>
                      <a:cubicBezTo>
                        <a:pt x="1696240" y="1180577"/>
                        <a:pt x="1696472" y="1193909"/>
                        <a:pt x="1696705" y="1207240"/>
                      </a:cubicBezTo>
                      <a:cubicBezTo>
                        <a:pt x="1696801" y="1212762"/>
                        <a:pt x="1701357" y="1217161"/>
                        <a:pt x="1706879" y="1217065"/>
                      </a:cubicBezTo>
                      <a:lnTo>
                        <a:pt x="1765629" y="1216039"/>
                      </a:lnTo>
                      <a:cubicBezTo>
                        <a:pt x="1771151" y="1215943"/>
                        <a:pt x="1775550" y="1211387"/>
                        <a:pt x="1775454" y="1205865"/>
                      </a:cubicBezTo>
                      <a:close/>
                      <a:moveTo>
                        <a:pt x="1775454" y="1118009"/>
                      </a:moveTo>
                      <a:cubicBezTo>
                        <a:pt x="1775221" y="1104678"/>
                        <a:pt x="1774989" y="1091346"/>
                        <a:pt x="1774756" y="1078015"/>
                      </a:cubicBezTo>
                      <a:cubicBezTo>
                        <a:pt x="1774659" y="1072493"/>
                        <a:pt x="1770104" y="1068094"/>
                        <a:pt x="1764582" y="1068190"/>
                      </a:cubicBezTo>
                      <a:lnTo>
                        <a:pt x="1705832" y="1069216"/>
                      </a:lnTo>
                      <a:cubicBezTo>
                        <a:pt x="1700309" y="1069312"/>
                        <a:pt x="1695910" y="1073868"/>
                        <a:pt x="1696007" y="1079390"/>
                      </a:cubicBezTo>
                      <a:cubicBezTo>
                        <a:pt x="1696240" y="1092721"/>
                        <a:pt x="1696472" y="1106053"/>
                        <a:pt x="1696705" y="1119384"/>
                      </a:cubicBezTo>
                      <a:cubicBezTo>
                        <a:pt x="1696801" y="1124906"/>
                        <a:pt x="1701357" y="1129305"/>
                        <a:pt x="1706879" y="1129209"/>
                      </a:cubicBezTo>
                      <a:lnTo>
                        <a:pt x="1765629" y="1128183"/>
                      </a:lnTo>
                      <a:cubicBezTo>
                        <a:pt x="1771151" y="1128087"/>
                        <a:pt x="1775550" y="1123531"/>
                        <a:pt x="1775454" y="1118009"/>
                      </a:cubicBezTo>
                      <a:close/>
                      <a:moveTo>
                        <a:pt x="1775454" y="1029109"/>
                      </a:moveTo>
                      <a:cubicBezTo>
                        <a:pt x="1775221" y="1015778"/>
                        <a:pt x="1774989" y="1002446"/>
                        <a:pt x="1774756" y="989115"/>
                      </a:cubicBezTo>
                      <a:cubicBezTo>
                        <a:pt x="1774659" y="983593"/>
                        <a:pt x="1770104" y="979194"/>
                        <a:pt x="1764582" y="979290"/>
                      </a:cubicBezTo>
                      <a:lnTo>
                        <a:pt x="1705832" y="980316"/>
                      </a:lnTo>
                      <a:cubicBezTo>
                        <a:pt x="1700309" y="980412"/>
                        <a:pt x="1695910" y="984968"/>
                        <a:pt x="1696007" y="990490"/>
                      </a:cubicBezTo>
                      <a:cubicBezTo>
                        <a:pt x="1696240" y="1003821"/>
                        <a:pt x="1696472" y="1017153"/>
                        <a:pt x="1696705" y="1030484"/>
                      </a:cubicBezTo>
                      <a:cubicBezTo>
                        <a:pt x="1696801" y="1036006"/>
                        <a:pt x="1701357" y="1040405"/>
                        <a:pt x="1706879" y="1040309"/>
                      </a:cubicBezTo>
                      <a:lnTo>
                        <a:pt x="1765629" y="1039283"/>
                      </a:lnTo>
                      <a:cubicBezTo>
                        <a:pt x="1771151" y="1039187"/>
                        <a:pt x="1775550" y="1034631"/>
                        <a:pt x="1775454" y="1029109"/>
                      </a:cubicBezTo>
                      <a:close/>
                      <a:moveTo>
                        <a:pt x="1775454" y="586105"/>
                      </a:moveTo>
                      <a:cubicBezTo>
                        <a:pt x="1775221" y="572774"/>
                        <a:pt x="1774989" y="559442"/>
                        <a:pt x="1774756" y="546111"/>
                      </a:cubicBezTo>
                      <a:cubicBezTo>
                        <a:pt x="1774659" y="540589"/>
                        <a:pt x="1770104" y="536190"/>
                        <a:pt x="1764582" y="536286"/>
                      </a:cubicBezTo>
                      <a:lnTo>
                        <a:pt x="1705832" y="537312"/>
                      </a:lnTo>
                      <a:cubicBezTo>
                        <a:pt x="1700309" y="537408"/>
                        <a:pt x="1695910" y="541964"/>
                        <a:pt x="1696007" y="547486"/>
                      </a:cubicBezTo>
                      <a:cubicBezTo>
                        <a:pt x="1696240" y="560817"/>
                        <a:pt x="1696472" y="574149"/>
                        <a:pt x="1696705" y="587480"/>
                      </a:cubicBezTo>
                      <a:cubicBezTo>
                        <a:pt x="1696801" y="593002"/>
                        <a:pt x="1701357" y="597401"/>
                        <a:pt x="1706879" y="597305"/>
                      </a:cubicBezTo>
                      <a:lnTo>
                        <a:pt x="1765629" y="596279"/>
                      </a:lnTo>
                      <a:cubicBezTo>
                        <a:pt x="1771151" y="596183"/>
                        <a:pt x="1775550" y="591627"/>
                        <a:pt x="1775454" y="586105"/>
                      </a:cubicBezTo>
                      <a:close/>
                      <a:moveTo>
                        <a:pt x="1775454" y="497840"/>
                      </a:moveTo>
                      <a:cubicBezTo>
                        <a:pt x="1775221" y="484509"/>
                        <a:pt x="1774989" y="471177"/>
                        <a:pt x="1774756" y="457846"/>
                      </a:cubicBezTo>
                      <a:cubicBezTo>
                        <a:pt x="1774659" y="452324"/>
                        <a:pt x="1770104" y="447925"/>
                        <a:pt x="1764582" y="448021"/>
                      </a:cubicBezTo>
                      <a:lnTo>
                        <a:pt x="1705832" y="449047"/>
                      </a:lnTo>
                      <a:cubicBezTo>
                        <a:pt x="1700309" y="449143"/>
                        <a:pt x="1695910" y="453699"/>
                        <a:pt x="1696007" y="459221"/>
                      </a:cubicBezTo>
                      <a:cubicBezTo>
                        <a:pt x="1696240" y="472552"/>
                        <a:pt x="1696472" y="485884"/>
                        <a:pt x="1696705" y="499215"/>
                      </a:cubicBezTo>
                      <a:cubicBezTo>
                        <a:pt x="1696801" y="504737"/>
                        <a:pt x="1701357" y="509136"/>
                        <a:pt x="1706879" y="509040"/>
                      </a:cubicBezTo>
                      <a:lnTo>
                        <a:pt x="1765629" y="508014"/>
                      </a:lnTo>
                      <a:cubicBezTo>
                        <a:pt x="1771151" y="507918"/>
                        <a:pt x="1775550" y="503362"/>
                        <a:pt x="1775454" y="497840"/>
                      </a:cubicBezTo>
                      <a:close/>
                      <a:moveTo>
                        <a:pt x="1775454" y="409984"/>
                      </a:moveTo>
                      <a:cubicBezTo>
                        <a:pt x="1775221" y="396653"/>
                        <a:pt x="1774989" y="383321"/>
                        <a:pt x="1774756" y="369990"/>
                      </a:cubicBezTo>
                      <a:cubicBezTo>
                        <a:pt x="1774659" y="364468"/>
                        <a:pt x="1770104" y="360069"/>
                        <a:pt x="1764582" y="360165"/>
                      </a:cubicBezTo>
                      <a:lnTo>
                        <a:pt x="1705832" y="361191"/>
                      </a:lnTo>
                      <a:cubicBezTo>
                        <a:pt x="1700309" y="361287"/>
                        <a:pt x="1695910" y="365843"/>
                        <a:pt x="1696007" y="371365"/>
                      </a:cubicBezTo>
                      <a:cubicBezTo>
                        <a:pt x="1696240" y="384696"/>
                        <a:pt x="1696472" y="398028"/>
                        <a:pt x="1696705" y="411359"/>
                      </a:cubicBezTo>
                      <a:cubicBezTo>
                        <a:pt x="1696801" y="416881"/>
                        <a:pt x="1701357" y="421280"/>
                        <a:pt x="1706879" y="421184"/>
                      </a:cubicBezTo>
                      <a:lnTo>
                        <a:pt x="1765629" y="420158"/>
                      </a:lnTo>
                      <a:cubicBezTo>
                        <a:pt x="1771151" y="420062"/>
                        <a:pt x="1775550" y="415506"/>
                        <a:pt x="1775454" y="409984"/>
                      </a:cubicBezTo>
                      <a:close/>
                      <a:moveTo>
                        <a:pt x="1775454" y="321084"/>
                      </a:moveTo>
                      <a:cubicBezTo>
                        <a:pt x="1775221" y="307753"/>
                        <a:pt x="1774989" y="294421"/>
                        <a:pt x="1774756" y="281090"/>
                      </a:cubicBezTo>
                      <a:cubicBezTo>
                        <a:pt x="1774659" y="275568"/>
                        <a:pt x="1770104" y="271169"/>
                        <a:pt x="1764582" y="271265"/>
                      </a:cubicBezTo>
                      <a:lnTo>
                        <a:pt x="1705832" y="272291"/>
                      </a:lnTo>
                      <a:cubicBezTo>
                        <a:pt x="1700309" y="272387"/>
                        <a:pt x="1695910" y="276943"/>
                        <a:pt x="1696007" y="282465"/>
                      </a:cubicBezTo>
                      <a:cubicBezTo>
                        <a:pt x="1696240" y="295796"/>
                        <a:pt x="1696472" y="309128"/>
                        <a:pt x="1696705" y="322459"/>
                      </a:cubicBezTo>
                      <a:cubicBezTo>
                        <a:pt x="1696801" y="327981"/>
                        <a:pt x="1701357" y="332380"/>
                        <a:pt x="1706879" y="332284"/>
                      </a:cubicBezTo>
                      <a:lnTo>
                        <a:pt x="1765629" y="331258"/>
                      </a:lnTo>
                      <a:cubicBezTo>
                        <a:pt x="1771151" y="331162"/>
                        <a:pt x="1775550" y="326606"/>
                        <a:pt x="1775454" y="321084"/>
                      </a:cubicBezTo>
                      <a:close/>
                      <a:moveTo>
                        <a:pt x="1776353" y="7993486"/>
                      </a:moveTo>
                      <a:cubicBezTo>
                        <a:pt x="1776120" y="7980155"/>
                        <a:pt x="1775888" y="7966823"/>
                        <a:pt x="1775655" y="7953492"/>
                      </a:cubicBezTo>
                      <a:cubicBezTo>
                        <a:pt x="1775558" y="7947969"/>
                        <a:pt x="1771003" y="7943570"/>
                        <a:pt x="1765481" y="7943667"/>
                      </a:cubicBezTo>
                      <a:lnTo>
                        <a:pt x="1706731" y="7944692"/>
                      </a:lnTo>
                      <a:cubicBezTo>
                        <a:pt x="1701208" y="7944789"/>
                        <a:pt x="1696809" y="7949344"/>
                        <a:pt x="1696906" y="7954866"/>
                      </a:cubicBezTo>
                      <a:cubicBezTo>
                        <a:pt x="1697139" y="7968197"/>
                        <a:pt x="1697371" y="7981529"/>
                        <a:pt x="1697604" y="7994860"/>
                      </a:cubicBezTo>
                      <a:cubicBezTo>
                        <a:pt x="1697700" y="8000382"/>
                        <a:pt x="1702256" y="8004781"/>
                        <a:pt x="1707778" y="8004685"/>
                      </a:cubicBezTo>
                      <a:lnTo>
                        <a:pt x="1766528" y="8003660"/>
                      </a:lnTo>
                      <a:cubicBezTo>
                        <a:pt x="1772050" y="8003563"/>
                        <a:pt x="1776449" y="7999008"/>
                        <a:pt x="1776353" y="7993486"/>
                      </a:cubicBezTo>
                      <a:close/>
                      <a:moveTo>
                        <a:pt x="1776353" y="7905221"/>
                      </a:moveTo>
                      <a:cubicBezTo>
                        <a:pt x="1776120" y="7891890"/>
                        <a:pt x="1775888" y="7878558"/>
                        <a:pt x="1775655" y="7865227"/>
                      </a:cubicBezTo>
                      <a:cubicBezTo>
                        <a:pt x="1775558" y="7859704"/>
                        <a:pt x="1771003" y="7855305"/>
                        <a:pt x="1765481" y="7855402"/>
                      </a:cubicBezTo>
                      <a:lnTo>
                        <a:pt x="1706731" y="7856427"/>
                      </a:lnTo>
                      <a:cubicBezTo>
                        <a:pt x="1701208" y="7856524"/>
                        <a:pt x="1696809" y="7861079"/>
                        <a:pt x="1696906" y="7866601"/>
                      </a:cubicBezTo>
                      <a:cubicBezTo>
                        <a:pt x="1697139" y="7879932"/>
                        <a:pt x="1697371" y="7893264"/>
                        <a:pt x="1697604" y="7906595"/>
                      </a:cubicBezTo>
                      <a:cubicBezTo>
                        <a:pt x="1697700" y="7912117"/>
                        <a:pt x="1702256" y="7916516"/>
                        <a:pt x="1707778" y="7916420"/>
                      </a:cubicBezTo>
                      <a:lnTo>
                        <a:pt x="1766528" y="7915395"/>
                      </a:lnTo>
                      <a:cubicBezTo>
                        <a:pt x="1772050" y="7915298"/>
                        <a:pt x="1776449" y="7910743"/>
                        <a:pt x="1776353" y="7905221"/>
                      </a:cubicBezTo>
                      <a:close/>
                      <a:moveTo>
                        <a:pt x="1776353" y="7817365"/>
                      </a:moveTo>
                      <a:cubicBezTo>
                        <a:pt x="1776120" y="7804034"/>
                        <a:pt x="1775888" y="7790702"/>
                        <a:pt x="1775655" y="7777371"/>
                      </a:cubicBezTo>
                      <a:cubicBezTo>
                        <a:pt x="1775558" y="7771848"/>
                        <a:pt x="1771003" y="7767449"/>
                        <a:pt x="1765481" y="7767546"/>
                      </a:cubicBezTo>
                      <a:lnTo>
                        <a:pt x="1706731" y="7768571"/>
                      </a:lnTo>
                      <a:cubicBezTo>
                        <a:pt x="1701208" y="7768668"/>
                        <a:pt x="1696809" y="7773223"/>
                        <a:pt x="1696906" y="7778745"/>
                      </a:cubicBezTo>
                      <a:cubicBezTo>
                        <a:pt x="1697139" y="7792076"/>
                        <a:pt x="1697371" y="7805408"/>
                        <a:pt x="1697604" y="7818739"/>
                      </a:cubicBezTo>
                      <a:cubicBezTo>
                        <a:pt x="1697700" y="7824261"/>
                        <a:pt x="1702256" y="7828660"/>
                        <a:pt x="1707778" y="7828564"/>
                      </a:cubicBezTo>
                      <a:lnTo>
                        <a:pt x="1766528" y="7827539"/>
                      </a:lnTo>
                      <a:cubicBezTo>
                        <a:pt x="1772050" y="7827442"/>
                        <a:pt x="1776449" y="7822887"/>
                        <a:pt x="1776353" y="7817365"/>
                      </a:cubicBezTo>
                      <a:close/>
                      <a:moveTo>
                        <a:pt x="1776353" y="7728465"/>
                      </a:moveTo>
                      <a:cubicBezTo>
                        <a:pt x="1776120" y="7715134"/>
                        <a:pt x="1775888" y="7701802"/>
                        <a:pt x="1775655" y="7688471"/>
                      </a:cubicBezTo>
                      <a:cubicBezTo>
                        <a:pt x="1775558" y="7682948"/>
                        <a:pt x="1771003" y="7678549"/>
                        <a:pt x="1765481" y="7678646"/>
                      </a:cubicBezTo>
                      <a:lnTo>
                        <a:pt x="1706731" y="7679671"/>
                      </a:lnTo>
                      <a:cubicBezTo>
                        <a:pt x="1701208" y="7679768"/>
                        <a:pt x="1696809" y="7684323"/>
                        <a:pt x="1696906" y="7689845"/>
                      </a:cubicBezTo>
                      <a:cubicBezTo>
                        <a:pt x="1697139" y="7703176"/>
                        <a:pt x="1697371" y="7716508"/>
                        <a:pt x="1697604" y="7729839"/>
                      </a:cubicBezTo>
                      <a:cubicBezTo>
                        <a:pt x="1697700" y="7735361"/>
                        <a:pt x="1702256" y="7739760"/>
                        <a:pt x="1707778" y="7739664"/>
                      </a:cubicBezTo>
                      <a:lnTo>
                        <a:pt x="1766528" y="7738639"/>
                      </a:lnTo>
                      <a:cubicBezTo>
                        <a:pt x="1772050" y="7738542"/>
                        <a:pt x="1776449" y="7733987"/>
                        <a:pt x="1776353" y="7728465"/>
                      </a:cubicBezTo>
                      <a:close/>
                      <a:moveTo>
                        <a:pt x="1776353" y="7285461"/>
                      </a:moveTo>
                      <a:cubicBezTo>
                        <a:pt x="1776120" y="7272130"/>
                        <a:pt x="1775888" y="7258798"/>
                        <a:pt x="1775655" y="7245467"/>
                      </a:cubicBezTo>
                      <a:cubicBezTo>
                        <a:pt x="1775558" y="7239944"/>
                        <a:pt x="1771003" y="7235545"/>
                        <a:pt x="1765481" y="7235642"/>
                      </a:cubicBezTo>
                      <a:lnTo>
                        <a:pt x="1706731" y="7236667"/>
                      </a:lnTo>
                      <a:cubicBezTo>
                        <a:pt x="1701208" y="7236764"/>
                        <a:pt x="1696809" y="7241319"/>
                        <a:pt x="1696906" y="7246841"/>
                      </a:cubicBezTo>
                      <a:cubicBezTo>
                        <a:pt x="1697139" y="7260172"/>
                        <a:pt x="1697371" y="7273504"/>
                        <a:pt x="1697604" y="7286835"/>
                      </a:cubicBezTo>
                      <a:cubicBezTo>
                        <a:pt x="1697700" y="7292357"/>
                        <a:pt x="1702256" y="7296756"/>
                        <a:pt x="1707778" y="7296660"/>
                      </a:cubicBezTo>
                      <a:lnTo>
                        <a:pt x="1766528" y="7295635"/>
                      </a:lnTo>
                      <a:cubicBezTo>
                        <a:pt x="1772050" y="7295538"/>
                        <a:pt x="1776449" y="7290983"/>
                        <a:pt x="1776353" y="7285461"/>
                      </a:cubicBezTo>
                      <a:close/>
                      <a:moveTo>
                        <a:pt x="1776353" y="7197196"/>
                      </a:moveTo>
                      <a:cubicBezTo>
                        <a:pt x="1776120" y="7183865"/>
                        <a:pt x="1775888" y="7170533"/>
                        <a:pt x="1775655" y="7157202"/>
                      </a:cubicBezTo>
                      <a:cubicBezTo>
                        <a:pt x="1775558" y="7151679"/>
                        <a:pt x="1771003" y="7147280"/>
                        <a:pt x="1765481" y="7147377"/>
                      </a:cubicBezTo>
                      <a:lnTo>
                        <a:pt x="1706731" y="7148402"/>
                      </a:lnTo>
                      <a:cubicBezTo>
                        <a:pt x="1701208" y="7148499"/>
                        <a:pt x="1696809" y="7153054"/>
                        <a:pt x="1696906" y="7158576"/>
                      </a:cubicBezTo>
                      <a:cubicBezTo>
                        <a:pt x="1697139" y="7171907"/>
                        <a:pt x="1697371" y="7185239"/>
                        <a:pt x="1697604" y="7198570"/>
                      </a:cubicBezTo>
                      <a:cubicBezTo>
                        <a:pt x="1697700" y="7204092"/>
                        <a:pt x="1702256" y="7208491"/>
                        <a:pt x="1707778" y="7208395"/>
                      </a:cubicBezTo>
                      <a:lnTo>
                        <a:pt x="1766528" y="7207370"/>
                      </a:lnTo>
                      <a:cubicBezTo>
                        <a:pt x="1772050" y="7207273"/>
                        <a:pt x="1776449" y="7202718"/>
                        <a:pt x="1776353" y="7197196"/>
                      </a:cubicBezTo>
                      <a:close/>
                      <a:moveTo>
                        <a:pt x="1776353" y="7109340"/>
                      </a:moveTo>
                      <a:cubicBezTo>
                        <a:pt x="1776120" y="7096009"/>
                        <a:pt x="1775888" y="7082677"/>
                        <a:pt x="1775655" y="7069346"/>
                      </a:cubicBezTo>
                      <a:cubicBezTo>
                        <a:pt x="1775558" y="7063823"/>
                        <a:pt x="1771003" y="7059424"/>
                        <a:pt x="1765481" y="7059521"/>
                      </a:cubicBezTo>
                      <a:lnTo>
                        <a:pt x="1706731" y="7060546"/>
                      </a:lnTo>
                      <a:cubicBezTo>
                        <a:pt x="1701208" y="7060643"/>
                        <a:pt x="1696809" y="7065198"/>
                        <a:pt x="1696906" y="7070720"/>
                      </a:cubicBezTo>
                      <a:cubicBezTo>
                        <a:pt x="1697139" y="7084051"/>
                        <a:pt x="1697371" y="7097383"/>
                        <a:pt x="1697604" y="7110714"/>
                      </a:cubicBezTo>
                      <a:cubicBezTo>
                        <a:pt x="1697700" y="7116236"/>
                        <a:pt x="1702256" y="7120635"/>
                        <a:pt x="1707778" y="7120539"/>
                      </a:cubicBezTo>
                      <a:lnTo>
                        <a:pt x="1766528" y="7119514"/>
                      </a:lnTo>
                      <a:cubicBezTo>
                        <a:pt x="1772050" y="7119417"/>
                        <a:pt x="1776449" y="7114862"/>
                        <a:pt x="1776353" y="7109340"/>
                      </a:cubicBezTo>
                      <a:close/>
                      <a:moveTo>
                        <a:pt x="1776353" y="7020440"/>
                      </a:moveTo>
                      <a:cubicBezTo>
                        <a:pt x="1776120" y="7007109"/>
                        <a:pt x="1775888" y="6993777"/>
                        <a:pt x="1775655" y="6980446"/>
                      </a:cubicBezTo>
                      <a:cubicBezTo>
                        <a:pt x="1775558" y="6974923"/>
                        <a:pt x="1771003" y="6970524"/>
                        <a:pt x="1765481" y="6970621"/>
                      </a:cubicBezTo>
                      <a:lnTo>
                        <a:pt x="1706731" y="6971646"/>
                      </a:lnTo>
                      <a:cubicBezTo>
                        <a:pt x="1701208" y="6971743"/>
                        <a:pt x="1696809" y="6976298"/>
                        <a:pt x="1696906" y="6981820"/>
                      </a:cubicBezTo>
                      <a:cubicBezTo>
                        <a:pt x="1697139" y="6995151"/>
                        <a:pt x="1697371" y="7008483"/>
                        <a:pt x="1697604" y="7021814"/>
                      </a:cubicBezTo>
                      <a:cubicBezTo>
                        <a:pt x="1697700" y="7027336"/>
                        <a:pt x="1702256" y="7031735"/>
                        <a:pt x="1707778" y="7031639"/>
                      </a:cubicBezTo>
                      <a:lnTo>
                        <a:pt x="1766528" y="7030614"/>
                      </a:lnTo>
                      <a:cubicBezTo>
                        <a:pt x="1772050" y="7030517"/>
                        <a:pt x="1776449" y="7025962"/>
                        <a:pt x="1776353" y="7020440"/>
                      </a:cubicBezTo>
                      <a:close/>
                      <a:moveTo>
                        <a:pt x="1776353" y="6580611"/>
                      </a:moveTo>
                      <a:cubicBezTo>
                        <a:pt x="1776120" y="6567280"/>
                        <a:pt x="1775888" y="6553948"/>
                        <a:pt x="1775655" y="6540617"/>
                      </a:cubicBezTo>
                      <a:cubicBezTo>
                        <a:pt x="1775558" y="6535094"/>
                        <a:pt x="1771003" y="6530695"/>
                        <a:pt x="1765481" y="6530792"/>
                      </a:cubicBezTo>
                      <a:lnTo>
                        <a:pt x="1706731" y="6531817"/>
                      </a:lnTo>
                      <a:cubicBezTo>
                        <a:pt x="1701208" y="6531914"/>
                        <a:pt x="1696809" y="6536469"/>
                        <a:pt x="1696906" y="6541991"/>
                      </a:cubicBezTo>
                      <a:cubicBezTo>
                        <a:pt x="1697139" y="6555322"/>
                        <a:pt x="1697371" y="6568654"/>
                        <a:pt x="1697604" y="6581985"/>
                      </a:cubicBezTo>
                      <a:cubicBezTo>
                        <a:pt x="1697700" y="6587507"/>
                        <a:pt x="1702256" y="6591906"/>
                        <a:pt x="1707778" y="6591810"/>
                      </a:cubicBezTo>
                      <a:lnTo>
                        <a:pt x="1766528" y="6590785"/>
                      </a:lnTo>
                      <a:cubicBezTo>
                        <a:pt x="1772050" y="6590688"/>
                        <a:pt x="1776449" y="6586133"/>
                        <a:pt x="1776353" y="6580611"/>
                      </a:cubicBezTo>
                      <a:close/>
                      <a:moveTo>
                        <a:pt x="1776353" y="6492346"/>
                      </a:moveTo>
                      <a:cubicBezTo>
                        <a:pt x="1776120" y="6479015"/>
                        <a:pt x="1775888" y="6465683"/>
                        <a:pt x="1775655" y="6452352"/>
                      </a:cubicBezTo>
                      <a:cubicBezTo>
                        <a:pt x="1775558" y="6446829"/>
                        <a:pt x="1771003" y="6442430"/>
                        <a:pt x="1765481" y="6442527"/>
                      </a:cubicBezTo>
                      <a:lnTo>
                        <a:pt x="1706731" y="6443552"/>
                      </a:lnTo>
                      <a:cubicBezTo>
                        <a:pt x="1701208" y="6443649"/>
                        <a:pt x="1696809" y="6448204"/>
                        <a:pt x="1696906" y="6453726"/>
                      </a:cubicBezTo>
                      <a:cubicBezTo>
                        <a:pt x="1697139" y="6467057"/>
                        <a:pt x="1697371" y="6480389"/>
                        <a:pt x="1697604" y="6493720"/>
                      </a:cubicBezTo>
                      <a:cubicBezTo>
                        <a:pt x="1697700" y="6499242"/>
                        <a:pt x="1702256" y="6503641"/>
                        <a:pt x="1707778" y="6503545"/>
                      </a:cubicBezTo>
                      <a:lnTo>
                        <a:pt x="1766528" y="6502520"/>
                      </a:lnTo>
                      <a:cubicBezTo>
                        <a:pt x="1772050" y="6502423"/>
                        <a:pt x="1776449" y="6497868"/>
                        <a:pt x="1776353" y="6492346"/>
                      </a:cubicBezTo>
                      <a:close/>
                      <a:moveTo>
                        <a:pt x="1776353" y="6404490"/>
                      </a:moveTo>
                      <a:cubicBezTo>
                        <a:pt x="1776120" y="6391159"/>
                        <a:pt x="1775888" y="6377827"/>
                        <a:pt x="1775655" y="6364496"/>
                      </a:cubicBezTo>
                      <a:cubicBezTo>
                        <a:pt x="1775558" y="6358973"/>
                        <a:pt x="1771003" y="6354574"/>
                        <a:pt x="1765481" y="6354671"/>
                      </a:cubicBezTo>
                      <a:lnTo>
                        <a:pt x="1706731" y="6355696"/>
                      </a:lnTo>
                      <a:cubicBezTo>
                        <a:pt x="1701208" y="6355793"/>
                        <a:pt x="1696809" y="6360348"/>
                        <a:pt x="1696906" y="6365870"/>
                      </a:cubicBezTo>
                      <a:cubicBezTo>
                        <a:pt x="1697139" y="6379201"/>
                        <a:pt x="1697371" y="6392533"/>
                        <a:pt x="1697604" y="6405864"/>
                      </a:cubicBezTo>
                      <a:cubicBezTo>
                        <a:pt x="1697700" y="6411386"/>
                        <a:pt x="1702256" y="6415785"/>
                        <a:pt x="1707778" y="6415689"/>
                      </a:cubicBezTo>
                      <a:lnTo>
                        <a:pt x="1766528" y="6414664"/>
                      </a:lnTo>
                      <a:cubicBezTo>
                        <a:pt x="1772050" y="6414567"/>
                        <a:pt x="1776449" y="6410012"/>
                        <a:pt x="1776353" y="6404490"/>
                      </a:cubicBezTo>
                      <a:close/>
                      <a:moveTo>
                        <a:pt x="1776353" y="6315590"/>
                      </a:moveTo>
                      <a:cubicBezTo>
                        <a:pt x="1776120" y="6302259"/>
                        <a:pt x="1775888" y="6288927"/>
                        <a:pt x="1775655" y="6275596"/>
                      </a:cubicBezTo>
                      <a:cubicBezTo>
                        <a:pt x="1775558" y="6270073"/>
                        <a:pt x="1771003" y="6265674"/>
                        <a:pt x="1765481" y="6265771"/>
                      </a:cubicBezTo>
                      <a:lnTo>
                        <a:pt x="1706731" y="6266796"/>
                      </a:lnTo>
                      <a:cubicBezTo>
                        <a:pt x="1701208" y="6266893"/>
                        <a:pt x="1696809" y="6271448"/>
                        <a:pt x="1696906" y="6276970"/>
                      </a:cubicBezTo>
                      <a:cubicBezTo>
                        <a:pt x="1697139" y="6290301"/>
                        <a:pt x="1697371" y="6303633"/>
                        <a:pt x="1697604" y="6316964"/>
                      </a:cubicBezTo>
                      <a:cubicBezTo>
                        <a:pt x="1697700" y="6322486"/>
                        <a:pt x="1702256" y="6326885"/>
                        <a:pt x="1707778" y="6326789"/>
                      </a:cubicBezTo>
                      <a:lnTo>
                        <a:pt x="1766528" y="6325764"/>
                      </a:lnTo>
                      <a:cubicBezTo>
                        <a:pt x="1772050" y="6325667"/>
                        <a:pt x="1776449" y="6321112"/>
                        <a:pt x="1776353" y="6315590"/>
                      </a:cubicBezTo>
                      <a:close/>
                      <a:moveTo>
                        <a:pt x="1776353" y="5872586"/>
                      </a:moveTo>
                      <a:cubicBezTo>
                        <a:pt x="1776120" y="5859255"/>
                        <a:pt x="1775888" y="5845923"/>
                        <a:pt x="1775655" y="5832592"/>
                      </a:cubicBezTo>
                      <a:cubicBezTo>
                        <a:pt x="1775558" y="5827069"/>
                        <a:pt x="1771003" y="5822670"/>
                        <a:pt x="1765481" y="5822767"/>
                      </a:cubicBezTo>
                      <a:lnTo>
                        <a:pt x="1706731" y="5823792"/>
                      </a:lnTo>
                      <a:cubicBezTo>
                        <a:pt x="1701208" y="5823889"/>
                        <a:pt x="1696809" y="5828444"/>
                        <a:pt x="1696906" y="5833966"/>
                      </a:cubicBezTo>
                      <a:cubicBezTo>
                        <a:pt x="1697139" y="5847297"/>
                        <a:pt x="1697371" y="5860629"/>
                        <a:pt x="1697604" y="5873960"/>
                      </a:cubicBezTo>
                      <a:cubicBezTo>
                        <a:pt x="1697700" y="5879482"/>
                        <a:pt x="1702256" y="5883881"/>
                        <a:pt x="1707778" y="5883785"/>
                      </a:cubicBezTo>
                      <a:lnTo>
                        <a:pt x="1766528" y="5882760"/>
                      </a:lnTo>
                      <a:cubicBezTo>
                        <a:pt x="1772050" y="5882663"/>
                        <a:pt x="1776449" y="5878108"/>
                        <a:pt x="1776353" y="5872586"/>
                      </a:cubicBezTo>
                      <a:close/>
                      <a:moveTo>
                        <a:pt x="1776353" y="5784321"/>
                      </a:moveTo>
                      <a:cubicBezTo>
                        <a:pt x="1776120" y="5770990"/>
                        <a:pt x="1775888" y="5757658"/>
                        <a:pt x="1775655" y="5744327"/>
                      </a:cubicBezTo>
                      <a:cubicBezTo>
                        <a:pt x="1775558" y="5738804"/>
                        <a:pt x="1771003" y="5734405"/>
                        <a:pt x="1765481" y="5734502"/>
                      </a:cubicBezTo>
                      <a:lnTo>
                        <a:pt x="1706731" y="5735527"/>
                      </a:lnTo>
                      <a:cubicBezTo>
                        <a:pt x="1701208" y="5735624"/>
                        <a:pt x="1696809" y="5740179"/>
                        <a:pt x="1696906" y="5745701"/>
                      </a:cubicBezTo>
                      <a:cubicBezTo>
                        <a:pt x="1697139" y="5759032"/>
                        <a:pt x="1697371" y="5772364"/>
                        <a:pt x="1697604" y="5785695"/>
                      </a:cubicBezTo>
                      <a:cubicBezTo>
                        <a:pt x="1697700" y="5791217"/>
                        <a:pt x="1702256" y="5795616"/>
                        <a:pt x="1707778" y="5795520"/>
                      </a:cubicBezTo>
                      <a:lnTo>
                        <a:pt x="1766528" y="5794495"/>
                      </a:lnTo>
                      <a:cubicBezTo>
                        <a:pt x="1772050" y="5794398"/>
                        <a:pt x="1776449" y="5789843"/>
                        <a:pt x="1776353" y="5784321"/>
                      </a:cubicBezTo>
                      <a:close/>
                      <a:moveTo>
                        <a:pt x="1776353" y="5696465"/>
                      </a:moveTo>
                      <a:cubicBezTo>
                        <a:pt x="1776120" y="5683134"/>
                        <a:pt x="1775888" y="5669802"/>
                        <a:pt x="1775655" y="5656471"/>
                      </a:cubicBezTo>
                      <a:cubicBezTo>
                        <a:pt x="1775558" y="5650948"/>
                        <a:pt x="1771003" y="5646549"/>
                        <a:pt x="1765481" y="5646646"/>
                      </a:cubicBezTo>
                      <a:lnTo>
                        <a:pt x="1706731" y="5647671"/>
                      </a:lnTo>
                      <a:cubicBezTo>
                        <a:pt x="1701208" y="5647768"/>
                        <a:pt x="1696809" y="5652323"/>
                        <a:pt x="1696906" y="5657845"/>
                      </a:cubicBezTo>
                      <a:cubicBezTo>
                        <a:pt x="1697139" y="5671176"/>
                        <a:pt x="1697371" y="5684508"/>
                        <a:pt x="1697604" y="5697839"/>
                      </a:cubicBezTo>
                      <a:cubicBezTo>
                        <a:pt x="1697700" y="5703361"/>
                        <a:pt x="1702256" y="5707760"/>
                        <a:pt x="1707778" y="5707664"/>
                      </a:cubicBezTo>
                      <a:lnTo>
                        <a:pt x="1766528" y="5706639"/>
                      </a:lnTo>
                      <a:cubicBezTo>
                        <a:pt x="1772050" y="5706542"/>
                        <a:pt x="1776449" y="5701987"/>
                        <a:pt x="1776353" y="5696465"/>
                      </a:cubicBezTo>
                      <a:close/>
                      <a:moveTo>
                        <a:pt x="1776353" y="5607565"/>
                      </a:moveTo>
                      <a:cubicBezTo>
                        <a:pt x="1776120" y="5594234"/>
                        <a:pt x="1775888" y="5580902"/>
                        <a:pt x="1775655" y="5567571"/>
                      </a:cubicBezTo>
                      <a:cubicBezTo>
                        <a:pt x="1775558" y="5562048"/>
                        <a:pt x="1771003" y="5557649"/>
                        <a:pt x="1765481" y="5557746"/>
                      </a:cubicBezTo>
                      <a:lnTo>
                        <a:pt x="1706731" y="5558771"/>
                      </a:lnTo>
                      <a:cubicBezTo>
                        <a:pt x="1701208" y="5558868"/>
                        <a:pt x="1696809" y="5563423"/>
                        <a:pt x="1696906" y="5568945"/>
                      </a:cubicBezTo>
                      <a:cubicBezTo>
                        <a:pt x="1697139" y="5582276"/>
                        <a:pt x="1697371" y="5595608"/>
                        <a:pt x="1697604" y="5608939"/>
                      </a:cubicBezTo>
                      <a:cubicBezTo>
                        <a:pt x="1697700" y="5614461"/>
                        <a:pt x="1702256" y="5618860"/>
                        <a:pt x="1707778" y="5618764"/>
                      </a:cubicBezTo>
                      <a:lnTo>
                        <a:pt x="1766528" y="5617739"/>
                      </a:lnTo>
                      <a:cubicBezTo>
                        <a:pt x="1772050" y="5617642"/>
                        <a:pt x="1776449" y="5613087"/>
                        <a:pt x="1776353" y="5607565"/>
                      </a:cubicBezTo>
                      <a:close/>
                      <a:moveTo>
                        <a:pt x="1776353" y="5174088"/>
                      </a:moveTo>
                      <a:cubicBezTo>
                        <a:pt x="1776120" y="5160757"/>
                        <a:pt x="1775888" y="5147425"/>
                        <a:pt x="1775655" y="5134094"/>
                      </a:cubicBezTo>
                      <a:cubicBezTo>
                        <a:pt x="1775558" y="5128571"/>
                        <a:pt x="1771003" y="5124172"/>
                        <a:pt x="1765481" y="5124269"/>
                      </a:cubicBezTo>
                      <a:lnTo>
                        <a:pt x="1706731" y="5125294"/>
                      </a:lnTo>
                      <a:cubicBezTo>
                        <a:pt x="1701208" y="5125391"/>
                        <a:pt x="1696809" y="5129946"/>
                        <a:pt x="1696906" y="5135468"/>
                      </a:cubicBezTo>
                      <a:cubicBezTo>
                        <a:pt x="1697139" y="5148799"/>
                        <a:pt x="1697371" y="5162131"/>
                        <a:pt x="1697604" y="5175462"/>
                      </a:cubicBezTo>
                      <a:cubicBezTo>
                        <a:pt x="1697700" y="5180984"/>
                        <a:pt x="1702256" y="5185383"/>
                        <a:pt x="1707778" y="5185287"/>
                      </a:cubicBezTo>
                      <a:lnTo>
                        <a:pt x="1766528" y="5184262"/>
                      </a:lnTo>
                      <a:cubicBezTo>
                        <a:pt x="1772050" y="5184165"/>
                        <a:pt x="1776449" y="5179610"/>
                        <a:pt x="1776353" y="5174088"/>
                      </a:cubicBezTo>
                      <a:close/>
                      <a:moveTo>
                        <a:pt x="1776353" y="5085823"/>
                      </a:moveTo>
                      <a:cubicBezTo>
                        <a:pt x="1776120" y="5072492"/>
                        <a:pt x="1775888" y="5059160"/>
                        <a:pt x="1775655" y="5045829"/>
                      </a:cubicBezTo>
                      <a:cubicBezTo>
                        <a:pt x="1775558" y="5040306"/>
                        <a:pt x="1771003" y="5035907"/>
                        <a:pt x="1765481" y="5036004"/>
                      </a:cubicBezTo>
                      <a:lnTo>
                        <a:pt x="1706731" y="5037029"/>
                      </a:lnTo>
                      <a:cubicBezTo>
                        <a:pt x="1701208" y="5037126"/>
                        <a:pt x="1696809" y="5041681"/>
                        <a:pt x="1696906" y="5047203"/>
                      </a:cubicBezTo>
                      <a:cubicBezTo>
                        <a:pt x="1697139" y="5060534"/>
                        <a:pt x="1697371" y="5073866"/>
                        <a:pt x="1697604" y="5087197"/>
                      </a:cubicBezTo>
                      <a:cubicBezTo>
                        <a:pt x="1697700" y="5092719"/>
                        <a:pt x="1702256" y="5097118"/>
                        <a:pt x="1707778" y="5097022"/>
                      </a:cubicBezTo>
                      <a:lnTo>
                        <a:pt x="1766528" y="5095997"/>
                      </a:lnTo>
                      <a:cubicBezTo>
                        <a:pt x="1772050" y="5095900"/>
                        <a:pt x="1776449" y="5091345"/>
                        <a:pt x="1776353" y="5085823"/>
                      </a:cubicBezTo>
                      <a:close/>
                      <a:moveTo>
                        <a:pt x="1776353" y="4997967"/>
                      </a:moveTo>
                      <a:cubicBezTo>
                        <a:pt x="1776120" y="4984636"/>
                        <a:pt x="1775888" y="4971304"/>
                        <a:pt x="1775655" y="4957973"/>
                      </a:cubicBezTo>
                      <a:cubicBezTo>
                        <a:pt x="1775558" y="4952450"/>
                        <a:pt x="1771003" y="4948051"/>
                        <a:pt x="1765481" y="4948148"/>
                      </a:cubicBezTo>
                      <a:lnTo>
                        <a:pt x="1706731" y="4949173"/>
                      </a:lnTo>
                      <a:cubicBezTo>
                        <a:pt x="1701208" y="4949270"/>
                        <a:pt x="1696809" y="4953825"/>
                        <a:pt x="1696906" y="4959347"/>
                      </a:cubicBezTo>
                      <a:cubicBezTo>
                        <a:pt x="1697139" y="4972678"/>
                        <a:pt x="1697371" y="4986010"/>
                        <a:pt x="1697604" y="4999341"/>
                      </a:cubicBezTo>
                      <a:cubicBezTo>
                        <a:pt x="1697700" y="5004863"/>
                        <a:pt x="1702256" y="5009262"/>
                        <a:pt x="1707778" y="5009166"/>
                      </a:cubicBezTo>
                      <a:lnTo>
                        <a:pt x="1766528" y="5008141"/>
                      </a:lnTo>
                      <a:cubicBezTo>
                        <a:pt x="1772050" y="5008044"/>
                        <a:pt x="1776449" y="5003489"/>
                        <a:pt x="1776353" y="4997967"/>
                      </a:cubicBezTo>
                      <a:close/>
                      <a:moveTo>
                        <a:pt x="1776353" y="4909067"/>
                      </a:moveTo>
                      <a:cubicBezTo>
                        <a:pt x="1776120" y="4895736"/>
                        <a:pt x="1775888" y="4882404"/>
                        <a:pt x="1775655" y="4869073"/>
                      </a:cubicBezTo>
                      <a:cubicBezTo>
                        <a:pt x="1775558" y="4863550"/>
                        <a:pt x="1771003" y="4859151"/>
                        <a:pt x="1765481" y="4859248"/>
                      </a:cubicBezTo>
                      <a:lnTo>
                        <a:pt x="1706731" y="4860273"/>
                      </a:lnTo>
                      <a:cubicBezTo>
                        <a:pt x="1701208" y="4860370"/>
                        <a:pt x="1696809" y="4864925"/>
                        <a:pt x="1696906" y="4870447"/>
                      </a:cubicBezTo>
                      <a:cubicBezTo>
                        <a:pt x="1697139" y="4883778"/>
                        <a:pt x="1697371" y="4897110"/>
                        <a:pt x="1697604" y="4910441"/>
                      </a:cubicBezTo>
                      <a:cubicBezTo>
                        <a:pt x="1697700" y="4915963"/>
                        <a:pt x="1702256" y="4920362"/>
                        <a:pt x="1707778" y="4920266"/>
                      </a:cubicBezTo>
                      <a:lnTo>
                        <a:pt x="1766528" y="4919241"/>
                      </a:lnTo>
                      <a:cubicBezTo>
                        <a:pt x="1772050" y="4919144"/>
                        <a:pt x="1776449" y="4914589"/>
                        <a:pt x="1776353" y="4909067"/>
                      </a:cubicBezTo>
                      <a:close/>
                      <a:moveTo>
                        <a:pt x="1776353" y="4466063"/>
                      </a:moveTo>
                      <a:cubicBezTo>
                        <a:pt x="1776120" y="4452732"/>
                        <a:pt x="1775888" y="4439400"/>
                        <a:pt x="1775655" y="4426069"/>
                      </a:cubicBezTo>
                      <a:cubicBezTo>
                        <a:pt x="1775558" y="4420546"/>
                        <a:pt x="1771003" y="4416147"/>
                        <a:pt x="1765481" y="4416244"/>
                      </a:cubicBezTo>
                      <a:lnTo>
                        <a:pt x="1706731" y="4417269"/>
                      </a:lnTo>
                      <a:cubicBezTo>
                        <a:pt x="1701208" y="4417366"/>
                        <a:pt x="1696809" y="4421921"/>
                        <a:pt x="1696906" y="4427443"/>
                      </a:cubicBezTo>
                      <a:cubicBezTo>
                        <a:pt x="1697139" y="4440774"/>
                        <a:pt x="1697371" y="4454106"/>
                        <a:pt x="1697604" y="4467437"/>
                      </a:cubicBezTo>
                      <a:cubicBezTo>
                        <a:pt x="1697700" y="4472959"/>
                        <a:pt x="1702256" y="4477358"/>
                        <a:pt x="1707778" y="4477262"/>
                      </a:cubicBezTo>
                      <a:lnTo>
                        <a:pt x="1766528" y="4476237"/>
                      </a:lnTo>
                      <a:cubicBezTo>
                        <a:pt x="1772050" y="4476140"/>
                        <a:pt x="1776449" y="4471585"/>
                        <a:pt x="1776353" y="4466063"/>
                      </a:cubicBezTo>
                      <a:close/>
                      <a:moveTo>
                        <a:pt x="1776353" y="4377798"/>
                      </a:moveTo>
                      <a:cubicBezTo>
                        <a:pt x="1776120" y="4364467"/>
                        <a:pt x="1775888" y="4351135"/>
                        <a:pt x="1775655" y="4337804"/>
                      </a:cubicBezTo>
                      <a:cubicBezTo>
                        <a:pt x="1775558" y="4332281"/>
                        <a:pt x="1771003" y="4327882"/>
                        <a:pt x="1765481" y="4327979"/>
                      </a:cubicBezTo>
                      <a:lnTo>
                        <a:pt x="1706731" y="4329004"/>
                      </a:lnTo>
                      <a:cubicBezTo>
                        <a:pt x="1701208" y="4329101"/>
                        <a:pt x="1696809" y="4333656"/>
                        <a:pt x="1696906" y="4339178"/>
                      </a:cubicBezTo>
                      <a:cubicBezTo>
                        <a:pt x="1697139" y="4352509"/>
                        <a:pt x="1697371" y="4365841"/>
                        <a:pt x="1697604" y="4379172"/>
                      </a:cubicBezTo>
                      <a:cubicBezTo>
                        <a:pt x="1697700" y="4384694"/>
                        <a:pt x="1702256" y="4389093"/>
                        <a:pt x="1707778" y="4388997"/>
                      </a:cubicBezTo>
                      <a:lnTo>
                        <a:pt x="1766528" y="4387972"/>
                      </a:lnTo>
                      <a:cubicBezTo>
                        <a:pt x="1772050" y="4387875"/>
                        <a:pt x="1776449" y="4383320"/>
                        <a:pt x="1776353" y="4377798"/>
                      </a:cubicBezTo>
                      <a:close/>
                      <a:moveTo>
                        <a:pt x="1776353" y="4289942"/>
                      </a:moveTo>
                      <a:cubicBezTo>
                        <a:pt x="1776120" y="4276611"/>
                        <a:pt x="1775888" y="4263279"/>
                        <a:pt x="1775655" y="4249948"/>
                      </a:cubicBezTo>
                      <a:cubicBezTo>
                        <a:pt x="1775558" y="4244425"/>
                        <a:pt x="1771003" y="4240026"/>
                        <a:pt x="1765481" y="4240123"/>
                      </a:cubicBezTo>
                      <a:lnTo>
                        <a:pt x="1706731" y="4241148"/>
                      </a:lnTo>
                      <a:cubicBezTo>
                        <a:pt x="1701208" y="4241245"/>
                        <a:pt x="1696809" y="4245800"/>
                        <a:pt x="1696906" y="4251322"/>
                      </a:cubicBezTo>
                      <a:cubicBezTo>
                        <a:pt x="1697139" y="4264653"/>
                        <a:pt x="1697371" y="4277985"/>
                        <a:pt x="1697604" y="4291316"/>
                      </a:cubicBezTo>
                      <a:cubicBezTo>
                        <a:pt x="1697700" y="4296838"/>
                        <a:pt x="1702256" y="4301237"/>
                        <a:pt x="1707778" y="4301141"/>
                      </a:cubicBezTo>
                      <a:lnTo>
                        <a:pt x="1766528" y="4300116"/>
                      </a:lnTo>
                      <a:cubicBezTo>
                        <a:pt x="1772050" y="4300019"/>
                        <a:pt x="1776449" y="4295464"/>
                        <a:pt x="1776353" y="4289942"/>
                      </a:cubicBezTo>
                      <a:close/>
                      <a:moveTo>
                        <a:pt x="1776353" y="4201042"/>
                      </a:moveTo>
                      <a:cubicBezTo>
                        <a:pt x="1776120" y="4187711"/>
                        <a:pt x="1775888" y="4174379"/>
                        <a:pt x="1775655" y="4161048"/>
                      </a:cubicBezTo>
                      <a:cubicBezTo>
                        <a:pt x="1775558" y="4155525"/>
                        <a:pt x="1771003" y="4151126"/>
                        <a:pt x="1765481" y="4151223"/>
                      </a:cubicBezTo>
                      <a:lnTo>
                        <a:pt x="1706731" y="4152248"/>
                      </a:lnTo>
                      <a:cubicBezTo>
                        <a:pt x="1701208" y="4152345"/>
                        <a:pt x="1696809" y="4156900"/>
                        <a:pt x="1696906" y="4162422"/>
                      </a:cubicBezTo>
                      <a:cubicBezTo>
                        <a:pt x="1697139" y="4175753"/>
                        <a:pt x="1697371" y="4189085"/>
                        <a:pt x="1697604" y="4202416"/>
                      </a:cubicBezTo>
                      <a:cubicBezTo>
                        <a:pt x="1697700" y="4207938"/>
                        <a:pt x="1702256" y="4212337"/>
                        <a:pt x="1707778" y="4212241"/>
                      </a:cubicBezTo>
                      <a:lnTo>
                        <a:pt x="1766528" y="4211216"/>
                      </a:lnTo>
                      <a:cubicBezTo>
                        <a:pt x="1772050" y="4211119"/>
                        <a:pt x="1776449" y="4206564"/>
                        <a:pt x="1776353" y="4201042"/>
                      </a:cubicBezTo>
                      <a:close/>
                      <a:moveTo>
                        <a:pt x="1776353" y="3761212"/>
                      </a:moveTo>
                      <a:cubicBezTo>
                        <a:pt x="1776120" y="3747881"/>
                        <a:pt x="1775888" y="3734549"/>
                        <a:pt x="1775655" y="3721218"/>
                      </a:cubicBezTo>
                      <a:cubicBezTo>
                        <a:pt x="1775558" y="3715696"/>
                        <a:pt x="1771003" y="3711297"/>
                        <a:pt x="1765481" y="3711393"/>
                      </a:cubicBezTo>
                      <a:lnTo>
                        <a:pt x="1706731" y="3712419"/>
                      </a:lnTo>
                      <a:cubicBezTo>
                        <a:pt x="1701208" y="3712515"/>
                        <a:pt x="1696809" y="3717071"/>
                        <a:pt x="1696906" y="3722593"/>
                      </a:cubicBezTo>
                      <a:cubicBezTo>
                        <a:pt x="1697139" y="3735924"/>
                        <a:pt x="1697371" y="3749256"/>
                        <a:pt x="1697604" y="3762587"/>
                      </a:cubicBezTo>
                      <a:cubicBezTo>
                        <a:pt x="1697700" y="3768109"/>
                        <a:pt x="1702256" y="3772508"/>
                        <a:pt x="1707778" y="3772412"/>
                      </a:cubicBezTo>
                      <a:lnTo>
                        <a:pt x="1766528" y="3771386"/>
                      </a:lnTo>
                      <a:cubicBezTo>
                        <a:pt x="1772050" y="3771290"/>
                        <a:pt x="1776449" y="3766734"/>
                        <a:pt x="1776353" y="3761212"/>
                      </a:cubicBezTo>
                      <a:close/>
                      <a:moveTo>
                        <a:pt x="1776353" y="3672947"/>
                      </a:moveTo>
                      <a:cubicBezTo>
                        <a:pt x="1776120" y="3659616"/>
                        <a:pt x="1775888" y="3646284"/>
                        <a:pt x="1775655" y="3632953"/>
                      </a:cubicBezTo>
                      <a:cubicBezTo>
                        <a:pt x="1775558" y="3627431"/>
                        <a:pt x="1771003" y="3623032"/>
                        <a:pt x="1765481" y="3623128"/>
                      </a:cubicBezTo>
                      <a:lnTo>
                        <a:pt x="1706731" y="3624154"/>
                      </a:lnTo>
                      <a:cubicBezTo>
                        <a:pt x="1701208" y="3624250"/>
                        <a:pt x="1696809" y="3628806"/>
                        <a:pt x="1696906" y="3634328"/>
                      </a:cubicBezTo>
                      <a:cubicBezTo>
                        <a:pt x="1697139" y="3647659"/>
                        <a:pt x="1697371" y="3660991"/>
                        <a:pt x="1697604" y="3674322"/>
                      </a:cubicBezTo>
                      <a:cubicBezTo>
                        <a:pt x="1697700" y="3679844"/>
                        <a:pt x="1702256" y="3684243"/>
                        <a:pt x="1707778" y="3684147"/>
                      </a:cubicBezTo>
                      <a:lnTo>
                        <a:pt x="1766528" y="3683121"/>
                      </a:lnTo>
                      <a:cubicBezTo>
                        <a:pt x="1772050" y="3683025"/>
                        <a:pt x="1776449" y="3678469"/>
                        <a:pt x="1776353" y="3672947"/>
                      </a:cubicBezTo>
                      <a:close/>
                      <a:moveTo>
                        <a:pt x="1776353" y="3585091"/>
                      </a:moveTo>
                      <a:cubicBezTo>
                        <a:pt x="1776120" y="3571760"/>
                        <a:pt x="1775888" y="3558428"/>
                        <a:pt x="1775655" y="3545097"/>
                      </a:cubicBezTo>
                      <a:cubicBezTo>
                        <a:pt x="1775558" y="3539575"/>
                        <a:pt x="1771003" y="3535176"/>
                        <a:pt x="1765481" y="3535272"/>
                      </a:cubicBezTo>
                      <a:lnTo>
                        <a:pt x="1706731" y="3536298"/>
                      </a:lnTo>
                      <a:cubicBezTo>
                        <a:pt x="1701208" y="3536394"/>
                        <a:pt x="1696809" y="3540950"/>
                        <a:pt x="1696906" y="3546472"/>
                      </a:cubicBezTo>
                      <a:cubicBezTo>
                        <a:pt x="1697139" y="3559803"/>
                        <a:pt x="1697371" y="3573135"/>
                        <a:pt x="1697604" y="3586466"/>
                      </a:cubicBezTo>
                      <a:cubicBezTo>
                        <a:pt x="1697700" y="3591988"/>
                        <a:pt x="1702256" y="3596387"/>
                        <a:pt x="1707778" y="3596291"/>
                      </a:cubicBezTo>
                      <a:lnTo>
                        <a:pt x="1766528" y="3595265"/>
                      </a:lnTo>
                      <a:cubicBezTo>
                        <a:pt x="1772050" y="3595169"/>
                        <a:pt x="1776449" y="3590613"/>
                        <a:pt x="1776353" y="3585091"/>
                      </a:cubicBezTo>
                      <a:close/>
                      <a:moveTo>
                        <a:pt x="1776353" y="3496191"/>
                      </a:moveTo>
                      <a:cubicBezTo>
                        <a:pt x="1776120" y="3482860"/>
                        <a:pt x="1775888" y="3469528"/>
                        <a:pt x="1775655" y="3456197"/>
                      </a:cubicBezTo>
                      <a:cubicBezTo>
                        <a:pt x="1775558" y="3450675"/>
                        <a:pt x="1771003" y="3446276"/>
                        <a:pt x="1765481" y="3446372"/>
                      </a:cubicBezTo>
                      <a:lnTo>
                        <a:pt x="1706731" y="3447398"/>
                      </a:lnTo>
                      <a:cubicBezTo>
                        <a:pt x="1701208" y="3447494"/>
                        <a:pt x="1696809" y="3452050"/>
                        <a:pt x="1696906" y="3457572"/>
                      </a:cubicBezTo>
                      <a:cubicBezTo>
                        <a:pt x="1697139" y="3470903"/>
                        <a:pt x="1697371" y="3484235"/>
                        <a:pt x="1697604" y="3497566"/>
                      </a:cubicBezTo>
                      <a:cubicBezTo>
                        <a:pt x="1697700" y="3503088"/>
                        <a:pt x="1702256" y="3507487"/>
                        <a:pt x="1707778" y="3507391"/>
                      </a:cubicBezTo>
                      <a:lnTo>
                        <a:pt x="1766528" y="3506365"/>
                      </a:lnTo>
                      <a:cubicBezTo>
                        <a:pt x="1772050" y="3506269"/>
                        <a:pt x="1776449" y="3501713"/>
                        <a:pt x="1776353" y="3496191"/>
                      </a:cubicBezTo>
                      <a:close/>
                      <a:moveTo>
                        <a:pt x="1776353" y="3053187"/>
                      </a:moveTo>
                      <a:cubicBezTo>
                        <a:pt x="1776120" y="3039856"/>
                        <a:pt x="1775888" y="3026524"/>
                        <a:pt x="1775655" y="3013193"/>
                      </a:cubicBezTo>
                      <a:cubicBezTo>
                        <a:pt x="1775558" y="3007671"/>
                        <a:pt x="1771003" y="3003272"/>
                        <a:pt x="1765481" y="3003368"/>
                      </a:cubicBezTo>
                      <a:lnTo>
                        <a:pt x="1706731" y="3004394"/>
                      </a:lnTo>
                      <a:cubicBezTo>
                        <a:pt x="1701208" y="3004490"/>
                        <a:pt x="1696809" y="3009046"/>
                        <a:pt x="1696906" y="3014568"/>
                      </a:cubicBezTo>
                      <a:cubicBezTo>
                        <a:pt x="1697139" y="3027899"/>
                        <a:pt x="1697371" y="3041231"/>
                        <a:pt x="1697604" y="3054562"/>
                      </a:cubicBezTo>
                      <a:cubicBezTo>
                        <a:pt x="1697700" y="3060084"/>
                        <a:pt x="1702256" y="3064483"/>
                        <a:pt x="1707778" y="3064387"/>
                      </a:cubicBezTo>
                      <a:lnTo>
                        <a:pt x="1766528" y="3063361"/>
                      </a:lnTo>
                      <a:cubicBezTo>
                        <a:pt x="1772050" y="3063265"/>
                        <a:pt x="1776449" y="3058709"/>
                        <a:pt x="1776353" y="3053187"/>
                      </a:cubicBezTo>
                      <a:close/>
                      <a:moveTo>
                        <a:pt x="1776353" y="2964922"/>
                      </a:moveTo>
                      <a:cubicBezTo>
                        <a:pt x="1776120" y="2951591"/>
                        <a:pt x="1775888" y="2938259"/>
                        <a:pt x="1775655" y="2924928"/>
                      </a:cubicBezTo>
                      <a:cubicBezTo>
                        <a:pt x="1775558" y="2919406"/>
                        <a:pt x="1771003" y="2915007"/>
                        <a:pt x="1765481" y="2915103"/>
                      </a:cubicBezTo>
                      <a:lnTo>
                        <a:pt x="1706731" y="2916129"/>
                      </a:lnTo>
                      <a:cubicBezTo>
                        <a:pt x="1701208" y="2916225"/>
                        <a:pt x="1696809" y="2920781"/>
                        <a:pt x="1696906" y="2926303"/>
                      </a:cubicBezTo>
                      <a:cubicBezTo>
                        <a:pt x="1697139" y="2939634"/>
                        <a:pt x="1697371" y="2952966"/>
                        <a:pt x="1697604" y="2966297"/>
                      </a:cubicBezTo>
                      <a:cubicBezTo>
                        <a:pt x="1697700" y="2971819"/>
                        <a:pt x="1702256" y="2976218"/>
                        <a:pt x="1707778" y="2976122"/>
                      </a:cubicBezTo>
                      <a:lnTo>
                        <a:pt x="1766528" y="2975096"/>
                      </a:lnTo>
                      <a:cubicBezTo>
                        <a:pt x="1772050" y="2975000"/>
                        <a:pt x="1776449" y="2970444"/>
                        <a:pt x="1776353" y="2964922"/>
                      </a:cubicBezTo>
                      <a:close/>
                      <a:moveTo>
                        <a:pt x="1776353" y="2877066"/>
                      </a:moveTo>
                      <a:cubicBezTo>
                        <a:pt x="1776120" y="2863735"/>
                        <a:pt x="1775888" y="2850403"/>
                        <a:pt x="1775655" y="2837072"/>
                      </a:cubicBezTo>
                      <a:cubicBezTo>
                        <a:pt x="1775558" y="2831550"/>
                        <a:pt x="1771003" y="2827151"/>
                        <a:pt x="1765481" y="2827247"/>
                      </a:cubicBezTo>
                      <a:lnTo>
                        <a:pt x="1706731" y="2828273"/>
                      </a:lnTo>
                      <a:cubicBezTo>
                        <a:pt x="1701208" y="2828369"/>
                        <a:pt x="1696809" y="2832925"/>
                        <a:pt x="1696906" y="2838447"/>
                      </a:cubicBezTo>
                      <a:cubicBezTo>
                        <a:pt x="1697139" y="2851778"/>
                        <a:pt x="1697371" y="2865110"/>
                        <a:pt x="1697604" y="2878441"/>
                      </a:cubicBezTo>
                      <a:cubicBezTo>
                        <a:pt x="1697700" y="2883963"/>
                        <a:pt x="1702256" y="2888362"/>
                        <a:pt x="1707778" y="2888266"/>
                      </a:cubicBezTo>
                      <a:lnTo>
                        <a:pt x="1766528" y="2887240"/>
                      </a:lnTo>
                      <a:cubicBezTo>
                        <a:pt x="1772050" y="2887144"/>
                        <a:pt x="1776449" y="2882588"/>
                        <a:pt x="1776353" y="2877066"/>
                      </a:cubicBezTo>
                      <a:close/>
                      <a:moveTo>
                        <a:pt x="1776353" y="2788166"/>
                      </a:moveTo>
                      <a:cubicBezTo>
                        <a:pt x="1776120" y="2774835"/>
                        <a:pt x="1775888" y="2761503"/>
                        <a:pt x="1775655" y="2748172"/>
                      </a:cubicBezTo>
                      <a:cubicBezTo>
                        <a:pt x="1775558" y="2742650"/>
                        <a:pt x="1771003" y="2738251"/>
                        <a:pt x="1765481" y="2738347"/>
                      </a:cubicBezTo>
                      <a:lnTo>
                        <a:pt x="1706731" y="2739373"/>
                      </a:lnTo>
                      <a:cubicBezTo>
                        <a:pt x="1701208" y="2739469"/>
                        <a:pt x="1696809" y="2744025"/>
                        <a:pt x="1696906" y="2749547"/>
                      </a:cubicBezTo>
                      <a:cubicBezTo>
                        <a:pt x="1697139" y="2762878"/>
                        <a:pt x="1697371" y="2776210"/>
                        <a:pt x="1697604" y="2789541"/>
                      </a:cubicBezTo>
                      <a:cubicBezTo>
                        <a:pt x="1697700" y="2795063"/>
                        <a:pt x="1702256" y="2799462"/>
                        <a:pt x="1707778" y="2799366"/>
                      </a:cubicBezTo>
                      <a:lnTo>
                        <a:pt x="1766528" y="2798340"/>
                      </a:lnTo>
                      <a:cubicBezTo>
                        <a:pt x="1772050" y="2798244"/>
                        <a:pt x="1776449" y="2793688"/>
                        <a:pt x="1776353" y="2788166"/>
                      </a:cubicBezTo>
                      <a:close/>
                      <a:moveTo>
                        <a:pt x="1776353" y="2353896"/>
                      </a:moveTo>
                      <a:cubicBezTo>
                        <a:pt x="1776120" y="2340565"/>
                        <a:pt x="1775888" y="2327233"/>
                        <a:pt x="1775655" y="2313902"/>
                      </a:cubicBezTo>
                      <a:cubicBezTo>
                        <a:pt x="1775558" y="2308380"/>
                        <a:pt x="1771003" y="2303981"/>
                        <a:pt x="1765481" y="2304077"/>
                      </a:cubicBezTo>
                      <a:lnTo>
                        <a:pt x="1706731" y="2305103"/>
                      </a:lnTo>
                      <a:cubicBezTo>
                        <a:pt x="1701208" y="2305199"/>
                        <a:pt x="1696809" y="2309755"/>
                        <a:pt x="1696906" y="2315277"/>
                      </a:cubicBezTo>
                      <a:cubicBezTo>
                        <a:pt x="1697139" y="2328608"/>
                        <a:pt x="1697371" y="2341940"/>
                        <a:pt x="1697604" y="2355271"/>
                      </a:cubicBezTo>
                      <a:cubicBezTo>
                        <a:pt x="1697700" y="2360793"/>
                        <a:pt x="1702256" y="2365192"/>
                        <a:pt x="1707778" y="2365096"/>
                      </a:cubicBezTo>
                      <a:lnTo>
                        <a:pt x="1766528" y="2364070"/>
                      </a:lnTo>
                      <a:cubicBezTo>
                        <a:pt x="1772050" y="2363974"/>
                        <a:pt x="1776449" y="2359418"/>
                        <a:pt x="1776353" y="2353896"/>
                      </a:cubicBezTo>
                      <a:close/>
                      <a:moveTo>
                        <a:pt x="1776353" y="2265631"/>
                      </a:moveTo>
                      <a:cubicBezTo>
                        <a:pt x="1776120" y="2252300"/>
                        <a:pt x="1775888" y="2238968"/>
                        <a:pt x="1775655" y="2225637"/>
                      </a:cubicBezTo>
                      <a:cubicBezTo>
                        <a:pt x="1775558" y="2220115"/>
                        <a:pt x="1771003" y="2215716"/>
                        <a:pt x="1765481" y="2215812"/>
                      </a:cubicBezTo>
                      <a:lnTo>
                        <a:pt x="1706731" y="2216838"/>
                      </a:lnTo>
                      <a:cubicBezTo>
                        <a:pt x="1701208" y="2216934"/>
                        <a:pt x="1696809" y="2221490"/>
                        <a:pt x="1696906" y="2227012"/>
                      </a:cubicBezTo>
                      <a:cubicBezTo>
                        <a:pt x="1697139" y="2240343"/>
                        <a:pt x="1697371" y="2253675"/>
                        <a:pt x="1697604" y="2267006"/>
                      </a:cubicBezTo>
                      <a:cubicBezTo>
                        <a:pt x="1697700" y="2272528"/>
                        <a:pt x="1702256" y="2276927"/>
                        <a:pt x="1707778" y="2276831"/>
                      </a:cubicBezTo>
                      <a:lnTo>
                        <a:pt x="1766528" y="2275805"/>
                      </a:lnTo>
                      <a:cubicBezTo>
                        <a:pt x="1772050" y="2275709"/>
                        <a:pt x="1776449" y="2271153"/>
                        <a:pt x="1776353" y="2265631"/>
                      </a:cubicBezTo>
                      <a:close/>
                      <a:moveTo>
                        <a:pt x="1776353" y="2177775"/>
                      </a:moveTo>
                      <a:cubicBezTo>
                        <a:pt x="1776120" y="2164444"/>
                        <a:pt x="1775888" y="2151112"/>
                        <a:pt x="1775655" y="2137781"/>
                      </a:cubicBezTo>
                      <a:cubicBezTo>
                        <a:pt x="1775558" y="2132259"/>
                        <a:pt x="1771003" y="2127860"/>
                        <a:pt x="1765481" y="2127956"/>
                      </a:cubicBezTo>
                      <a:lnTo>
                        <a:pt x="1706731" y="2128982"/>
                      </a:lnTo>
                      <a:cubicBezTo>
                        <a:pt x="1701208" y="2129078"/>
                        <a:pt x="1696809" y="2133634"/>
                        <a:pt x="1696906" y="2139156"/>
                      </a:cubicBezTo>
                      <a:cubicBezTo>
                        <a:pt x="1697139" y="2152487"/>
                        <a:pt x="1697371" y="2165819"/>
                        <a:pt x="1697604" y="2179150"/>
                      </a:cubicBezTo>
                      <a:cubicBezTo>
                        <a:pt x="1697700" y="2184672"/>
                        <a:pt x="1702256" y="2189071"/>
                        <a:pt x="1707778" y="2188975"/>
                      </a:cubicBezTo>
                      <a:lnTo>
                        <a:pt x="1766528" y="2187949"/>
                      </a:lnTo>
                      <a:cubicBezTo>
                        <a:pt x="1772050" y="2187853"/>
                        <a:pt x="1776449" y="2183297"/>
                        <a:pt x="1776353" y="2177775"/>
                      </a:cubicBezTo>
                      <a:close/>
                      <a:moveTo>
                        <a:pt x="1776353" y="2088875"/>
                      </a:moveTo>
                      <a:cubicBezTo>
                        <a:pt x="1776120" y="2075544"/>
                        <a:pt x="1775888" y="2062212"/>
                        <a:pt x="1775655" y="2048881"/>
                      </a:cubicBezTo>
                      <a:cubicBezTo>
                        <a:pt x="1775558" y="2043359"/>
                        <a:pt x="1771003" y="2038960"/>
                        <a:pt x="1765481" y="2039056"/>
                      </a:cubicBezTo>
                      <a:lnTo>
                        <a:pt x="1706731" y="2040082"/>
                      </a:lnTo>
                      <a:cubicBezTo>
                        <a:pt x="1701208" y="2040178"/>
                        <a:pt x="1696809" y="2044734"/>
                        <a:pt x="1696906" y="2050256"/>
                      </a:cubicBezTo>
                      <a:cubicBezTo>
                        <a:pt x="1697139" y="2063587"/>
                        <a:pt x="1697371" y="2076919"/>
                        <a:pt x="1697604" y="2090250"/>
                      </a:cubicBezTo>
                      <a:cubicBezTo>
                        <a:pt x="1697700" y="2095772"/>
                        <a:pt x="1702256" y="2100171"/>
                        <a:pt x="1707778" y="2100075"/>
                      </a:cubicBezTo>
                      <a:lnTo>
                        <a:pt x="1766528" y="2099049"/>
                      </a:lnTo>
                      <a:cubicBezTo>
                        <a:pt x="1772050" y="2098953"/>
                        <a:pt x="1776449" y="2094397"/>
                        <a:pt x="1776353" y="2088875"/>
                      </a:cubicBezTo>
                      <a:close/>
                      <a:moveTo>
                        <a:pt x="1776353" y="1645871"/>
                      </a:moveTo>
                      <a:cubicBezTo>
                        <a:pt x="1776120" y="1632540"/>
                        <a:pt x="1775888" y="1619208"/>
                        <a:pt x="1775655" y="1605877"/>
                      </a:cubicBezTo>
                      <a:cubicBezTo>
                        <a:pt x="1775558" y="1600355"/>
                        <a:pt x="1771003" y="1595956"/>
                        <a:pt x="1765481" y="1596052"/>
                      </a:cubicBezTo>
                      <a:lnTo>
                        <a:pt x="1706731" y="1597078"/>
                      </a:lnTo>
                      <a:cubicBezTo>
                        <a:pt x="1701208" y="1597174"/>
                        <a:pt x="1696809" y="1601730"/>
                        <a:pt x="1696906" y="1607252"/>
                      </a:cubicBezTo>
                      <a:cubicBezTo>
                        <a:pt x="1697139" y="1620583"/>
                        <a:pt x="1697371" y="1633915"/>
                        <a:pt x="1697604" y="1647246"/>
                      </a:cubicBezTo>
                      <a:cubicBezTo>
                        <a:pt x="1697700" y="1652768"/>
                        <a:pt x="1702256" y="1657167"/>
                        <a:pt x="1707778" y="1657071"/>
                      </a:cubicBezTo>
                      <a:lnTo>
                        <a:pt x="1766528" y="1656045"/>
                      </a:lnTo>
                      <a:cubicBezTo>
                        <a:pt x="1772050" y="1655949"/>
                        <a:pt x="1776449" y="1651393"/>
                        <a:pt x="1776353" y="1645871"/>
                      </a:cubicBezTo>
                      <a:close/>
                      <a:moveTo>
                        <a:pt x="1776353" y="1557606"/>
                      </a:moveTo>
                      <a:cubicBezTo>
                        <a:pt x="1776120" y="1544275"/>
                        <a:pt x="1775888" y="1530943"/>
                        <a:pt x="1775655" y="1517612"/>
                      </a:cubicBezTo>
                      <a:cubicBezTo>
                        <a:pt x="1775558" y="1512090"/>
                        <a:pt x="1771003" y="1507691"/>
                        <a:pt x="1765481" y="1507787"/>
                      </a:cubicBezTo>
                      <a:lnTo>
                        <a:pt x="1706731" y="1508813"/>
                      </a:lnTo>
                      <a:cubicBezTo>
                        <a:pt x="1701208" y="1508909"/>
                        <a:pt x="1696809" y="1513465"/>
                        <a:pt x="1696906" y="1518987"/>
                      </a:cubicBezTo>
                      <a:cubicBezTo>
                        <a:pt x="1697139" y="1532318"/>
                        <a:pt x="1697371" y="1545650"/>
                        <a:pt x="1697604" y="1558981"/>
                      </a:cubicBezTo>
                      <a:cubicBezTo>
                        <a:pt x="1697700" y="1564503"/>
                        <a:pt x="1702256" y="1568902"/>
                        <a:pt x="1707778" y="1568806"/>
                      </a:cubicBezTo>
                      <a:lnTo>
                        <a:pt x="1766528" y="1567780"/>
                      </a:lnTo>
                      <a:cubicBezTo>
                        <a:pt x="1772050" y="1567684"/>
                        <a:pt x="1776449" y="1563128"/>
                        <a:pt x="1776353" y="1557606"/>
                      </a:cubicBezTo>
                      <a:close/>
                      <a:moveTo>
                        <a:pt x="1776353" y="1469750"/>
                      </a:moveTo>
                      <a:cubicBezTo>
                        <a:pt x="1776120" y="1456419"/>
                        <a:pt x="1775888" y="1443087"/>
                        <a:pt x="1775655" y="1429756"/>
                      </a:cubicBezTo>
                      <a:cubicBezTo>
                        <a:pt x="1775558" y="1424234"/>
                        <a:pt x="1771003" y="1419835"/>
                        <a:pt x="1765481" y="1419931"/>
                      </a:cubicBezTo>
                      <a:lnTo>
                        <a:pt x="1706731" y="1420957"/>
                      </a:lnTo>
                      <a:cubicBezTo>
                        <a:pt x="1701208" y="1421053"/>
                        <a:pt x="1696809" y="1425609"/>
                        <a:pt x="1696906" y="1431131"/>
                      </a:cubicBezTo>
                      <a:cubicBezTo>
                        <a:pt x="1697139" y="1444462"/>
                        <a:pt x="1697371" y="1457794"/>
                        <a:pt x="1697604" y="1471125"/>
                      </a:cubicBezTo>
                      <a:cubicBezTo>
                        <a:pt x="1697700" y="1476647"/>
                        <a:pt x="1702256" y="1481046"/>
                        <a:pt x="1707778" y="1480950"/>
                      </a:cubicBezTo>
                      <a:lnTo>
                        <a:pt x="1766528" y="1479924"/>
                      </a:lnTo>
                      <a:cubicBezTo>
                        <a:pt x="1772050" y="1479828"/>
                        <a:pt x="1776449" y="1475272"/>
                        <a:pt x="1776353" y="1469750"/>
                      </a:cubicBezTo>
                      <a:close/>
                      <a:moveTo>
                        <a:pt x="1776353" y="1380850"/>
                      </a:moveTo>
                      <a:cubicBezTo>
                        <a:pt x="1776120" y="1367519"/>
                        <a:pt x="1775888" y="1354187"/>
                        <a:pt x="1775655" y="1340856"/>
                      </a:cubicBezTo>
                      <a:cubicBezTo>
                        <a:pt x="1775558" y="1335334"/>
                        <a:pt x="1771003" y="1330935"/>
                        <a:pt x="1765481" y="1331031"/>
                      </a:cubicBezTo>
                      <a:lnTo>
                        <a:pt x="1706731" y="1332057"/>
                      </a:lnTo>
                      <a:cubicBezTo>
                        <a:pt x="1701208" y="1332153"/>
                        <a:pt x="1696809" y="1336709"/>
                        <a:pt x="1696906" y="1342231"/>
                      </a:cubicBezTo>
                      <a:cubicBezTo>
                        <a:pt x="1697139" y="1355562"/>
                        <a:pt x="1697371" y="1368894"/>
                        <a:pt x="1697604" y="1382225"/>
                      </a:cubicBezTo>
                      <a:cubicBezTo>
                        <a:pt x="1697700" y="1387747"/>
                        <a:pt x="1702256" y="1392146"/>
                        <a:pt x="1707778" y="1392050"/>
                      </a:cubicBezTo>
                      <a:lnTo>
                        <a:pt x="1766528" y="1391024"/>
                      </a:lnTo>
                      <a:cubicBezTo>
                        <a:pt x="1772050" y="1390928"/>
                        <a:pt x="1776449" y="1386372"/>
                        <a:pt x="1776353" y="1380850"/>
                      </a:cubicBezTo>
                      <a:close/>
                      <a:moveTo>
                        <a:pt x="1776353" y="941021"/>
                      </a:moveTo>
                      <a:cubicBezTo>
                        <a:pt x="1776120" y="927690"/>
                        <a:pt x="1775888" y="914358"/>
                        <a:pt x="1775655" y="901027"/>
                      </a:cubicBezTo>
                      <a:cubicBezTo>
                        <a:pt x="1775558" y="895505"/>
                        <a:pt x="1771003" y="891106"/>
                        <a:pt x="1765481" y="891202"/>
                      </a:cubicBezTo>
                      <a:lnTo>
                        <a:pt x="1706731" y="892228"/>
                      </a:lnTo>
                      <a:cubicBezTo>
                        <a:pt x="1701208" y="892324"/>
                        <a:pt x="1696809" y="896880"/>
                        <a:pt x="1696906" y="902402"/>
                      </a:cubicBezTo>
                      <a:cubicBezTo>
                        <a:pt x="1697139" y="915733"/>
                        <a:pt x="1697371" y="929065"/>
                        <a:pt x="1697604" y="942396"/>
                      </a:cubicBezTo>
                      <a:cubicBezTo>
                        <a:pt x="1697700" y="947918"/>
                        <a:pt x="1702256" y="952317"/>
                        <a:pt x="1707778" y="952221"/>
                      </a:cubicBezTo>
                      <a:lnTo>
                        <a:pt x="1766528" y="951195"/>
                      </a:lnTo>
                      <a:cubicBezTo>
                        <a:pt x="1772050" y="951099"/>
                        <a:pt x="1776449" y="946543"/>
                        <a:pt x="1776353" y="941021"/>
                      </a:cubicBezTo>
                      <a:close/>
                      <a:moveTo>
                        <a:pt x="1776353" y="852756"/>
                      </a:moveTo>
                      <a:cubicBezTo>
                        <a:pt x="1776120" y="839425"/>
                        <a:pt x="1775888" y="826093"/>
                        <a:pt x="1775655" y="812762"/>
                      </a:cubicBezTo>
                      <a:cubicBezTo>
                        <a:pt x="1775558" y="807240"/>
                        <a:pt x="1771003" y="802841"/>
                        <a:pt x="1765481" y="802937"/>
                      </a:cubicBezTo>
                      <a:lnTo>
                        <a:pt x="1706731" y="803963"/>
                      </a:lnTo>
                      <a:cubicBezTo>
                        <a:pt x="1701208" y="804059"/>
                        <a:pt x="1696809" y="808615"/>
                        <a:pt x="1696906" y="814137"/>
                      </a:cubicBezTo>
                      <a:cubicBezTo>
                        <a:pt x="1697139" y="827468"/>
                        <a:pt x="1697371" y="840800"/>
                        <a:pt x="1697604" y="854131"/>
                      </a:cubicBezTo>
                      <a:cubicBezTo>
                        <a:pt x="1697700" y="859653"/>
                        <a:pt x="1702256" y="864052"/>
                        <a:pt x="1707778" y="863956"/>
                      </a:cubicBezTo>
                      <a:lnTo>
                        <a:pt x="1766528" y="862930"/>
                      </a:lnTo>
                      <a:cubicBezTo>
                        <a:pt x="1772050" y="862834"/>
                        <a:pt x="1776449" y="858278"/>
                        <a:pt x="1776353" y="852756"/>
                      </a:cubicBezTo>
                      <a:close/>
                      <a:moveTo>
                        <a:pt x="1776353" y="764900"/>
                      </a:moveTo>
                      <a:cubicBezTo>
                        <a:pt x="1776120" y="751569"/>
                        <a:pt x="1775888" y="738237"/>
                        <a:pt x="1775655" y="724906"/>
                      </a:cubicBezTo>
                      <a:cubicBezTo>
                        <a:pt x="1775558" y="719384"/>
                        <a:pt x="1771003" y="714985"/>
                        <a:pt x="1765481" y="715081"/>
                      </a:cubicBezTo>
                      <a:lnTo>
                        <a:pt x="1706731" y="716107"/>
                      </a:lnTo>
                      <a:cubicBezTo>
                        <a:pt x="1701208" y="716203"/>
                        <a:pt x="1696809" y="720759"/>
                        <a:pt x="1696906" y="726281"/>
                      </a:cubicBezTo>
                      <a:cubicBezTo>
                        <a:pt x="1697139" y="739612"/>
                        <a:pt x="1697371" y="752944"/>
                        <a:pt x="1697604" y="766275"/>
                      </a:cubicBezTo>
                      <a:cubicBezTo>
                        <a:pt x="1697700" y="771797"/>
                        <a:pt x="1702256" y="776196"/>
                        <a:pt x="1707778" y="776100"/>
                      </a:cubicBezTo>
                      <a:lnTo>
                        <a:pt x="1766528" y="775074"/>
                      </a:lnTo>
                      <a:cubicBezTo>
                        <a:pt x="1772050" y="774978"/>
                        <a:pt x="1776449" y="770422"/>
                        <a:pt x="1776353" y="764900"/>
                      </a:cubicBezTo>
                      <a:close/>
                      <a:moveTo>
                        <a:pt x="1776353" y="676000"/>
                      </a:moveTo>
                      <a:cubicBezTo>
                        <a:pt x="1776120" y="662669"/>
                        <a:pt x="1775888" y="649337"/>
                        <a:pt x="1775655" y="636006"/>
                      </a:cubicBezTo>
                      <a:cubicBezTo>
                        <a:pt x="1775558" y="630484"/>
                        <a:pt x="1771003" y="626085"/>
                        <a:pt x="1765481" y="626181"/>
                      </a:cubicBezTo>
                      <a:lnTo>
                        <a:pt x="1706731" y="627207"/>
                      </a:lnTo>
                      <a:cubicBezTo>
                        <a:pt x="1701208" y="627303"/>
                        <a:pt x="1696809" y="631859"/>
                        <a:pt x="1696906" y="637381"/>
                      </a:cubicBezTo>
                      <a:cubicBezTo>
                        <a:pt x="1697139" y="650712"/>
                        <a:pt x="1697371" y="664044"/>
                        <a:pt x="1697604" y="677375"/>
                      </a:cubicBezTo>
                      <a:cubicBezTo>
                        <a:pt x="1697700" y="682897"/>
                        <a:pt x="1702256" y="687296"/>
                        <a:pt x="1707778" y="687200"/>
                      </a:cubicBezTo>
                      <a:lnTo>
                        <a:pt x="1766528" y="686174"/>
                      </a:lnTo>
                      <a:cubicBezTo>
                        <a:pt x="1772050" y="686078"/>
                        <a:pt x="1776449" y="681522"/>
                        <a:pt x="1776353" y="676000"/>
                      </a:cubicBezTo>
                      <a:close/>
                      <a:moveTo>
                        <a:pt x="1776353" y="232996"/>
                      </a:moveTo>
                      <a:cubicBezTo>
                        <a:pt x="1776120" y="219665"/>
                        <a:pt x="1775888" y="206333"/>
                        <a:pt x="1775655" y="193002"/>
                      </a:cubicBezTo>
                      <a:cubicBezTo>
                        <a:pt x="1775558" y="187480"/>
                        <a:pt x="1771003" y="183081"/>
                        <a:pt x="1765481" y="183177"/>
                      </a:cubicBezTo>
                      <a:lnTo>
                        <a:pt x="1706731" y="184203"/>
                      </a:lnTo>
                      <a:cubicBezTo>
                        <a:pt x="1701208" y="184299"/>
                        <a:pt x="1696809" y="188855"/>
                        <a:pt x="1696906" y="194377"/>
                      </a:cubicBezTo>
                      <a:cubicBezTo>
                        <a:pt x="1697139" y="207708"/>
                        <a:pt x="1697371" y="221040"/>
                        <a:pt x="1697604" y="234371"/>
                      </a:cubicBezTo>
                      <a:cubicBezTo>
                        <a:pt x="1697700" y="239893"/>
                        <a:pt x="1702256" y="244292"/>
                        <a:pt x="1707778" y="244196"/>
                      </a:cubicBezTo>
                      <a:lnTo>
                        <a:pt x="1766528" y="243170"/>
                      </a:lnTo>
                      <a:cubicBezTo>
                        <a:pt x="1772050" y="243074"/>
                        <a:pt x="1776449" y="238518"/>
                        <a:pt x="1776353" y="232996"/>
                      </a:cubicBezTo>
                      <a:close/>
                      <a:moveTo>
                        <a:pt x="1776353" y="144731"/>
                      </a:moveTo>
                      <a:cubicBezTo>
                        <a:pt x="1776120" y="131400"/>
                        <a:pt x="1775888" y="118068"/>
                        <a:pt x="1775655" y="104737"/>
                      </a:cubicBezTo>
                      <a:cubicBezTo>
                        <a:pt x="1775558" y="99215"/>
                        <a:pt x="1771003" y="94816"/>
                        <a:pt x="1765481" y="94912"/>
                      </a:cubicBezTo>
                      <a:lnTo>
                        <a:pt x="1706731" y="95938"/>
                      </a:lnTo>
                      <a:cubicBezTo>
                        <a:pt x="1701208" y="96034"/>
                        <a:pt x="1696809" y="100590"/>
                        <a:pt x="1696906" y="106112"/>
                      </a:cubicBezTo>
                      <a:cubicBezTo>
                        <a:pt x="1697139" y="119443"/>
                        <a:pt x="1697371" y="132775"/>
                        <a:pt x="1697604" y="146106"/>
                      </a:cubicBezTo>
                      <a:cubicBezTo>
                        <a:pt x="1697700" y="151628"/>
                        <a:pt x="1702256" y="156027"/>
                        <a:pt x="1707778" y="155931"/>
                      </a:cubicBezTo>
                      <a:lnTo>
                        <a:pt x="1766528" y="154905"/>
                      </a:lnTo>
                      <a:cubicBezTo>
                        <a:pt x="1772050" y="154809"/>
                        <a:pt x="1776449" y="150253"/>
                        <a:pt x="1776353" y="144731"/>
                      </a:cubicBezTo>
                      <a:close/>
                      <a:moveTo>
                        <a:pt x="1849847" y="1"/>
                      </a:moveTo>
                      <a:lnTo>
                        <a:pt x="1849847" y="8446843"/>
                      </a:lnTo>
                      <a:lnTo>
                        <a:pt x="0" y="8446843"/>
                      </a:lnTo>
                      <a:lnTo>
                        <a:pt x="0" y="0"/>
                      </a:lnTo>
                      <a:lnTo>
                        <a:pt x="1849847" y="1"/>
                      </a:lnTo>
                      <a:close/>
                    </a:path>
                  </a:pathLst>
                </a:custGeom>
                <a:solidFill>
                  <a:srgbClr val="000000"/>
                </a:soli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16" name="Rectangle 15"/>
                <p:cNvSpPr/>
                <p:nvPr/>
              </p:nvSpPr>
              <p:spPr>
                <a:xfrm>
                  <a:off x="1342388" y="3202834"/>
                  <a:ext cx="1243584" cy="1321173"/>
                </a:xfrm>
                <a:prstGeom prst="rect">
                  <a:avLst/>
                </a:prstGeom>
                <a:blipFill>
                  <a:blip r:embed="rId3"/>
                  <a:stretch>
                    <a:fillRect/>
                  </a:stretch>
                </a:blip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17" name="Rectangle 16"/>
                <p:cNvSpPr/>
                <p:nvPr/>
              </p:nvSpPr>
              <p:spPr>
                <a:xfrm>
                  <a:off x="2638912" y="3202834"/>
                  <a:ext cx="1243584" cy="1321173"/>
                </a:xfrm>
                <a:prstGeom prst="rect">
                  <a:avLst/>
                </a:prstGeom>
                <a:blipFill>
                  <a:blip r:embed="rId4"/>
                  <a:stretch>
                    <a:fillRect/>
                  </a:stretch>
                </a:blip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18" name="Rectangle 17"/>
                <p:cNvSpPr/>
                <p:nvPr/>
              </p:nvSpPr>
              <p:spPr>
                <a:xfrm>
                  <a:off x="3957609" y="3202834"/>
                  <a:ext cx="1245638" cy="1321173"/>
                </a:xfrm>
                <a:prstGeom prst="rect">
                  <a:avLst/>
                </a:prstGeom>
                <a:blipFill>
                  <a:blip r:embed="rId5"/>
                  <a:stretch>
                    <a:fillRect/>
                  </a:stretch>
                </a:blip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21" name="Rectangle 20"/>
                <p:cNvSpPr/>
                <p:nvPr/>
              </p:nvSpPr>
              <p:spPr>
                <a:xfrm>
                  <a:off x="44838" y="3202834"/>
                  <a:ext cx="1245638" cy="1321173"/>
                </a:xfrm>
                <a:prstGeom prst="rect">
                  <a:avLst/>
                </a:prstGeom>
                <a:blipFill>
                  <a:blip r:embed="rId6"/>
                  <a:stretch>
                    <a:fillRect/>
                  </a:stretch>
                </a:blipFill>
                <a:ln w="25400" cap="flat" cmpd="sng" algn="ctr">
                  <a:noFill/>
                  <a:prstDash val="solid"/>
                </a:ln>
                <a:effectLst/>
              </p:spPr>
              <p:txBody>
                <a:bodyPr rtlCol="0" anchor="ctr"/>
                <a:lstStyle/>
                <a:p>
                  <a:pPr algn="ctr">
                    <a:defRPr/>
                  </a:pPr>
                  <a:endParaRPr lang="en-US" kern="0">
                    <a:solidFill>
                      <a:prstClr val="white"/>
                    </a:solidFill>
                    <a:latin typeface="Calibri"/>
                  </a:endParaRPr>
                </a:p>
              </p:txBody>
            </p:sp>
          </p:grpSp>
        </p:grpSp>
        <p:sp>
          <p:nvSpPr>
            <p:cNvPr id="67" name="TextBox 66"/>
            <p:cNvSpPr txBox="1"/>
            <p:nvPr/>
          </p:nvSpPr>
          <p:spPr>
            <a:xfrm>
              <a:off x="163048" y="5019199"/>
              <a:ext cx="1172463" cy="338554"/>
            </a:xfrm>
            <a:prstGeom prst="rect">
              <a:avLst/>
            </a:prstGeom>
            <a:noFill/>
          </p:spPr>
          <p:txBody>
            <a:bodyPr wrap="square" rtlCol="0">
              <a:spAutoFit/>
            </a:bodyPr>
            <a:lstStyle/>
            <a:p>
              <a:pPr algn="ctr">
                <a:defRPr/>
              </a:pPr>
              <a:r>
                <a:rPr lang="en-US" sz="1600" b="1" kern="0" dirty="0">
                  <a:solidFill>
                    <a:srgbClr val="00B0F0"/>
                  </a:solidFill>
                  <a:ea typeface="Tahoma" panose="020B0604030504040204" pitchFamily="34" charset="0"/>
                  <a:cs typeface="Tahoma" panose="020B0604030504040204" pitchFamily="34" charset="0"/>
                </a:rPr>
                <a:t>Apr 17</a:t>
              </a:r>
            </a:p>
          </p:txBody>
        </p:sp>
        <p:sp>
          <p:nvSpPr>
            <p:cNvPr id="68" name="Rectangle 67"/>
            <p:cNvSpPr/>
            <p:nvPr/>
          </p:nvSpPr>
          <p:spPr>
            <a:xfrm>
              <a:off x="87995" y="5398674"/>
              <a:ext cx="1337301" cy="307777"/>
            </a:xfrm>
            <a:prstGeom prst="rect">
              <a:avLst/>
            </a:prstGeom>
          </p:spPr>
          <p:txBody>
            <a:bodyPr wrap="square">
              <a:spAutoFit/>
            </a:bodyPr>
            <a:lstStyle/>
            <a:p>
              <a:pPr algn="ctr"/>
              <a:r>
                <a:rPr lang="en-US" sz="1400" b="1" dirty="0">
                  <a:solidFill>
                    <a:prstClr val="black"/>
                  </a:solidFill>
                  <a:ea typeface="Tahoma" panose="020B0604030504040204" pitchFamily="34" charset="0"/>
                  <a:cs typeface="Tahoma" panose="020B0604030504040204" pitchFamily="34" charset="0"/>
                </a:rPr>
                <a:t>E-Learning</a:t>
              </a:r>
            </a:p>
          </p:txBody>
        </p:sp>
        <p:sp>
          <p:nvSpPr>
            <p:cNvPr id="69" name="TextBox 68"/>
            <p:cNvSpPr txBox="1"/>
            <p:nvPr/>
          </p:nvSpPr>
          <p:spPr>
            <a:xfrm>
              <a:off x="1399125" y="1740219"/>
              <a:ext cx="1172463" cy="338554"/>
            </a:xfrm>
            <a:prstGeom prst="rect">
              <a:avLst/>
            </a:prstGeom>
            <a:noFill/>
          </p:spPr>
          <p:txBody>
            <a:bodyPr wrap="square" rtlCol="0">
              <a:spAutoFit/>
            </a:bodyPr>
            <a:lstStyle/>
            <a:p>
              <a:pPr algn="ctr">
                <a:defRPr/>
              </a:pPr>
              <a:r>
                <a:rPr lang="en-US" sz="1600" b="1" kern="0" dirty="0">
                  <a:solidFill>
                    <a:srgbClr val="00B0F0"/>
                  </a:solidFill>
                  <a:ea typeface="Tahoma" panose="020B0604030504040204" pitchFamily="34" charset="0"/>
                  <a:cs typeface="Tahoma" panose="020B0604030504040204" pitchFamily="34" charset="0"/>
                </a:rPr>
                <a:t>Apr 17</a:t>
              </a:r>
            </a:p>
          </p:txBody>
        </p:sp>
        <p:sp>
          <p:nvSpPr>
            <p:cNvPr id="70" name="TextBox 69"/>
            <p:cNvSpPr txBox="1"/>
            <p:nvPr/>
          </p:nvSpPr>
          <p:spPr>
            <a:xfrm>
              <a:off x="2690832" y="5002322"/>
              <a:ext cx="1172463" cy="338554"/>
            </a:xfrm>
            <a:prstGeom prst="rect">
              <a:avLst/>
            </a:prstGeom>
            <a:noFill/>
          </p:spPr>
          <p:txBody>
            <a:bodyPr wrap="square" rtlCol="0">
              <a:spAutoFit/>
            </a:bodyPr>
            <a:lstStyle/>
            <a:p>
              <a:pPr algn="ctr">
                <a:defRPr/>
              </a:pPr>
              <a:r>
                <a:rPr lang="en-US" sz="1600" b="1" kern="0" dirty="0">
                  <a:solidFill>
                    <a:srgbClr val="00B0F0"/>
                  </a:solidFill>
                  <a:ea typeface="Tahoma" panose="020B0604030504040204" pitchFamily="34" charset="0"/>
                  <a:cs typeface="Tahoma" panose="020B0604030504040204" pitchFamily="34" charset="0"/>
                </a:rPr>
                <a:t>Apr 17</a:t>
              </a:r>
            </a:p>
          </p:txBody>
        </p:sp>
        <p:sp>
          <p:nvSpPr>
            <p:cNvPr id="71" name="TextBox 70"/>
            <p:cNvSpPr txBox="1"/>
            <p:nvPr/>
          </p:nvSpPr>
          <p:spPr>
            <a:xfrm>
              <a:off x="4077278" y="4988361"/>
              <a:ext cx="1172463" cy="338554"/>
            </a:xfrm>
            <a:prstGeom prst="rect">
              <a:avLst/>
            </a:prstGeom>
            <a:noFill/>
          </p:spPr>
          <p:txBody>
            <a:bodyPr wrap="square" rtlCol="0">
              <a:spAutoFit/>
            </a:bodyPr>
            <a:lstStyle/>
            <a:p>
              <a:pPr algn="ctr">
                <a:defRPr/>
              </a:pPr>
              <a:r>
                <a:rPr lang="en-US" sz="1600" b="1" kern="0" dirty="0">
                  <a:solidFill>
                    <a:srgbClr val="00B0F0"/>
                  </a:solidFill>
                  <a:ea typeface="Tahoma" panose="020B0604030504040204" pitchFamily="34" charset="0"/>
                  <a:cs typeface="Tahoma" panose="020B0604030504040204" pitchFamily="34" charset="0"/>
                </a:rPr>
                <a:t>May 17</a:t>
              </a:r>
            </a:p>
          </p:txBody>
        </p:sp>
        <p:sp>
          <p:nvSpPr>
            <p:cNvPr id="75" name="Rectangle 74"/>
            <p:cNvSpPr/>
            <p:nvPr/>
          </p:nvSpPr>
          <p:spPr>
            <a:xfrm>
              <a:off x="1296375" y="2144521"/>
              <a:ext cx="1337301" cy="307777"/>
            </a:xfrm>
            <a:prstGeom prst="rect">
              <a:avLst/>
            </a:prstGeom>
          </p:spPr>
          <p:txBody>
            <a:bodyPr wrap="square">
              <a:spAutoFit/>
            </a:bodyPr>
            <a:lstStyle/>
            <a:p>
              <a:pPr algn="ctr"/>
              <a:r>
                <a:rPr lang="en-US" sz="1400" b="1" dirty="0">
                  <a:solidFill>
                    <a:prstClr val="black"/>
                  </a:solidFill>
                  <a:ea typeface="Tahoma" panose="020B0604030504040204" pitchFamily="34" charset="0"/>
                  <a:cs typeface="Tahoma" panose="020B0604030504040204" pitchFamily="34" charset="0"/>
                </a:rPr>
                <a:t>Modules</a:t>
              </a:r>
            </a:p>
          </p:txBody>
        </p:sp>
        <p:sp>
          <p:nvSpPr>
            <p:cNvPr id="76" name="Rectangle 75"/>
            <p:cNvSpPr/>
            <p:nvPr/>
          </p:nvSpPr>
          <p:spPr>
            <a:xfrm>
              <a:off x="2568285" y="5358674"/>
              <a:ext cx="1337301" cy="523220"/>
            </a:xfrm>
            <a:prstGeom prst="rect">
              <a:avLst/>
            </a:prstGeom>
          </p:spPr>
          <p:txBody>
            <a:bodyPr wrap="square">
              <a:spAutoFit/>
            </a:bodyPr>
            <a:lstStyle/>
            <a:p>
              <a:pPr algn="ctr"/>
              <a:r>
                <a:rPr lang="en-US" sz="1400" b="1" dirty="0">
                  <a:solidFill>
                    <a:prstClr val="black"/>
                  </a:solidFill>
                  <a:ea typeface="Tahoma" panose="020B0604030504040204" pitchFamily="34" charset="0"/>
                  <a:cs typeface="Tahoma" panose="020B0604030504040204" pitchFamily="34" charset="0"/>
                </a:rPr>
                <a:t>Observer </a:t>
              </a:r>
            </a:p>
            <a:p>
              <a:pPr algn="ctr"/>
              <a:r>
                <a:rPr lang="en-US" sz="1400" b="1" dirty="0">
                  <a:solidFill>
                    <a:prstClr val="black"/>
                  </a:solidFill>
                  <a:ea typeface="Tahoma" panose="020B0604030504040204" pitchFamily="34" charset="0"/>
                  <a:cs typeface="Tahoma" panose="020B0604030504040204" pitchFamily="34" charset="0"/>
                </a:rPr>
                <a:t>Recognition</a:t>
              </a:r>
            </a:p>
          </p:txBody>
        </p:sp>
        <p:sp>
          <p:nvSpPr>
            <p:cNvPr id="77" name="Rectangle 76"/>
            <p:cNvSpPr/>
            <p:nvPr/>
          </p:nvSpPr>
          <p:spPr>
            <a:xfrm>
              <a:off x="3994858" y="5358674"/>
              <a:ext cx="1337301" cy="523220"/>
            </a:xfrm>
            <a:prstGeom prst="rect">
              <a:avLst/>
            </a:prstGeom>
          </p:spPr>
          <p:txBody>
            <a:bodyPr wrap="square">
              <a:spAutoFit/>
            </a:bodyPr>
            <a:lstStyle/>
            <a:p>
              <a:pPr algn="ctr"/>
              <a:r>
                <a:rPr lang="en-US" sz="1400" b="1" dirty="0">
                  <a:solidFill>
                    <a:prstClr val="black"/>
                  </a:solidFill>
                  <a:ea typeface="Tahoma" panose="020B0604030504040204" pitchFamily="34" charset="0"/>
                  <a:cs typeface="Tahoma" panose="020B0604030504040204" pitchFamily="34" charset="0"/>
                </a:rPr>
                <a:t>Charity</a:t>
              </a:r>
            </a:p>
            <a:p>
              <a:pPr algn="ctr"/>
              <a:r>
                <a:rPr lang="en-US" sz="1400" b="1" dirty="0">
                  <a:solidFill>
                    <a:prstClr val="black"/>
                  </a:solidFill>
                  <a:ea typeface="Tahoma" panose="020B0604030504040204" pitchFamily="34" charset="0"/>
                  <a:cs typeface="Tahoma" panose="020B0604030504040204" pitchFamily="34" charset="0"/>
                </a:rPr>
                <a:t>Big Idea</a:t>
              </a:r>
            </a:p>
          </p:txBody>
        </p:sp>
      </p:grpSp>
      <p:sp>
        <p:nvSpPr>
          <p:cNvPr id="48" name="Title 1"/>
          <p:cNvSpPr>
            <a:spLocks noGrp="1"/>
          </p:cNvSpPr>
          <p:nvPr>
            <p:ph type="title"/>
          </p:nvPr>
        </p:nvSpPr>
        <p:spPr>
          <a:xfrm>
            <a:off x="457200" y="446088"/>
            <a:ext cx="6167438" cy="1147762"/>
          </a:xfrm>
        </p:spPr>
        <p:txBody>
          <a:bodyPr/>
          <a:lstStyle/>
          <a:p>
            <a:r>
              <a:rPr lang="en-GB" dirty="0"/>
              <a:t>2017/18 ……………………</a:t>
            </a:r>
          </a:p>
        </p:txBody>
      </p:sp>
      <p:sp>
        <p:nvSpPr>
          <p:cNvPr id="4" name="Right Arrow 3"/>
          <p:cNvSpPr/>
          <p:nvPr/>
        </p:nvSpPr>
        <p:spPr>
          <a:xfrm>
            <a:off x="6938991" y="3642193"/>
            <a:ext cx="1728192" cy="909315"/>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endParaRPr lang="en-GB">
              <a:solidFill>
                <a:prstClr val="white"/>
              </a:solidFill>
            </a:endParaRPr>
          </a:p>
        </p:txBody>
      </p:sp>
    </p:spTree>
    <p:extLst>
      <p:ext uri="{BB962C8B-B14F-4D97-AF65-F5344CB8AC3E}">
        <p14:creationId xmlns:p14="http://schemas.microsoft.com/office/powerpoint/2010/main" val="3168362117"/>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409982" y="2456892"/>
            <a:ext cx="3078342" cy="2023358"/>
            <a:chOff x="899592" y="1796263"/>
            <a:chExt cx="6855967" cy="4618579"/>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5976" y="1796263"/>
              <a:ext cx="3399583" cy="2265762"/>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3432" b="10387"/>
            <a:stretch/>
          </p:blipFill>
          <p:spPr>
            <a:xfrm>
              <a:off x="899592" y="1796263"/>
              <a:ext cx="3384375" cy="2265762"/>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3560" b="-1"/>
            <a:stretch/>
          </p:blipFill>
          <p:spPr>
            <a:xfrm>
              <a:off x="4355976" y="4149080"/>
              <a:ext cx="3399583" cy="226576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592" y="4149080"/>
              <a:ext cx="3384375" cy="2265762"/>
            </a:xfrm>
            <a:prstGeom prst="rect">
              <a:avLst/>
            </a:prstGeom>
          </p:spPr>
        </p:pic>
      </p:grpSp>
      <p:sp>
        <p:nvSpPr>
          <p:cNvPr id="8" name="Text Placeholder 2"/>
          <p:cNvSpPr txBox="1">
            <a:spLocks/>
          </p:cNvSpPr>
          <p:nvPr/>
        </p:nvSpPr>
        <p:spPr>
          <a:xfrm>
            <a:off x="1465368" y="2057402"/>
            <a:ext cx="2912282" cy="3150251"/>
          </a:xfrm>
          <a:prstGeom prst="rect">
            <a:avLst/>
          </a:prstGeom>
        </p:spPr>
        <p:txBody>
          <a:bodyPr>
            <a:normAutofit fontScale="92500" lnSpcReduction="10000"/>
          </a:bodyPr>
          <a:lstStyle>
            <a:lvl1pPr marL="180000" indent="-180000" algn="l" defTabSz="914400" rtl="0" eaLnBrk="1" latinLnBrk="0" hangingPunct="1">
              <a:spcBef>
                <a:spcPts val="400"/>
              </a:spcBef>
              <a:spcAft>
                <a:spcPts val="400"/>
              </a:spcAft>
              <a:buClr>
                <a:schemeClr val="tx2"/>
              </a:buClr>
              <a:buFont typeface="Arial" pitchFamily="34" charset="0"/>
              <a:buChar char="•"/>
              <a:defRPr sz="2200" kern="1200">
                <a:solidFill>
                  <a:schemeClr val="tx1"/>
                </a:solidFill>
                <a:latin typeface="+mn-lt"/>
                <a:ea typeface="+mn-ea"/>
                <a:cs typeface="+mn-cs"/>
              </a:defRPr>
            </a:lvl1pPr>
            <a:lvl2pPr marL="0" indent="0" algn="l" defTabSz="914400" rtl="0" eaLnBrk="1" latinLnBrk="0" hangingPunct="1">
              <a:spcBef>
                <a:spcPts val="400"/>
              </a:spcBef>
              <a:spcAft>
                <a:spcPts val="400"/>
              </a:spcAft>
              <a:buFont typeface="Arial" pitchFamily="34" charset="0"/>
              <a:buNone/>
              <a:defRPr sz="2200" kern="1200">
                <a:solidFill>
                  <a:schemeClr val="tx1"/>
                </a:solidFill>
                <a:latin typeface="+mn-lt"/>
                <a:ea typeface="+mn-ea"/>
                <a:cs typeface="+mn-cs"/>
              </a:defRPr>
            </a:lvl2pPr>
            <a:lvl3pPr marL="0" indent="0" algn="l" defTabSz="914400" rtl="0" eaLnBrk="1" latinLnBrk="0" hangingPunct="1">
              <a:spcBef>
                <a:spcPts val="600"/>
              </a:spcBef>
              <a:spcAft>
                <a:spcPts val="600"/>
              </a:spcAft>
              <a:buFont typeface="Arial" pitchFamily="34" charset="0"/>
              <a:buNone/>
              <a:defRPr sz="1200" kern="1200">
                <a:solidFill>
                  <a:schemeClr val="tx2"/>
                </a:solidFill>
                <a:latin typeface="+mn-lt"/>
                <a:ea typeface="+mn-ea"/>
                <a:cs typeface="+mn-cs"/>
              </a:defRPr>
            </a:lvl3pPr>
            <a:lvl4pPr marL="0" indent="0" algn="l" defTabSz="914400" rtl="0" eaLnBrk="1" latinLnBrk="0" hangingPunct="1">
              <a:spcBef>
                <a:spcPts val="600"/>
              </a:spcBef>
              <a:spcAft>
                <a:spcPts val="600"/>
              </a:spcAft>
              <a:buFont typeface="Arial" pitchFamily="34" charset="0"/>
              <a:buNone/>
              <a:defRPr sz="1100" kern="1200">
                <a:solidFill>
                  <a:schemeClr val="tx1"/>
                </a:solidFill>
                <a:latin typeface="+mn-lt"/>
                <a:ea typeface="+mn-ea"/>
                <a:cs typeface="+mn-cs"/>
              </a:defRPr>
            </a:lvl4pPr>
            <a:lvl5pPr marL="0" indent="0" algn="l" defTabSz="914400" rtl="0" eaLnBrk="1" latinLnBrk="0" hangingPunct="1">
              <a:spcBef>
                <a:spcPts val="800"/>
              </a:spcBef>
              <a:spcAft>
                <a:spcPts val="800"/>
              </a:spcAft>
              <a:buFont typeface="Arial" pitchFamily="34" charset="0"/>
              <a:buNone/>
              <a:defRPr sz="1600" kern="1200">
                <a:solidFill>
                  <a:schemeClr val="tx2"/>
                </a:solidFill>
                <a:latin typeface="+mn-lt"/>
                <a:ea typeface="+mn-ea"/>
                <a:cs typeface="+mn-cs"/>
              </a:defRPr>
            </a:lvl5pPr>
            <a:lvl6pPr marL="0" indent="0" algn="l" defTabSz="914400" rtl="0" eaLnBrk="1" latinLnBrk="0" hangingPunct="1">
              <a:spcBef>
                <a:spcPts val="800"/>
              </a:spcBef>
              <a:spcAft>
                <a:spcPts val="800"/>
              </a:spcAft>
              <a:buFont typeface="Arial" pitchFamily="34" charset="0"/>
              <a:buNone/>
              <a:defRPr sz="14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rgbClr val="FF0000"/>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B2E2"/>
              </a:buClr>
              <a:buFont typeface="Arial" pitchFamily="34" charset="0"/>
              <a:buNone/>
            </a:pPr>
            <a:r>
              <a:rPr lang="en-GB" sz="1800" b="1" dirty="0">
                <a:solidFill>
                  <a:srgbClr val="00B2E2"/>
                </a:solidFill>
              </a:rPr>
              <a:t>Who are</a:t>
            </a:r>
          </a:p>
          <a:p>
            <a:pPr>
              <a:buClr>
                <a:srgbClr val="00B2E2"/>
              </a:buClr>
            </a:pPr>
            <a:r>
              <a:rPr lang="en-GB" sz="1650" dirty="0">
                <a:solidFill>
                  <a:prstClr val="black"/>
                </a:solidFill>
              </a:rPr>
              <a:t>Time poor, but know they have needs</a:t>
            </a:r>
          </a:p>
          <a:p>
            <a:pPr marL="0" indent="0">
              <a:buClr>
                <a:srgbClr val="00B2E2"/>
              </a:buClr>
              <a:buFont typeface="Arial" pitchFamily="34" charset="0"/>
              <a:buNone/>
            </a:pPr>
            <a:endParaRPr lang="en-GB" sz="1650" dirty="0">
              <a:solidFill>
                <a:prstClr val="black"/>
              </a:solidFill>
            </a:endParaRPr>
          </a:p>
          <a:p>
            <a:pPr marL="0" indent="0">
              <a:buClr>
                <a:srgbClr val="00B2E2"/>
              </a:buClr>
              <a:buFont typeface="Arial" pitchFamily="34" charset="0"/>
              <a:buNone/>
            </a:pPr>
            <a:r>
              <a:rPr lang="en-GB" sz="1650" b="1" dirty="0">
                <a:solidFill>
                  <a:srgbClr val="00B2E2"/>
                </a:solidFill>
              </a:rPr>
              <a:t>Who want</a:t>
            </a:r>
          </a:p>
          <a:p>
            <a:pPr>
              <a:buClr>
                <a:srgbClr val="00B2E2"/>
              </a:buClr>
            </a:pPr>
            <a:r>
              <a:rPr lang="en-GB" sz="1650" dirty="0">
                <a:solidFill>
                  <a:prstClr val="black"/>
                </a:solidFill>
              </a:rPr>
              <a:t>Convenient delivery options</a:t>
            </a:r>
          </a:p>
          <a:p>
            <a:pPr>
              <a:buClr>
                <a:srgbClr val="00B2E2"/>
              </a:buClr>
            </a:pPr>
            <a:r>
              <a:rPr lang="en-GB" sz="1650" dirty="0">
                <a:solidFill>
                  <a:prstClr val="black"/>
                </a:solidFill>
              </a:rPr>
              <a:t>Focused at their level</a:t>
            </a:r>
          </a:p>
          <a:p>
            <a:pPr>
              <a:buClr>
                <a:srgbClr val="00B2E2"/>
              </a:buClr>
            </a:pPr>
            <a:endParaRPr lang="en-GB" sz="1650" dirty="0">
              <a:solidFill>
                <a:prstClr val="black"/>
              </a:solidFill>
            </a:endParaRPr>
          </a:p>
          <a:p>
            <a:pPr marL="0" indent="0">
              <a:buClr>
                <a:srgbClr val="00B2E2"/>
              </a:buClr>
              <a:buFont typeface="Arial" pitchFamily="34" charset="0"/>
              <a:buNone/>
            </a:pPr>
            <a:r>
              <a:rPr lang="en-GB" sz="1650" b="1" dirty="0">
                <a:solidFill>
                  <a:srgbClr val="00B2E2"/>
                </a:solidFill>
              </a:rPr>
              <a:t>And only want to</a:t>
            </a:r>
          </a:p>
          <a:p>
            <a:pPr>
              <a:buClr>
                <a:srgbClr val="00B2E2"/>
              </a:buClr>
            </a:pPr>
            <a:r>
              <a:rPr lang="en-GB" sz="1650" dirty="0">
                <a:solidFill>
                  <a:prstClr val="black"/>
                </a:solidFill>
              </a:rPr>
              <a:t>Learn it right; learn it once </a:t>
            </a:r>
          </a:p>
          <a:p>
            <a:pPr>
              <a:buClr>
                <a:srgbClr val="00B2E2"/>
              </a:buClr>
            </a:pPr>
            <a:endParaRPr lang="en-GB" sz="1650" dirty="0">
              <a:solidFill>
                <a:prstClr val="black"/>
              </a:solidFill>
            </a:endParaRPr>
          </a:p>
          <a:p>
            <a:pPr>
              <a:buClr>
                <a:srgbClr val="00B2E2"/>
              </a:buClr>
            </a:pPr>
            <a:endParaRPr lang="en-GB" sz="1650" dirty="0">
              <a:solidFill>
                <a:prstClr val="black"/>
              </a:solidFill>
            </a:endParaRPr>
          </a:p>
        </p:txBody>
      </p:sp>
      <p:sp>
        <p:nvSpPr>
          <p:cNvPr id="9" name="Title 1"/>
          <p:cNvSpPr txBox="1">
            <a:spLocks/>
          </p:cNvSpPr>
          <p:nvPr/>
        </p:nvSpPr>
        <p:spPr>
          <a:xfrm>
            <a:off x="428766" y="515678"/>
            <a:ext cx="6167438" cy="1147533"/>
          </a:xfrm>
          <a:prstGeom prst="rect">
            <a:avLst/>
          </a:prstGeom>
        </p:spPr>
        <p:txBody>
          <a:bodyPr vert="horz" lIns="0" tIns="0" rIns="0" bIns="0" rtlCol="0" anchor="t">
            <a:normAutofit/>
          </a:bodyPr>
          <a:lstStyle>
            <a:lvl1pPr algn="l" defTabSz="914400" rtl="0" eaLnBrk="1" latinLnBrk="0" hangingPunct="1">
              <a:spcBef>
                <a:spcPct val="0"/>
              </a:spcBef>
              <a:buNone/>
              <a:defRPr sz="2700" b="1" kern="1200">
                <a:solidFill>
                  <a:schemeClr val="tx2"/>
                </a:solidFill>
                <a:latin typeface="+mj-lt"/>
                <a:ea typeface="+mj-ea"/>
                <a:cs typeface="+mj-cs"/>
              </a:defRPr>
            </a:lvl1pPr>
          </a:lstStyle>
          <a:p>
            <a:r>
              <a:rPr lang="en-GB" dirty="0">
                <a:solidFill>
                  <a:srgbClr val="00B2E2"/>
                </a:solidFill>
              </a:rPr>
              <a:t>Introducing Modular – Online and On-road </a:t>
            </a:r>
            <a:r>
              <a:rPr lang="en-GB" sz="2800" dirty="0">
                <a:solidFill>
                  <a:srgbClr val="00B2E2"/>
                </a:solidFill>
              </a:rPr>
              <a:t>Supporting all road users</a:t>
            </a:r>
            <a:endParaRPr lang="en-GB" dirty="0">
              <a:solidFill>
                <a:srgbClr val="00B2E2"/>
              </a:solidFill>
            </a:endParaRPr>
          </a:p>
        </p:txBody>
      </p:sp>
    </p:spTree>
    <p:extLst>
      <p:ext uri="{BB962C8B-B14F-4D97-AF65-F5344CB8AC3E}">
        <p14:creationId xmlns:p14="http://schemas.microsoft.com/office/powerpoint/2010/main" val="909708172"/>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Introducing Modular – Online and On-road</a:t>
            </a:r>
          </a:p>
        </p:txBody>
      </p:sp>
      <p:grpSp>
        <p:nvGrpSpPr>
          <p:cNvPr id="7" name="Group 6"/>
          <p:cNvGrpSpPr/>
          <p:nvPr/>
        </p:nvGrpSpPr>
        <p:grpSpPr>
          <a:xfrm>
            <a:off x="140144" y="1543018"/>
            <a:ext cx="8352292" cy="5109130"/>
            <a:chOff x="83495" y="1383778"/>
            <a:chExt cx="8352292" cy="5109130"/>
          </a:xfrm>
        </p:grpSpPr>
        <p:grpSp>
          <p:nvGrpSpPr>
            <p:cNvPr id="115" name="Group 114"/>
            <p:cNvGrpSpPr/>
            <p:nvPr/>
          </p:nvGrpSpPr>
          <p:grpSpPr>
            <a:xfrm>
              <a:off x="83495" y="1383778"/>
              <a:ext cx="8286690" cy="3917430"/>
              <a:chOff x="83495" y="1383778"/>
              <a:chExt cx="8747336" cy="4896544"/>
            </a:xfrm>
          </p:grpSpPr>
          <p:grpSp>
            <p:nvGrpSpPr>
              <p:cNvPr id="3" name="Group 2"/>
              <p:cNvGrpSpPr/>
              <p:nvPr/>
            </p:nvGrpSpPr>
            <p:grpSpPr>
              <a:xfrm>
                <a:off x="83495" y="1383778"/>
                <a:ext cx="8378182" cy="4896544"/>
                <a:chOff x="-397757" y="528641"/>
                <a:chExt cx="9536388" cy="6336524"/>
              </a:xfrm>
            </p:grpSpPr>
            <p:sp>
              <p:nvSpPr>
                <p:cNvPr id="4" name="Rectangle 3"/>
                <p:cNvSpPr/>
                <p:nvPr/>
              </p:nvSpPr>
              <p:spPr>
                <a:xfrm>
                  <a:off x="-2872" y="528641"/>
                  <a:ext cx="9141503" cy="6336524"/>
                </a:xfrm>
                <a:prstGeom prst="rect">
                  <a:avLst/>
                </a:prstGeom>
                <a:gradFill flip="none" rotWithShape="1">
                  <a:gsLst>
                    <a:gs pos="100000">
                      <a:schemeClr val="bg1">
                        <a:lumMod val="95000"/>
                      </a:schemeClr>
                    </a:gs>
                    <a:gs pos="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5" name="Group 4"/>
                <p:cNvGrpSpPr/>
                <p:nvPr/>
              </p:nvGrpSpPr>
              <p:grpSpPr>
                <a:xfrm>
                  <a:off x="-397757" y="838200"/>
                  <a:ext cx="9429002" cy="3586810"/>
                  <a:chOff x="-397757" y="838200"/>
                  <a:chExt cx="9429002" cy="3586810"/>
                </a:xfrm>
              </p:grpSpPr>
              <p:grpSp>
                <p:nvGrpSpPr>
                  <p:cNvPr id="6" name="Group 5"/>
                  <p:cNvGrpSpPr/>
                  <p:nvPr/>
                </p:nvGrpSpPr>
                <p:grpSpPr>
                  <a:xfrm>
                    <a:off x="112754" y="838200"/>
                    <a:ext cx="8918491" cy="2157984"/>
                    <a:chOff x="112754" y="838200"/>
                    <a:chExt cx="8918491" cy="2157984"/>
                  </a:xfrm>
                </p:grpSpPr>
                <p:sp>
                  <p:nvSpPr>
                    <p:cNvPr id="38" name="Rectangle 37"/>
                    <p:cNvSpPr/>
                    <p:nvPr/>
                  </p:nvSpPr>
                  <p:spPr>
                    <a:xfrm>
                      <a:off x="112754" y="838200"/>
                      <a:ext cx="8918491" cy="2157984"/>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p:nvSpPr>
                  <p:spPr>
                    <a:xfrm>
                      <a:off x="209103" y="1158784"/>
                      <a:ext cx="1568449" cy="1501632"/>
                    </a:xfrm>
                    <a:prstGeom prst="rect">
                      <a:avLst/>
                    </a:prstGeom>
                    <a:blipFill>
                      <a:blip r:embed="rId2"/>
                      <a:stretch>
                        <a:fillRect/>
                      </a:stretch>
                    </a:blip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0" name="Group 39"/>
                    <p:cNvGrpSpPr/>
                    <p:nvPr/>
                  </p:nvGrpSpPr>
                  <p:grpSpPr>
                    <a:xfrm>
                      <a:off x="156152" y="913884"/>
                      <a:ext cx="8832601" cy="175179"/>
                      <a:chOff x="156152" y="913884"/>
                      <a:chExt cx="8832601" cy="175179"/>
                    </a:xfrm>
                  </p:grpSpPr>
                  <p:sp>
                    <p:nvSpPr>
                      <p:cNvPr id="76" name="Rounded Rectangle 75"/>
                      <p:cNvSpPr/>
                      <p:nvPr/>
                    </p:nvSpPr>
                    <p:spPr>
                      <a:xfrm>
                        <a:off x="156152"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7" name="Rounded Rectangle 76"/>
                      <p:cNvSpPr/>
                      <p:nvPr/>
                    </p:nvSpPr>
                    <p:spPr>
                      <a:xfrm>
                        <a:off x="454501"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8" name="Rounded Rectangle 77"/>
                      <p:cNvSpPr/>
                      <p:nvPr/>
                    </p:nvSpPr>
                    <p:spPr>
                      <a:xfrm>
                        <a:off x="752850"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9" name="Rounded Rectangle 78"/>
                      <p:cNvSpPr/>
                      <p:nvPr/>
                    </p:nvSpPr>
                    <p:spPr>
                      <a:xfrm>
                        <a:off x="1051199"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0" name="Rounded Rectangle 79"/>
                      <p:cNvSpPr/>
                      <p:nvPr/>
                    </p:nvSpPr>
                    <p:spPr>
                      <a:xfrm>
                        <a:off x="1349548"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1" name="Rounded Rectangle 80"/>
                      <p:cNvSpPr/>
                      <p:nvPr/>
                    </p:nvSpPr>
                    <p:spPr>
                      <a:xfrm>
                        <a:off x="1647897"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2" name="Rounded Rectangle 81"/>
                      <p:cNvSpPr/>
                      <p:nvPr/>
                    </p:nvSpPr>
                    <p:spPr>
                      <a:xfrm>
                        <a:off x="2244595"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Rounded Rectangle 82"/>
                      <p:cNvSpPr/>
                      <p:nvPr/>
                    </p:nvSpPr>
                    <p:spPr>
                      <a:xfrm>
                        <a:off x="2542944"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4" name="Rounded Rectangle 83"/>
                      <p:cNvSpPr/>
                      <p:nvPr/>
                    </p:nvSpPr>
                    <p:spPr>
                      <a:xfrm>
                        <a:off x="2841293"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Rounded Rectangle 84"/>
                      <p:cNvSpPr/>
                      <p:nvPr/>
                    </p:nvSpPr>
                    <p:spPr>
                      <a:xfrm>
                        <a:off x="3139642"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Rounded Rectangle 85"/>
                      <p:cNvSpPr/>
                      <p:nvPr/>
                    </p:nvSpPr>
                    <p:spPr>
                      <a:xfrm>
                        <a:off x="3437991"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7" name="Rounded Rectangle 86"/>
                      <p:cNvSpPr/>
                      <p:nvPr/>
                    </p:nvSpPr>
                    <p:spPr>
                      <a:xfrm>
                        <a:off x="3736340"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8" name="Rounded Rectangle 87"/>
                      <p:cNvSpPr/>
                      <p:nvPr/>
                    </p:nvSpPr>
                    <p:spPr>
                      <a:xfrm>
                        <a:off x="4034689"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9" name="Rounded Rectangle 88"/>
                      <p:cNvSpPr/>
                      <p:nvPr/>
                    </p:nvSpPr>
                    <p:spPr>
                      <a:xfrm>
                        <a:off x="4333038"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0" name="Rounded Rectangle 89"/>
                      <p:cNvSpPr/>
                      <p:nvPr/>
                    </p:nvSpPr>
                    <p:spPr>
                      <a:xfrm>
                        <a:off x="4631387"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1" name="Rounded Rectangle 90"/>
                      <p:cNvSpPr/>
                      <p:nvPr/>
                    </p:nvSpPr>
                    <p:spPr>
                      <a:xfrm>
                        <a:off x="4929736"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2" name="Rounded Rectangle 91"/>
                      <p:cNvSpPr/>
                      <p:nvPr/>
                    </p:nvSpPr>
                    <p:spPr>
                      <a:xfrm>
                        <a:off x="5228085"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3" name="Rounded Rectangle 92"/>
                      <p:cNvSpPr/>
                      <p:nvPr/>
                    </p:nvSpPr>
                    <p:spPr>
                      <a:xfrm>
                        <a:off x="5526434"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4" name="Rounded Rectangle 93"/>
                      <p:cNvSpPr/>
                      <p:nvPr/>
                    </p:nvSpPr>
                    <p:spPr>
                      <a:xfrm>
                        <a:off x="5824783"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5" name="Rounded Rectangle 94"/>
                      <p:cNvSpPr/>
                      <p:nvPr/>
                    </p:nvSpPr>
                    <p:spPr>
                      <a:xfrm>
                        <a:off x="6123132"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6" name="Rounded Rectangle 95"/>
                      <p:cNvSpPr/>
                      <p:nvPr/>
                    </p:nvSpPr>
                    <p:spPr>
                      <a:xfrm>
                        <a:off x="6421481"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7" name="Rounded Rectangle 96"/>
                      <p:cNvSpPr/>
                      <p:nvPr/>
                    </p:nvSpPr>
                    <p:spPr>
                      <a:xfrm>
                        <a:off x="6719830"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8" name="Rounded Rectangle 97"/>
                      <p:cNvSpPr/>
                      <p:nvPr/>
                    </p:nvSpPr>
                    <p:spPr>
                      <a:xfrm>
                        <a:off x="7018179"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9" name="Rounded Rectangle 98"/>
                      <p:cNvSpPr/>
                      <p:nvPr/>
                    </p:nvSpPr>
                    <p:spPr>
                      <a:xfrm>
                        <a:off x="7316528"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0" name="Rounded Rectangle 99"/>
                      <p:cNvSpPr/>
                      <p:nvPr/>
                    </p:nvSpPr>
                    <p:spPr>
                      <a:xfrm>
                        <a:off x="7614877"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1" name="Rounded Rectangle 100"/>
                      <p:cNvSpPr/>
                      <p:nvPr/>
                    </p:nvSpPr>
                    <p:spPr>
                      <a:xfrm>
                        <a:off x="7913226"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 name="Rounded Rectangle 101"/>
                      <p:cNvSpPr/>
                      <p:nvPr/>
                    </p:nvSpPr>
                    <p:spPr>
                      <a:xfrm>
                        <a:off x="8211575"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3" name="Rounded Rectangle 102"/>
                      <p:cNvSpPr/>
                      <p:nvPr/>
                    </p:nvSpPr>
                    <p:spPr>
                      <a:xfrm>
                        <a:off x="8509924"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4" name="Rounded Rectangle 103"/>
                      <p:cNvSpPr/>
                      <p:nvPr/>
                    </p:nvSpPr>
                    <p:spPr>
                      <a:xfrm>
                        <a:off x="8808266"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5" name="Rounded Rectangle 104"/>
                      <p:cNvSpPr/>
                      <p:nvPr/>
                    </p:nvSpPr>
                    <p:spPr>
                      <a:xfrm>
                        <a:off x="1946246"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1" name="Rectangle 40"/>
                    <p:cNvSpPr/>
                    <p:nvPr/>
                  </p:nvSpPr>
                  <p:spPr>
                    <a:xfrm>
                      <a:off x="1999229" y="1158784"/>
                      <a:ext cx="1568449" cy="1501632"/>
                    </a:xfrm>
                    <a:prstGeom prst="rect">
                      <a:avLst/>
                    </a:prstGeom>
                    <a:blipFill>
                      <a:blip r:embed="rId3"/>
                      <a:stretch>
                        <a:fillRect/>
                      </a:stretch>
                    </a:blip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p:nvSpPr>
                  <p:spPr>
                    <a:xfrm>
                      <a:off x="3789354" y="1158784"/>
                      <a:ext cx="1568449" cy="1501632"/>
                    </a:xfrm>
                    <a:prstGeom prst="rect">
                      <a:avLst/>
                    </a:prstGeom>
                    <a:blipFill>
                      <a:blip r:embed="rId4"/>
                      <a:stretch>
                        <a:fillRect/>
                      </a:stretch>
                    </a:blip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p:nvSpPr>
                  <p:spPr>
                    <a:xfrm>
                      <a:off x="5579479" y="1158784"/>
                      <a:ext cx="1568449" cy="1501632"/>
                    </a:xfrm>
                    <a:prstGeom prst="rect">
                      <a:avLst/>
                    </a:prstGeom>
                    <a:blipFill>
                      <a:blip r:embed="rId5"/>
                      <a:stretch>
                        <a:fillRect/>
                      </a:stretch>
                    </a:blip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p:nvSpPr>
                  <p:spPr>
                    <a:xfrm>
                      <a:off x="7369605" y="1158784"/>
                      <a:ext cx="1568449" cy="1501632"/>
                    </a:xfrm>
                    <a:prstGeom prst="rect">
                      <a:avLst/>
                    </a:prstGeom>
                    <a:blipFill>
                      <a:blip r:embed="rId6"/>
                      <a:stretch>
                        <a:fillRect/>
                      </a:stretch>
                    </a:blip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5" name="Group 44"/>
                    <p:cNvGrpSpPr/>
                    <p:nvPr/>
                  </p:nvGrpSpPr>
                  <p:grpSpPr>
                    <a:xfrm>
                      <a:off x="158999" y="2765799"/>
                      <a:ext cx="8832601" cy="175179"/>
                      <a:chOff x="156152" y="913884"/>
                      <a:chExt cx="8832601" cy="175179"/>
                    </a:xfrm>
                  </p:grpSpPr>
                  <p:sp>
                    <p:nvSpPr>
                      <p:cNvPr id="46" name="Rounded Rectangle 45"/>
                      <p:cNvSpPr/>
                      <p:nvPr/>
                    </p:nvSpPr>
                    <p:spPr>
                      <a:xfrm>
                        <a:off x="156152"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Rounded Rectangle 46"/>
                      <p:cNvSpPr/>
                      <p:nvPr/>
                    </p:nvSpPr>
                    <p:spPr>
                      <a:xfrm>
                        <a:off x="454501"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Rounded Rectangle 47"/>
                      <p:cNvSpPr/>
                      <p:nvPr/>
                    </p:nvSpPr>
                    <p:spPr>
                      <a:xfrm>
                        <a:off x="752850"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Rounded Rectangle 48"/>
                      <p:cNvSpPr/>
                      <p:nvPr/>
                    </p:nvSpPr>
                    <p:spPr>
                      <a:xfrm>
                        <a:off x="1051199"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Rounded Rectangle 49"/>
                      <p:cNvSpPr/>
                      <p:nvPr/>
                    </p:nvSpPr>
                    <p:spPr>
                      <a:xfrm>
                        <a:off x="1349548"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Rounded Rectangle 50"/>
                      <p:cNvSpPr/>
                      <p:nvPr/>
                    </p:nvSpPr>
                    <p:spPr>
                      <a:xfrm>
                        <a:off x="1647897"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ounded Rectangle 51"/>
                      <p:cNvSpPr/>
                      <p:nvPr/>
                    </p:nvSpPr>
                    <p:spPr>
                      <a:xfrm>
                        <a:off x="2244595"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ounded Rectangle 52"/>
                      <p:cNvSpPr/>
                      <p:nvPr/>
                    </p:nvSpPr>
                    <p:spPr>
                      <a:xfrm>
                        <a:off x="2542944"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ounded Rectangle 53"/>
                      <p:cNvSpPr/>
                      <p:nvPr/>
                    </p:nvSpPr>
                    <p:spPr>
                      <a:xfrm>
                        <a:off x="2841293"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ounded Rectangle 54"/>
                      <p:cNvSpPr/>
                      <p:nvPr/>
                    </p:nvSpPr>
                    <p:spPr>
                      <a:xfrm>
                        <a:off x="3139642"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Rounded Rectangle 55"/>
                      <p:cNvSpPr/>
                      <p:nvPr/>
                    </p:nvSpPr>
                    <p:spPr>
                      <a:xfrm>
                        <a:off x="3437991"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Rounded Rectangle 56"/>
                      <p:cNvSpPr/>
                      <p:nvPr/>
                    </p:nvSpPr>
                    <p:spPr>
                      <a:xfrm>
                        <a:off x="3736340"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Rounded Rectangle 57"/>
                      <p:cNvSpPr/>
                      <p:nvPr/>
                    </p:nvSpPr>
                    <p:spPr>
                      <a:xfrm>
                        <a:off x="4034689"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Rounded Rectangle 58"/>
                      <p:cNvSpPr/>
                      <p:nvPr/>
                    </p:nvSpPr>
                    <p:spPr>
                      <a:xfrm>
                        <a:off x="4333038"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ounded Rectangle 59"/>
                      <p:cNvSpPr/>
                      <p:nvPr/>
                    </p:nvSpPr>
                    <p:spPr>
                      <a:xfrm>
                        <a:off x="4631387"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Rounded Rectangle 60"/>
                      <p:cNvSpPr/>
                      <p:nvPr/>
                    </p:nvSpPr>
                    <p:spPr>
                      <a:xfrm>
                        <a:off x="4929736"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Rounded Rectangle 61"/>
                      <p:cNvSpPr/>
                      <p:nvPr/>
                    </p:nvSpPr>
                    <p:spPr>
                      <a:xfrm>
                        <a:off x="5228085"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Rounded Rectangle 62"/>
                      <p:cNvSpPr/>
                      <p:nvPr/>
                    </p:nvSpPr>
                    <p:spPr>
                      <a:xfrm>
                        <a:off x="5526434"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Rounded Rectangle 63"/>
                      <p:cNvSpPr/>
                      <p:nvPr/>
                    </p:nvSpPr>
                    <p:spPr>
                      <a:xfrm>
                        <a:off x="5824783"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Rounded Rectangle 64"/>
                      <p:cNvSpPr/>
                      <p:nvPr/>
                    </p:nvSpPr>
                    <p:spPr>
                      <a:xfrm>
                        <a:off x="6123132"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Rounded Rectangle 65"/>
                      <p:cNvSpPr/>
                      <p:nvPr/>
                    </p:nvSpPr>
                    <p:spPr>
                      <a:xfrm>
                        <a:off x="6421481"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Rounded Rectangle 66"/>
                      <p:cNvSpPr/>
                      <p:nvPr/>
                    </p:nvSpPr>
                    <p:spPr>
                      <a:xfrm>
                        <a:off x="6719830"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Rounded Rectangle 67"/>
                      <p:cNvSpPr/>
                      <p:nvPr/>
                    </p:nvSpPr>
                    <p:spPr>
                      <a:xfrm>
                        <a:off x="7018179"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Rounded Rectangle 68"/>
                      <p:cNvSpPr/>
                      <p:nvPr/>
                    </p:nvSpPr>
                    <p:spPr>
                      <a:xfrm>
                        <a:off x="7316528"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Rounded Rectangle 69"/>
                      <p:cNvSpPr/>
                      <p:nvPr/>
                    </p:nvSpPr>
                    <p:spPr>
                      <a:xfrm>
                        <a:off x="7614877"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Rounded Rectangle 70"/>
                      <p:cNvSpPr/>
                      <p:nvPr/>
                    </p:nvSpPr>
                    <p:spPr>
                      <a:xfrm>
                        <a:off x="7913226"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Rounded Rectangle 71"/>
                      <p:cNvSpPr/>
                      <p:nvPr/>
                    </p:nvSpPr>
                    <p:spPr>
                      <a:xfrm>
                        <a:off x="8211575"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3" name="Rounded Rectangle 72"/>
                      <p:cNvSpPr/>
                      <p:nvPr/>
                    </p:nvSpPr>
                    <p:spPr>
                      <a:xfrm>
                        <a:off x="8509924"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Rounded Rectangle 73"/>
                      <p:cNvSpPr/>
                      <p:nvPr/>
                    </p:nvSpPr>
                    <p:spPr>
                      <a:xfrm>
                        <a:off x="8808266"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Rounded Rectangle 74"/>
                      <p:cNvSpPr/>
                      <p:nvPr/>
                    </p:nvSpPr>
                    <p:spPr>
                      <a:xfrm>
                        <a:off x="1946246"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36" name="Rectangle 23"/>
                  <p:cNvSpPr/>
                  <p:nvPr/>
                </p:nvSpPr>
                <p:spPr>
                  <a:xfrm>
                    <a:off x="147018" y="3227878"/>
                    <a:ext cx="1620610" cy="1197132"/>
                  </a:xfrm>
                  <a:custGeom>
                    <a:avLst/>
                    <a:gdLst>
                      <a:gd name="connsiteX0" fmla="*/ 0 w 1012639"/>
                      <a:gd name="connsiteY0" fmla="*/ 0 h 1943291"/>
                      <a:gd name="connsiteX1" fmla="*/ 1012639 w 1012639"/>
                      <a:gd name="connsiteY1" fmla="*/ 0 h 1943291"/>
                      <a:gd name="connsiteX2" fmla="*/ 1012639 w 1012639"/>
                      <a:gd name="connsiteY2" fmla="*/ 1943291 h 1943291"/>
                      <a:gd name="connsiteX3" fmla="*/ 659602 w 1012639"/>
                      <a:gd name="connsiteY3" fmla="*/ 1943291 h 1943291"/>
                      <a:gd name="connsiteX4" fmla="*/ 353036 w 1012639"/>
                      <a:gd name="connsiteY4" fmla="*/ 1943291 h 1943291"/>
                      <a:gd name="connsiteX5" fmla="*/ 0 w 1012639"/>
                      <a:gd name="connsiteY5" fmla="*/ 1943291 h 1943291"/>
                      <a:gd name="connsiteX6" fmla="*/ 0 w 1012639"/>
                      <a:gd name="connsiteY6" fmla="*/ 0 h 194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639" h="1943291">
                        <a:moveTo>
                          <a:pt x="0" y="0"/>
                        </a:moveTo>
                        <a:lnTo>
                          <a:pt x="1012639" y="0"/>
                        </a:lnTo>
                        <a:lnTo>
                          <a:pt x="1012639" y="1943291"/>
                        </a:lnTo>
                        <a:lnTo>
                          <a:pt x="659602" y="1943291"/>
                        </a:lnTo>
                        <a:lnTo>
                          <a:pt x="353036" y="1943291"/>
                        </a:lnTo>
                        <a:lnTo>
                          <a:pt x="0" y="1943291"/>
                        </a:lnTo>
                        <a:lnTo>
                          <a:pt x="0" y="0"/>
                        </a:lnTo>
                        <a:close/>
                      </a:path>
                    </a:pathLst>
                  </a:custGeom>
                  <a:solidFill>
                    <a:schemeClr val="accent1"/>
                  </a:solidFill>
                  <a:ln>
                    <a:solidFill>
                      <a:schemeClr val="bg1"/>
                    </a:solidFill>
                  </a:ln>
                  <a:effectLst>
                    <a:outerShdw blurRad="762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7"/>
                  <p:cNvGrpSpPr/>
                  <p:nvPr/>
                </p:nvGrpSpPr>
                <p:grpSpPr>
                  <a:xfrm>
                    <a:off x="-397757" y="3348714"/>
                    <a:ext cx="2671644" cy="846320"/>
                    <a:chOff x="-397757" y="3348714"/>
                    <a:chExt cx="2671644" cy="846320"/>
                  </a:xfrm>
                </p:grpSpPr>
                <p:sp>
                  <p:nvSpPr>
                    <p:cNvPr id="21" name="Rectangle 20"/>
                    <p:cNvSpPr/>
                    <p:nvPr/>
                  </p:nvSpPr>
                  <p:spPr>
                    <a:xfrm>
                      <a:off x="178158" y="3783194"/>
                      <a:ext cx="1584855" cy="353022"/>
                    </a:xfrm>
                    <a:prstGeom prst="rect">
                      <a:avLst/>
                    </a:prstGeom>
                  </p:spPr>
                  <p:txBody>
                    <a:bodyPr wrap="square">
                      <a:spAutoFit/>
                    </a:bodyPr>
                    <a:lstStyle/>
                    <a:p>
                      <a:endParaRPr lang="en-US" sz="1400" b="1" dirty="0">
                        <a:solidFill>
                          <a:prstClr val="black"/>
                        </a:solidFill>
                        <a:ea typeface="Adobe Fan Heiti Std B" pitchFamily="34" charset="-128"/>
                        <a:cs typeface="Arial" pitchFamily="34" charset="0"/>
                      </a:endParaRPr>
                    </a:p>
                  </p:txBody>
                </p:sp>
                <p:sp>
                  <p:nvSpPr>
                    <p:cNvPr id="22" name="TextBox 21"/>
                    <p:cNvSpPr txBox="1"/>
                    <p:nvPr/>
                  </p:nvSpPr>
                  <p:spPr>
                    <a:xfrm>
                      <a:off x="-397757" y="3348714"/>
                      <a:ext cx="2671644" cy="846320"/>
                    </a:xfrm>
                    <a:prstGeom prst="rect">
                      <a:avLst/>
                    </a:prstGeom>
                    <a:noFill/>
                  </p:spPr>
                  <p:txBody>
                    <a:bodyPr wrap="square" rtlCol="0">
                      <a:spAutoFit/>
                    </a:bodyPr>
                    <a:lstStyle/>
                    <a:p>
                      <a:pPr algn="ctr"/>
                      <a:r>
                        <a:rPr lang="en-US" sz="1400" b="1" dirty="0">
                          <a:solidFill>
                            <a:prstClr val="white"/>
                          </a:solidFill>
                          <a:ea typeface="Tahoma" panose="020B0604030504040204" pitchFamily="34" charset="0"/>
                          <a:cs typeface="Tahoma" panose="020B0604030504040204" pitchFamily="34" charset="0"/>
                        </a:rPr>
                        <a:t>Driving with Distractions</a:t>
                      </a:r>
                    </a:p>
                  </p:txBody>
                </p:sp>
              </p:grpSp>
              <p:sp>
                <p:nvSpPr>
                  <p:cNvPr id="19" name="Rectangle 18"/>
                  <p:cNvSpPr/>
                  <p:nvPr/>
                </p:nvSpPr>
                <p:spPr>
                  <a:xfrm>
                    <a:off x="1930758" y="3783194"/>
                    <a:ext cx="1676400" cy="353021"/>
                  </a:xfrm>
                  <a:prstGeom prst="rect">
                    <a:avLst/>
                  </a:prstGeom>
                </p:spPr>
                <p:txBody>
                  <a:bodyPr wrap="square">
                    <a:spAutoFit/>
                  </a:bodyPr>
                  <a:lstStyle/>
                  <a:p>
                    <a:endParaRPr lang="en-US" sz="1400" b="1" dirty="0">
                      <a:solidFill>
                        <a:prstClr val="black"/>
                      </a:solidFill>
                      <a:ea typeface="Adobe Fan Heiti Std B" pitchFamily="34" charset="-128"/>
                      <a:cs typeface="Arial" pitchFamily="34" charset="0"/>
                    </a:endParaRPr>
                  </a:p>
                </p:txBody>
              </p:sp>
              <p:sp>
                <p:nvSpPr>
                  <p:cNvPr id="17" name="Rectangle 16"/>
                  <p:cNvSpPr/>
                  <p:nvPr/>
                </p:nvSpPr>
                <p:spPr>
                  <a:xfrm>
                    <a:off x="3657600" y="3775909"/>
                    <a:ext cx="1676400" cy="353021"/>
                  </a:xfrm>
                  <a:prstGeom prst="rect">
                    <a:avLst/>
                  </a:prstGeom>
                </p:spPr>
                <p:txBody>
                  <a:bodyPr wrap="square">
                    <a:spAutoFit/>
                  </a:bodyPr>
                  <a:lstStyle/>
                  <a:p>
                    <a:endParaRPr lang="en-US" sz="1400" b="1" dirty="0">
                      <a:solidFill>
                        <a:prstClr val="black"/>
                      </a:solidFill>
                      <a:ea typeface="Adobe Fan Heiti Std B" pitchFamily="34" charset="-128"/>
                      <a:cs typeface="Arial" pitchFamily="34" charset="0"/>
                    </a:endParaRPr>
                  </a:p>
                </p:txBody>
              </p:sp>
              <p:sp>
                <p:nvSpPr>
                  <p:cNvPr id="15" name="Rectangle 14"/>
                  <p:cNvSpPr/>
                  <p:nvPr/>
                </p:nvSpPr>
                <p:spPr>
                  <a:xfrm>
                    <a:off x="5435958" y="3775909"/>
                    <a:ext cx="1676400" cy="353021"/>
                  </a:xfrm>
                  <a:prstGeom prst="rect">
                    <a:avLst/>
                  </a:prstGeom>
                </p:spPr>
                <p:txBody>
                  <a:bodyPr wrap="square">
                    <a:spAutoFit/>
                  </a:bodyPr>
                  <a:lstStyle/>
                  <a:p>
                    <a:endParaRPr lang="en-US" sz="1400" b="1" dirty="0">
                      <a:solidFill>
                        <a:prstClr val="black"/>
                      </a:solidFill>
                      <a:ea typeface="Adobe Fan Heiti Std B" pitchFamily="34" charset="-128"/>
                      <a:cs typeface="Arial" pitchFamily="34" charset="0"/>
                    </a:endParaRPr>
                  </a:p>
                </p:txBody>
              </p:sp>
              <p:sp>
                <p:nvSpPr>
                  <p:cNvPr id="13" name="Rectangle 12"/>
                  <p:cNvSpPr/>
                  <p:nvPr/>
                </p:nvSpPr>
                <p:spPr>
                  <a:xfrm>
                    <a:off x="7316274" y="3775909"/>
                    <a:ext cx="1676400" cy="353021"/>
                  </a:xfrm>
                  <a:prstGeom prst="rect">
                    <a:avLst/>
                  </a:prstGeom>
                </p:spPr>
                <p:txBody>
                  <a:bodyPr wrap="square">
                    <a:spAutoFit/>
                  </a:bodyPr>
                  <a:lstStyle/>
                  <a:p>
                    <a:endParaRPr lang="en-US" sz="1400" b="1" dirty="0">
                      <a:solidFill>
                        <a:prstClr val="black"/>
                      </a:solidFill>
                      <a:ea typeface="Adobe Fan Heiti Std B" pitchFamily="34" charset="-128"/>
                      <a:cs typeface="Arial" pitchFamily="34" charset="0"/>
                    </a:endParaRPr>
                  </a:p>
                </p:txBody>
              </p:sp>
            </p:grpSp>
          </p:grpSp>
          <p:sp>
            <p:nvSpPr>
              <p:cNvPr id="107" name="Rectangle 23"/>
              <p:cNvSpPr/>
              <p:nvPr/>
            </p:nvSpPr>
            <p:spPr>
              <a:xfrm>
                <a:off x="2204563" y="3473794"/>
                <a:ext cx="1423785" cy="925083"/>
              </a:xfrm>
              <a:custGeom>
                <a:avLst/>
                <a:gdLst>
                  <a:gd name="connsiteX0" fmla="*/ 0 w 1012639"/>
                  <a:gd name="connsiteY0" fmla="*/ 0 h 1943291"/>
                  <a:gd name="connsiteX1" fmla="*/ 1012639 w 1012639"/>
                  <a:gd name="connsiteY1" fmla="*/ 0 h 1943291"/>
                  <a:gd name="connsiteX2" fmla="*/ 1012639 w 1012639"/>
                  <a:gd name="connsiteY2" fmla="*/ 1943291 h 1943291"/>
                  <a:gd name="connsiteX3" fmla="*/ 659602 w 1012639"/>
                  <a:gd name="connsiteY3" fmla="*/ 1943291 h 1943291"/>
                  <a:gd name="connsiteX4" fmla="*/ 353036 w 1012639"/>
                  <a:gd name="connsiteY4" fmla="*/ 1943291 h 1943291"/>
                  <a:gd name="connsiteX5" fmla="*/ 0 w 1012639"/>
                  <a:gd name="connsiteY5" fmla="*/ 1943291 h 1943291"/>
                  <a:gd name="connsiteX6" fmla="*/ 0 w 1012639"/>
                  <a:gd name="connsiteY6" fmla="*/ 0 h 194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639" h="1943291">
                    <a:moveTo>
                      <a:pt x="0" y="0"/>
                    </a:moveTo>
                    <a:lnTo>
                      <a:pt x="1012639" y="0"/>
                    </a:lnTo>
                    <a:lnTo>
                      <a:pt x="1012639" y="1943291"/>
                    </a:lnTo>
                    <a:lnTo>
                      <a:pt x="659602" y="1943291"/>
                    </a:lnTo>
                    <a:lnTo>
                      <a:pt x="353036" y="1943291"/>
                    </a:lnTo>
                    <a:lnTo>
                      <a:pt x="0" y="1943291"/>
                    </a:lnTo>
                    <a:lnTo>
                      <a:pt x="0" y="0"/>
                    </a:lnTo>
                    <a:close/>
                  </a:path>
                </a:pathLst>
              </a:custGeom>
              <a:solidFill>
                <a:schemeClr val="tx2"/>
              </a:solidFill>
              <a:ln>
                <a:solidFill>
                  <a:schemeClr val="bg1"/>
                </a:solidFill>
              </a:ln>
              <a:effectLst>
                <a:outerShdw blurRad="762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8" name="TextBox 107"/>
              <p:cNvSpPr txBox="1"/>
              <p:nvPr/>
            </p:nvSpPr>
            <p:spPr>
              <a:xfrm>
                <a:off x="1791512" y="3562987"/>
                <a:ext cx="2347170" cy="653992"/>
              </a:xfrm>
              <a:prstGeom prst="rect">
                <a:avLst/>
              </a:prstGeom>
              <a:noFill/>
            </p:spPr>
            <p:txBody>
              <a:bodyPr wrap="square" rtlCol="0">
                <a:spAutoFit/>
              </a:bodyPr>
              <a:lstStyle/>
              <a:p>
                <a:pPr algn="ctr"/>
                <a:r>
                  <a:rPr lang="en-US" sz="1400" b="1" dirty="0">
                    <a:solidFill>
                      <a:prstClr val="white"/>
                    </a:solidFill>
                    <a:ea typeface="Tahoma" panose="020B0604030504040204" pitchFamily="34" charset="0"/>
                    <a:cs typeface="Tahoma" panose="020B0604030504040204" pitchFamily="34" charset="0"/>
                  </a:rPr>
                  <a:t>Driving on </a:t>
                </a:r>
              </a:p>
              <a:p>
                <a:pPr algn="ctr"/>
                <a:r>
                  <a:rPr lang="en-US" sz="1400" b="1" dirty="0">
                    <a:solidFill>
                      <a:prstClr val="white"/>
                    </a:solidFill>
                    <a:ea typeface="Tahoma" panose="020B0604030504040204" pitchFamily="34" charset="0"/>
                    <a:cs typeface="Tahoma" panose="020B0604030504040204" pitchFamily="34" charset="0"/>
                  </a:rPr>
                  <a:t>Rural Roads</a:t>
                </a:r>
              </a:p>
            </p:txBody>
          </p:sp>
          <p:sp>
            <p:nvSpPr>
              <p:cNvPr id="109" name="Rectangle 23"/>
              <p:cNvSpPr/>
              <p:nvPr/>
            </p:nvSpPr>
            <p:spPr>
              <a:xfrm>
                <a:off x="3816202" y="3473794"/>
                <a:ext cx="1423785" cy="925083"/>
              </a:xfrm>
              <a:custGeom>
                <a:avLst/>
                <a:gdLst>
                  <a:gd name="connsiteX0" fmla="*/ 0 w 1012639"/>
                  <a:gd name="connsiteY0" fmla="*/ 0 h 1943291"/>
                  <a:gd name="connsiteX1" fmla="*/ 1012639 w 1012639"/>
                  <a:gd name="connsiteY1" fmla="*/ 0 h 1943291"/>
                  <a:gd name="connsiteX2" fmla="*/ 1012639 w 1012639"/>
                  <a:gd name="connsiteY2" fmla="*/ 1943291 h 1943291"/>
                  <a:gd name="connsiteX3" fmla="*/ 659602 w 1012639"/>
                  <a:gd name="connsiteY3" fmla="*/ 1943291 h 1943291"/>
                  <a:gd name="connsiteX4" fmla="*/ 353036 w 1012639"/>
                  <a:gd name="connsiteY4" fmla="*/ 1943291 h 1943291"/>
                  <a:gd name="connsiteX5" fmla="*/ 0 w 1012639"/>
                  <a:gd name="connsiteY5" fmla="*/ 1943291 h 1943291"/>
                  <a:gd name="connsiteX6" fmla="*/ 0 w 1012639"/>
                  <a:gd name="connsiteY6" fmla="*/ 0 h 194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639" h="1943291">
                    <a:moveTo>
                      <a:pt x="0" y="0"/>
                    </a:moveTo>
                    <a:lnTo>
                      <a:pt x="1012639" y="0"/>
                    </a:lnTo>
                    <a:lnTo>
                      <a:pt x="1012639" y="1943291"/>
                    </a:lnTo>
                    <a:lnTo>
                      <a:pt x="659602" y="1943291"/>
                    </a:lnTo>
                    <a:lnTo>
                      <a:pt x="353036" y="1943291"/>
                    </a:lnTo>
                    <a:lnTo>
                      <a:pt x="0" y="1943291"/>
                    </a:lnTo>
                    <a:lnTo>
                      <a:pt x="0" y="0"/>
                    </a:lnTo>
                    <a:close/>
                  </a:path>
                </a:pathLst>
              </a:custGeom>
              <a:solidFill>
                <a:schemeClr val="tx2"/>
              </a:solidFill>
              <a:ln>
                <a:solidFill>
                  <a:schemeClr val="bg1"/>
                </a:solidFill>
              </a:ln>
              <a:effectLst>
                <a:outerShdw blurRad="762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0" name="TextBox 109"/>
              <p:cNvSpPr txBox="1"/>
              <p:nvPr/>
            </p:nvSpPr>
            <p:spPr>
              <a:xfrm>
                <a:off x="3405760" y="3599362"/>
                <a:ext cx="2347170" cy="653992"/>
              </a:xfrm>
              <a:prstGeom prst="rect">
                <a:avLst/>
              </a:prstGeom>
              <a:noFill/>
            </p:spPr>
            <p:txBody>
              <a:bodyPr wrap="square" rtlCol="0">
                <a:spAutoFit/>
              </a:bodyPr>
              <a:lstStyle/>
              <a:p>
                <a:pPr algn="ctr"/>
                <a:r>
                  <a:rPr lang="en-US" sz="1400" b="1" dirty="0">
                    <a:solidFill>
                      <a:prstClr val="white"/>
                    </a:solidFill>
                    <a:ea typeface="Tahoma" panose="020B0604030504040204" pitchFamily="34" charset="0"/>
                    <a:cs typeface="Tahoma" panose="020B0604030504040204" pitchFamily="34" charset="0"/>
                  </a:rPr>
                  <a:t>Driving on </a:t>
                </a:r>
              </a:p>
              <a:p>
                <a:pPr algn="ctr"/>
                <a:r>
                  <a:rPr lang="en-US" sz="1400" b="1" dirty="0">
                    <a:solidFill>
                      <a:prstClr val="white"/>
                    </a:solidFill>
                    <a:ea typeface="Tahoma" panose="020B0604030504040204" pitchFamily="34" charset="0"/>
                    <a:cs typeface="Tahoma" panose="020B0604030504040204" pitchFamily="34" charset="0"/>
                  </a:rPr>
                  <a:t>Urban Roads</a:t>
                </a:r>
              </a:p>
            </p:txBody>
          </p:sp>
          <p:sp>
            <p:nvSpPr>
              <p:cNvPr id="111" name="Rectangle 23"/>
              <p:cNvSpPr/>
              <p:nvPr/>
            </p:nvSpPr>
            <p:spPr>
              <a:xfrm>
                <a:off x="5384516" y="3473794"/>
                <a:ext cx="1423785" cy="925083"/>
              </a:xfrm>
              <a:custGeom>
                <a:avLst/>
                <a:gdLst>
                  <a:gd name="connsiteX0" fmla="*/ 0 w 1012639"/>
                  <a:gd name="connsiteY0" fmla="*/ 0 h 1943291"/>
                  <a:gd name="connsiteX1" fmla="*/ 1012639 w 1012639"/>
                  <a:gd name="connsiteY1" fmla="*/ 0 h 1943291"/>
                  <a:gd name="connsiteX2" fmla="*/ 1012639 w 1012639"/>
                  <a:gd name="connsiteY2" fmla="*/ 1943291 h 1943291"/>
                  <a:gd name="connsiteX3" fmla="*/ 659602 w 1012639"/>
                  <a:gd name="connsiteY3" fmla="*/ 1943291 h 1943291"/>
                  <a:gd name="connsiteX4" fmla="*/ 353036 w 1012639"/>
                  <a:gd name="connsiteY4" fmla="*/ 1943291 h 1943291"/>
                  <a:gd name="connsiteX5" fmla="*/ 0 w 1012639"/>
                  <a:gd name="connsiteY5" fmla="*/ 1943291 h 1943291"/>
                  <a:gd name="connsiteX6" fmla="*/ 0 w 1012639"/>
                  <a:gd name="connsiteY6" fmla="*/ 0 h 194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639" h="1943291">
                    <a:moveTo>
                      <a:pt x="0" y="0"/>
                    </a:moveTo>
                    <a:lnTo>
                      <a:pt x="1012639" y="0"/>
                    </a:lnTo>
                    <a:lnTo>
                      <a:pt x="1012639" y="1943291"/>
                    </a:lnTo>
                    <a:lnTo>
                      <a:pt x="659602" y="1943291"/>
                    </a:lnTo>
                    <a:lnTo>
                      <a:pt x="353036" y="1943291"/>
                    </a:lnTo>
                    <a:lnTo>
                      <a:pt x="0" y="1943291"/>
                    </a:lnTo>
                    <a:lnTo>
                      <a:pt x="0" y="0"/>
                    </a:lnTo>
                    <a:close/>
                  </a:path>
                </a:pathLst>
              </a:custGeom>
              <a:solidFill>
                <a:schemeClr val="tx2"/>
              </a:solidFill>
              <a:ln>
                <a:solidFill>
                  <a:schemeClr val="bg1"/>
                </a:solidFill>
              </a:ln>
              <a:effectLst>
                <a:outerShdw blurRad="762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2" name="TextBox 111"/>
              <p:cNvSpPr txBox="1"/>
              <p:nvPr/>
            </p:nvSpPr>
            <p:spPr>
              <a:xfrm>
                <a:off x="4911497" y="3684406"/>
                <a:ext cx="2347170" cy="384702"/>
              </a:xfrm>
              <a:prstGeom prst="rect">
                <a:avLst/>
              </a:prstGeom>
              <a:noFill/>
            </p:spPr>
            <p:txBody>
              <a:bodyPr wrap="square" rtlCol="0">
                <a:spAutoFit/>
              </a:bodyPr>
              <a:lstStyle/>
              <a:p>
                <a:pPr algn="ctr"/>
                <a:r>
                  <a:rPr lang="en-US" sz="1400" b="1" dirty="0">
                    <a:solidFill>
                      <a:prstClr val="white"/>
                    </a:solidFill>
                    <a:ea typeface="Tahoma" panose="020B0604030504040204" pitchFamily="34" charset="0"/>
                    <a:cs typeface="Tahoma" panose="020B0604030504040204" pitchFamily="34" charset="0"/>
                  </a:rPr>
                  <a:t>Parking</a:t>
                </a:r>
              </a:p>
            </p:txBody>
          </p:sp>
          <p:sp>
            <p:nvSpPr>
              <p:cNvPr id="113" name="Rectangle 23"/>
              <p:cNvSpPr/>
              <p:nvPr/>
            </p:nvSpPr>
            <p:spPr>
              <a:xfrm>
                <a:off x="6935319" y="3486657"/>
                <a:ext cx="1423785" cy="925083"/>
              </a:xfrm>
              <a:custGeom>
                <a:avLst/>
                <a:gdLst>
                  <a:gd name="connsiteX0" fmla="*/ 0 w 1012639"/>
                  <a:gd name="connsiteY0" fmla="*/ 0 h 1943291"/>
                  <a:gd name="connsiteX1" fmla="*/ 1012639 w 1012639"/>
                  <a:gd name="connsiteY1" fmla="*/ 0 h 1943291"/>
                  <a:gd name="connsiteX2" fmla="*/ 1012639 w 1012639"/>
                  <a:gd name="connsiteY2" fmla="*/ 1943291 h 1943291"/>
                  <a:gd name="connsiteX3" fmla="*/ 659602 w 1012639"/>
                  <a:gd name="connsiteY3" fmla="*/ 1943291 h 1943291"/>
                  <a:gd name="connsiteX4" fmla="*/ 353036 w 1012639"/>
                  <a:gd name="connsiteY4" fmla="*/ 1943291 h 1943291"/>
                  <a:gd name="connsiteX5" fmla="*/ 0 w 1012639"/>
                  <a:gd name="connsiteY5" fmla="*/ 1943291 h 1943291"/>
                  <a:gd name="connsiteX6" fmla="*/ 0 w 1012639"/>
                  <a:gd name="connsiteY6" fmla="*/ 0 h 194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639" h="1943291">
                    <a:moveTo>
                      <a:pt x="0" y="0"/>
                    </a:moveTo>
                    <a:lnTo>
                      <a:pt x="1012639" y="0"/>
                    </a:lnTo>
                    <a:lnTo>
                      <a:pt x="1012639" y="1943291"/>
                    </a:lnTo>
                    <a:lnTo>
                      <a:pt x="659602" y="1943291"/>
                    </a:lnTo>
                    <a:lnTo>
                      <a:pt x="353036" y="1943291"/>
                    </a:lnTo>
                    <a:lnTo>
                      <a:pt x="0" y="1943291"/>
                    </a:lnTo>
                    <a:lnTo>
                      <a:pt x="0" y="0"/>
                    </a:lnTo>
                    <a:close/>
                  </a:path>
                </a:pathLst>
              </a:custGeom>
              <a:solidFill>
                <a:schemeClr val="tx2"/>
              </a:solidFill>
              <a:ln>
                <a:solidFill>
                  <a:schemeClr val="bg1"/>
                </a:solidFill>
              </a:ln>
              <a:effectLst>
                <a:outerShdw blurRad="762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4" name="TextBox 113"/>
              <p:cNvSpPr txBox="1"/>
              <p:nvPr/>
            </p:nvSpPr>
            <p:spPr>
              <a:xfrm>
                <a:off x="6483661" y="3685527"/>
                <a:ext cx="2347170" cy="653992"/>
              </a:xfrm>
              <a:prstGeom prst="rect">
                <a:avLst/>
              </a:prstGeom>
              <a:noFill/>
            </p:spPr>
            <p:txBody>
              <a:bodyPr wrap="square" rtlCol="0">
                <a:spAutoFit/>
              </a:bodyPr>
              <a:lstStyle/>
              <a:p>
                <a:pPr algn="ctr"/>
                <a:r>
                  <a:rPr lang="en-US" sz="1400" b="1" dirty="0">
                    <a:solidFill>
                      <a:prstClr val="white"/>
                    </a:solidFill>
                    <a:ea typeface="Tahoma" panose="020B0604030504040204" pitchFamily="34" charset="0"/>
                    <a:cs typeface="Tahoma" panose="020B0604030504040204" pitchFamily="34" charset="0"/>
                  </a:rPr>
                  <a:t>Overtaking</a:t>
                </a:r>
              </a:p>
              <a:p>
                <a:pPr algn="ctr"/>
                <a:r>
                  <a:rPr lang="en-US" sz="1400" b="1" dirty="0">
                    <a:solidFill>
                      <a:prstClr val="white"/>
                    </a:solidFill>
                    <a:ea typeface="Tahoma" panose="020B0604030504040204" pitchFamily="34" charset="0"/>
                    <a:cs typeface="Tahoma" panose="020B0604030504040204" pitchFamily="34" charset="0"/>
                  </a:rPr>
                  <a:t>(Car)</a:t>
                </a:r>
              </a:p>
            </p:txBody>
          </p:sp>
        </p:grpSp>
        <p:grpSp>
          <p:nvGrpSpPr>
            <p:cNvPr id="116" name="Group 115"/>
            <p:cNvGrpSpPr/>
            <p:nvPr/>
          </p:nvGrpSpPr>
          <p:grpSpPr>
            <a:xfrm>
              <a:off x="148822" y="3932013"/>
              <a:ext cx="8286965" cy="2560895"/>
              <a:chOff x="83495" y="1383778"/>
              <a:chExt cx="8747626" cy="3200960"/>
            </a:xfrm>
          </p:grpSpPr>
          <p:grpSp>
            <p:nvGrpSpPr>
              <p:cNvPr id="117" name="Group 116"/>
              <p:cNvGrpSpPr/>
              <p:nvPr/>
            </p:nvGrpSpPr>
            <p:grpSpPr>
              <a:xfrm>
                <a:off x="83495" y="1383778"/>
                <a:ext cx="8378182" cy="3200960"/>
                <a:chOff x="-397757" y="528641"/>
                <a:chExt cx="9536388" cy="4142301"/>
              </a:xfrm>
            </p:grpSpPr>
            <p:sp>
              <p:nvSpPr>
                <p:cNvPr id="126" name="Rectangle 125"/>
                <p:cNvSpPr/>
                <p:nvPr/>
              </p:nvSpPr>
              <p:spPr>
                <a:xfrm>
                  <a:off x="80508" y="528641"/>
                  <a:ext cx="9058123" cy="4142301"/>
                </a:xfrm>
                <a:prstGeom prst="rect">
                  <a:avLst/>
                </a:prstGeom>
                <a:gradFill flip="none" rotWithShape="1">
                  <a:gsLst>
                    <a:gs pos="100000">
                      <a:schemeClr val="bg1">
                        <a:lumMod val="95000"/>
                      </a:schemeClr>
                    </a:gs>
                    <a:gs pos="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127" name="Group 126"/>
                <p:cNvGrpSpPr/>
                <p:nvPr/>
              </p:nvGrpSpPr>
              <p:grpSpPr>
                <a:xfrm>
                  <a:off x="-397757" y="838200"/>
                  <a:ext cx="9429002" cy="3586810"/>
                  <a:chOff x="-397757" y="838200"/>
                  <a:chExt cx="9429002" cy="3586810"/>
                </a:xfrm>
              </p:grpSpPr>
              <p:grpSp>
                <p:nvGrpSpPr>
                  <p:cNvPr id="128" name="Group 127"/>
                  <p:cNvGrpSpPr/>
                  <p:nvPr/>
                </p:nvGrpSpPr>
                <p:grpSpPr>
                  <a:xfrm>
                    <a:off x="112754" y="838200"/>
                    <a:ext cx="8918491" cy="2157984"/>
                    <a:chOff x="112754" y="838200"/>
                    <a:chExt cx="8918491" cy="2157984"/>
                  </a:xfrm>
                </p:grpSpPr>
                <p:sp>
                  <p:nvSpPr>
                    <p:cNvPr id="137" name="Rectangle 136"/>
                    <p:cNvSpPr/>
                    <p:nvPr/>
                  </p:nvSpPr>
                  <p:spPr>
                    <a:xfrm>
                      <a:off x="112754" y="838200"/>
                      <a:ext cx="8918491" cy="2157984"/>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8" name="Rectangle 137"/>
                    <p:cNvSpPr/>
                    <p:nvPr/>
                  </p:nvSpPr>
                  <p:spPr>
                    <a:xfrm>
                      <a:off x="209103" y="1158784"/>
                      <a:ext cx="1568449" cy="1501632"/>
                    </a:xfrm>
                    <a:prstGeom prst="rect">
                      <a:avLst/>
                    </a:prstGeom>
                    <a:blipFill>
                      <a:blip r:embed="rId7"/>
                      <a:stretch>
                        <a:fillRect/>
                      </a:stretch>
                    </a:blip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39" name="Group 138"/>
                    <p:cNvGrpSpPr/>
                    <p:nvPr/>
                  </p:nvGrpSpPr>
                  <p:grpSpPr>
                    <a:xfrm>
                      <a:off x="156152" y="913884"/>
                      <a:ext cx="8832601" cy="175179"/>
                      <a:chOff x="156152" y="913884"/>
                      <a:chExt cx="8832601" cy="175179"/>
                    </a:xfrm>
                  </p:grpSpPr>
                  <p:sp>
                    <p:nvSpPr>
                      <p:cNvPr id="175" name="Rounded Rectangle 174"/>
                      <p:cNvSpPr/>
                      <p:nvPr/>
                    </p:nvSpPr>
                    <p:spPr>
                      <a:xfrm>
                        <a:off x="156152"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6" name="Rounded Rectangle 175"/>
                      <p:cNvSpPr/>
                      <p:nvPr/>
                    </p:nvSpPr>
                    <p:spPr>
                      <a:xfrm>
                        <a:off x="454501"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7" name="Rounded Rectangle 176"/>
                      <p:cNvSpPr/>
                      <p:nvPr/>
                    </p:nvSpPr>
                    <p:spPr>
                      <a:xfrm>
                        <a:off x="752850"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8" name="Rounded Rectangle 177"/>
                      <p:cNvSpPr/>
                      <p:nvPr/>
                    </p:nvSpPr>
                    <p:spPr>
                      <a:xfrm>
                        <a:off x="1051199"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9" name="Rounded Rectangle 178"/>
                      <p:cNvSpPr/>
                      <p:nvPr/>
                    </p:nvSpPr>
                    <p:spPr>
                      <a:xfrm>
                        <a:off x="1349548"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0" name="Rounded Rectangle 179"/>
                      <p:cNvSpPr/>
                      <p:nvPr/>
                    </p:nvSpPr>
                    <p:spPr>
                      <a:xfrm>
                        <a:off x="1647897"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1" name="Rounded Rectangle 180"/>
                      <p:cNvSpPr/>
                      <p:nvPr/>
                    </p:nvSpPr>
                    <p:spPr>
                      <a:xfrm>
                        <a:off x="2244595"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2" name="Rounded Rectangle 181"/>
                      <p:cNvSpPr/>
                      <p:nvPr/>
                    </p:nvSpPr>
                    <p:spPr>
                      <a:xfrm>
                        <a:off x="2542944"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3" name="Rounded Rectangle 182"/>
                      <p:cNvSpPr/>
                      <p:nvPr/>
                    </p:nvSpPr>
                    <p:spPr>
                      <a:xfrm>
                        <a:off x="2841293"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4" name="Rounded Rectangle 183"/>
                      <p:cNvSpPr/>
                      <p:nvPr/>
                    </p:nvSpPr>
                    <p:spPr>
                      <a:xfrm>
                        <a:off x="3139642"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5" name="Rounded Rectangle 184"/>
                      <p:cNvSpPr/>
                      <p:nvPr/>
                    </p:nvSpPr>
                    <p:spPr>
                      <a:xfrm>
                        <a:off x="3437991"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6" name="Rounded Rectangle 185"/>
                      <p:cNvSpPr/>
                      <p:nvPr/>
                    </p:nvSpPr>
                    <p:spPr>
                      <a:xfrm>
                        <a:off x="3736340"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7" name="Rounded Rectangle 186"/>
                      <p:cNvSpPr/>
                      <p:nvPr/>
                    </p:nvSpPr>
                    <p:spPr>
                      <a:xfrm>
                        <a:off x="4034689"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8" name="Rounded Rectangle 187"/>
                      <p:cNvSpPr/>
                      <p:nvPr/>
                    </p:nvSpPr>
                    <p:spPr>
                      <a:xfrm>
                        <a:off x="4333038"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9" name="Rounded Rectangle 188"/>
                      <p:cNvSpPr/>
                      <p:nvPr/>
                    </p:nvSpPr>
                    <p:spPr>
                      <a:xfrm>
                        <a:off x="4631387"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0" name="Rounded Rectangle 189"/>
                      <p:cNvSpPr/>
                      <p:nvPr/>
                    </p:nvSpPr>
                    <p:spPr>
                      <a:xfrm>
                        <a:off x="4929736"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1" name="Rounded Rectangle 190"/>
                      <p:cNvSpPr/>
                      <p:nvPr/>
                    </p:nvSpPr>
                    <p:spPr>
                      <a:xfrm>
                        <a:off x="5228085"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2" name="Rounded Rectangle 191"/>
                      <p:cNvSpPr/>
                      <p:nvPr/>
                    </p:nvSpPr>
                    <p:spPr>
                      <a:xfrm>
                        <a:off x="5526434"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3" name="Rounded Rectangle 192"/>
                      <p:cNvSpPr/>
                      <p:nvPr/>
                    </p:nvSpPr>
                    <p:spPr>
                      <a:xfrm>
                        <a:off x="5824783"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4" name="Rounded Rectangle 193"/>
                      <p:cNvSpPr/>
                      <p:nvPr/>
                    </p:nvSpPr>
                    <p:spPr>
                      <a:xfrm>
                        <a:off x="6123132"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5" name="Rounded Rectangle 194"/>
                      <p:cNvSpPr/>
                      <p:nvPr/>
                    </p:nvSpPr>
                    <p:spPr>
                      <a:xfrm>
                        <a:off x="6421481"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6" name="Rounded Rectangle 195"/>
                      <p:cNvSpPr/>
                      <p:nvPr/>
                    </p:nvSpPr>
                    <p:spPr>
                      <a:xfrm>
                        <a:off x="6719830"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7" name="Rounded Rectangle 196"/>
                      <p:cNvSpPr/>
                      <p:nvPr/>
                    </p:nvSpPr>
                    <p:spPr>
                      <a:xfrm>
                        <a:off x="7018179"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8" name="Rounded Rectangle 197"/>
                      <p:cNvSpPr/>
                      <p:nvPr/>
                    </p:nvSpPr>
                    <p:spPr>
                      <a:xfrm>
                        <a:off x="7316528"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9" name="Rounded Rectangle 198"/>
                      <p:cNvSpPr/>
                      <p:nvPr/>
                    </p:nvSpPr>
                    <p:spPr>
                      <a:xfrm>
                        <a:off x="7614877"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0" name="Rounded Rectangle 199"/>
                      <p:cNvSpPr/>
                      <p:nvPr/>
                    </p:nvSpPr>
                    <p:spPr>
                      <a:xfrm>
                        <a:off x="7913226"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1" name="Rounded Rectangle 200"/>
                      <p:cNvSpPr/>
                      <p:nvPr/>
                    </p:nvSpPr>
                    <p:spPr>
                      <a:xfrm>
                        <a:off x="8211575"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2" name="Rounded Rectangle 201"/>
                      <p:cNvSpPr/>
                      <p:nvPr/>
                    </p:nvSpPr>
                    <p:spPr>
                      <a:xfrm>
                        <a:off x="8509924"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3" name="Rounded Rectangle 202"/>
                      <p:cNvSpPr/>
                      <p:nvPr/>
                    </p:nvSpPr>
                    <p:spPr>
                      <a:xfrm>
                        <a:off x="8808266"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4" name="Rounded Rectangle 203"/>
                      <p:cNvSpPr/>
                      <p:nvPr/>
                    </p:nvSpPr>
                    <p:spPr>
                      <a:xfrm>
                        <a:off x="1946246"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40" name="Rectangle 139"/>
                    <p:cNvSpPr/>
                    <p:nvPr/>
                  </p:nvSpPr>
                  <p:spPr>
                    <a:xfrm>
                      <a:off x="1999229" y="1158784"/>
                      <a:ext cx="1568449" cy="1501632"/>
                    </a:xfrm>
                    <a:prstGeom prst="rect">
                      <a:avLst/>
                    </a:prstGeom>
                    <a:blipFill>
                      <a:blip r:embed="rId2"/>
                      <a:stretch>
                        <a:fillRect/>
                      </a:stretch>
                    </a:blip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1" name="Rectangle 140"/>
                    <p:cNvSpPr/>
                    <p:nvPr/>
                  </p:nvSpPr>
                  <p:spPr>
                    <a:xfrm>
                      <a:off x="3789354" y="1158784"/>
                      <a:ext cx="1568449" cy="1501632"/>
                    </a:xfrm>
                    <a:prstGeom prst="rect">
                      <a:avLst/>
                    </a:prstGeom>
                    <a:blipFill>
                      <a:blip r:embed="rId8"/>
                      <a:stretch>
                        <a:fillRect/>
                      </a:stretch>
                    </a:blip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2" name="Rectangle 141"/>
                    <p:cNvSpPr/>
                    <p:nvPr/>
                  </p:nvSpPr>
                  <p:spPr>
                    <a:xfrm>
                      <a:off x="5579479" y="1158784"/>
                      <a:ext cx="1568449" cy="1501632"/>
                    </a:xfrm>
                    <a:prstGeom prst="rect">
                      <a:avLst/>
                    </a:prstGeom>
                    <a:blipFill>
                      <a:blip r:embed="rId9"/>
                      <a:stretch>
                        <a:fillRect/>
                      </a:stretch>
                    </a:blip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3" name="Rectangle 142"/>
                    <p:cNvSpPr/>
                    <p:nvPr/>
                  </p:nvSpPr>
                  <p:spPr>
                    <a:xfrm>
                      <a:off x="7369605" y="1158784"/>
                      <a:ext cx="1568449" cy="1501632"/>
                    </a:xfrm>
                    <a:prstGeom prst="rect">
                      <a:avLst/>
                    </a:prstGeom>
                    <a:blipFill>
                      <a:blip r:embed="rId10"/>
                      <a:stretch>
                        <a:fillRect/>
                      </a:stretch>
                    </a:blip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44" name="Group 143"/>
                    <p:cNvGrpSpPr/>
                    <p:nvPr/>
                  </p:nvGrpSpPr>
                  <p:grpSpPr>
                    <a:xfrm>
                      <a:off x="158999" y="2765799"/>
                      <a:ext cx="8832601" cy="175179"/>
                      <a:chOff x="156152" y="913884"/>
                      <a:chExt cx="8832601" cy="175179"/>
                    </a:xfrm>
                  </p:grpSpPr>
                  <p:sp>
                    <p:nvSpPr>
                      <p:cNvPr id="145" name="Rounded Rectangle 144"/>
                      <p:cNvSpPr/>
                      <p:nvPr/>
                    </p:nvSpPr>
                    <p:spPr>
                      <a:xfrm>
                        <a:off x="156152"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6" name="Rounded Rectangle 145"/>
                      <p:cNvSpPr/>
                      <p:nvPr/>
                    </p:nvSpPr>
                    <p:spPr>
                      <a:xfrm>
                        <a:off x="454501"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7" name="Rounded Rectangle 146"/>
                      <p:cNvSpPr/>
                      <p:nvPr/>
                    </p:nvSpPr>
                    <p:spPr>
                      <a:xfrm>
                        <a:off x="752850"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8" name="Rounded Rectangle 147"/>
                      <p:cNvSpPr/>
                      <p:nvPr/>
                    </p:nvSpPr>
                    <p:spPr>
                      <a:xfrm>
                        <a:off x="1051199"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9" name="Rounded Rectangle 148"/>
                      <p:cNvSpPr/>
                      <p:nvPr/>
                    </p:nvSpPr>
                    <p:spPr>
                      <a:xfrm>
                        <a:off x="1349548"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0" name="Rounded Rectangle 149"/>
                      <p:cNvSpPr/>
                      <p:nvPr/>
                    </p:nvSpPr>
                    <p:spPr>
                      <a:xfrm>
                        <a:off x="1647897"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1" name="Rounded Rectangle 150"/>
                      <p:cNvSpPr/>
                      <p:nvPr/>
                    </p:nvSpPr>
                    <p:spPr>
                      <a:xfrm>
                        <a:off x="2244595"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2" name="Rounded Rectangle 151"/>
                      <p:cNvSpPr/>
                      <p:nvPr/>
                    </p:nvSpPr>
                    <p:spPr>
                      <a:xfrm>
                        <a:off x="2542944"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3" name="Rounded Rectangle 152"/>
                      <p:cNvSpPr/>
                      <p:nvPr/>
                    </p:nvSpPr>
                    <p:spPr>
                      <a:xfrm>
                        <a:off x="2841293"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4" name="Rounded Rectangle 153"/>
                      <p:cNvSpPr/>
                      <p:nvPr/>
                    </p:nvSpPr>
                    <p:spPr>
                      <a:xfrm>
                        <a:off x="3139642"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5" name="Rounded Rectangle 154"/>
                      <p:cNvSpPr/>
                      <p:nvPr/>
                    </p:nvSpPr>
                    <p:spPr>
                      <a:xfrm>
                        <a:off x="3437991"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6" name="Rounded Rectangle 155"/>
                      <p:cNvSpPr/>
                      <p:nvPr/>
                    </p:nvSpPr>
                    <p:spPr>
                      <a:xfrm>
                        <a:off x="3736340"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7" name="Rounded Rectangle 156"/>
                      <p:cNvSpPr/>
                      <p:nvPr/>
                    </p:nvSpPr>
                    <p:spPr>
                      <a:xfrm>
                        <a:off x="4034689"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8" name="Rounded Rectangle 157"/>
                      <p:cNvSpPr/>
                      <p:nvPr/>
                    </p:nvSpPr>
                    <p:spPr>
                      <a:xfrm>
                        <a:off x="4333038"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9" name="Rounded Rectangle 158"/>
                      <p:cNvSpPr/>
                      <p:nvPr/>
                    </p:nvSpPr>
                    <p:spPr>
                      <a:xfrm>
                        <a:off x="4631387"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0" name="Rounded Rectangle 159"/>
                      <p:cNvSpPr/>
                      <p:nvPr/>
                    </p:nvSpPr>
                    <p:spPr>
                      <a:xfrm>
                        <a:off x="4929736"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1" name="Rounded Rectangle 160"/>
                      <p:cNvSpPr/>
                      <p:nvPr/>
                    </p:nvSpPr>
                    <p:spPr>
                      <a:xfrm>
                        <a:off x="5228085"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2" name="Rounded Rectangle 161"/>
                      <p:cNvSpPr/>
                      <p:nvPr/>
                    </p:nvSpPr>
                    <p:spPr>
                      <a:xfrm>
                        <a:off x="5526434"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3" name="Rounded Rectangle 162"/>
                      <p:cNvSpPr/>
                      <p:nvPr/>
                    </p:nvSpPr>
                    <p:spPr>
                      <a:xfrm>
                        <a:off x="5824783"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4" name="Rounded Rectangle 163"/>
                      <p:cNvSpPr/>
                      <p:nvPr/>
                    </p:nvSpPr>
                    <p:spPr>
                      <a:xfrm>
                        <a:off x="6123132"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5" name="Rounded Rectangle 164"/>
                      <p:cNvSpPr/>
                      <p:nvPr/>
                    </p:nvSpPr>
                    <p:spPr>
                      <a:xfrm>
                        <a:off x="6421481"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6" name="Rounded Rectangle 165"/>
                      <p:cNvSpPr/>
                      <p:nvPr/>
                    </p:nvSpPr>
                    <p:spPr>
                      <a:xfrm>
                        <a:off x="6719830"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7" name="Rounded Rectangle 166"/>
                      <p:cNvSpPr/>
                      <p:nvPr/>
                    </p:nvSpPr>
                    <p:spPr>
                      <a:xfrm>
                        <a:off x="7018179"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8" name="Rounded Rectangle 167"/>
                      <p:cNvSpPr/>
                      <p:nvPr/>
                    </p:nvSpPr>
                    <p:spPr>
                      <a:xfrm>
                        <a:off x="7316528"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9" name="Rounded Rectangle 168"/>
                      <p:cNvSpPr/>
                      <p:nvPr/>
                    </p:nvSpPr>
                    <p:spPr>
                      <a:xfrm>
                        <a:off x="7614877"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0" name="Rounded Rectangle 169"/>
                      <p:cNvSpPr/>
                      <p:nvPr/>
                    </p:nvSpPr>
                    <p:spPr>
                      <a:xfrm>
                        <a:off x="7913226"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1" name="Rounded Rectangle 170"/>
                      <p:cNvSpPr/>
                      <p:nvPr/>
                    </p:nvSpPr>
                    <p:spPr>
                      <a:xfrm>
                        <a:off x="8211575"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2" name="Rounded Rectangle 171"/>
                      <p:cNvSpPr/>
                      <p:nvPr/>
                    </p:nvSpPr>
                    <p:spPr>
                      <a:xfrm>
                        <a:off x="8509924"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3" name="Rounded Rectangle 172"/>
                      <p:cNvSpPr/>
                      <p:nvPr/>
                    </p:nvSpPr>
                    <p:spPr>
                      <a:xfrm>
                        <a:off x="8808266"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4" name="Rounded Rectangle 173"/>
                      <p:cNvSpPr/>
                      <p:nvPr/>
                    </p:nvSpPr>
                    <p:spPr>
                      <a:xfrm>
                        <a:off x="1946246"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129" name="Rectangle 23"/>
                  <p:cNvSpPr/>
                  <p:nvPr/>
                </p:nvSpPr>
                <p:spPr>
                  <a:xfrm>
                    <a:off x="147018" y="3227878"/>
                    <a:ext cx="1620610" cy="1197132"/>
                  </a:xfrm>
                  <a:custGeom>
                    <a:avLst/>
                    <a:gdLst>
                      <a:gd name="connsiteX0" fmla="*/ 0 w 1012639"/>
                      <a:gd name="connsiteY0" fmla="*/ 0 h 1943291"/>
                      <a:gd name="connsiteX1" fmla="*/ 1012639 w 1012639"/>
                      <a:gd name="connsiteY1" fmla="*/ 0 h 1943291"/>
                      <a:gd name="connsiteX2" fmla="*/ 1012639 w 1012639"/>
                      <a:gd name="connsiteY2" fmla="*/ 1943291 h 1943291"/>
                      <a:gd name="connsiteX3" fmla="*/ 659602 w 1012639"/>
                      <a:gd name="connsiteY3" fmla="*/ 1943291 h 1943291"/>
                      <a:gd name="connsiteX4" fmla="*/ 353036 w 1012639"/>
                      <a:gd name="connsiteY4" fmla="*/ 1943291 h 1943291"/>
                      <a:gd name="connsiteX5" fmla="*/ 0 w 1012639"/>
                      <a:gd name="connsiteY5" fmla="*/ 1943291 h 1943291"/>
                      <a:gd name="connsiteX6" fmla="*/ 0 w 1012639"/>
                      <a:gd name="connsiteY6" fmla="*/ 0 h 194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639" h="1943291">
                        <a:moveTo>
                          <a:pt x="0" y="0"/>
                        </a:moveTo>
                        <a:lnTo>
                          <a:pt x="1012639" y="0"/>
                        </a:lnTo>
                        <a:lnTo>
                          <a:pt x="1012639" y="1943291"/>
                        </a:lnTo>
                        <a:lnTo>
                          <a:pt x="659602" y="1943291"/>
                        </a:lnTo>
                        <a:lnTo>
                          <a:pt x="353036" y="1943291"/>
                        </a:lnTo>
                        <a:lnTo>
                          <a:pt x="0" y="1943291"/>
                        </a:lnTo>
                        <a:lnTo>
                          <a:pt x="0" y="0"/>
                        </a:lnTo>
                        <a:close/>
                      </a:path>
                    </a:pathLst>
                  </a:custGeom>
                  <a:solidFill>
                    <a:schemeClr val="tx2"/>
                  </a:solidFill>
                  <a:ln>
                    <a:solidFill>
                      <a:schemeClr val="bg1"/>
                    </a:solidFill>
                  </a:ln>
                  <a:effectLst>
                    <a:outerShdw blurRad="762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30" name="Group 129"/>
                  <p:cNvGrpSpPr/>
                  <p:nvPr/>
                </p:nvGrpSpPr>
                <p:grpSpPr>
                  <a:xfrm>
                    <a:off x="-397757" y="3363157"/>
                    <a:ext cx="2671644" cy="846320"/>
                    <a:chOff x="-397757" y="3363157"/>
                    <a:chExt cx="2671644" cy="846320"/>
                  </a:xfrm>
                </p:grpSpPr>
                <p:sp>
                  <p:nvSpPr>
                    <p:cNvPr id="135" name="Rectangle 134"/>
                    <p:cNvSpPr/>
                    <p:nvPr/>
                  </p:nvSpPr>
                  <p:spPr>
                    <a:xfrm>
                      <a:off x="178158" y="3783194"/>
                      <a:ext cx="1584855" cy="353022"/>
                    </a:xfrm>
                    <a:prstGeom prst="rect">
                      <a:avLst/>
                    </a:prstGeom>
                  </p:spPr>
                  <p:txBody>
                    <a:bodyPr wrap="square">
                      <a:spAutoFit/>
                    </a:bodyPr>
                    <a:lstStyle/>
                    <a:p>
                      <a:endParaRPr lang="en-US" sz="1400" b="1" dirty="0">
                        <a:solidFill>
                          <a:prstClr val="black"/>
                        </a:solidFill>
                        <a:ea typeface="Adobe Fan Heiti Std B" pitchFamily="34" charset="-128"/>
                        <a:cs typeface="Arial" pitchFamily="34" charset="0"/>
                      </a:endParaRPr>
                    </a:p>
                  </p:txBody>
                </p:sp>
                <p:sp>
                  <p:nvSpPr>
                    <p:cNvPr id="136" name="TextBox 135"/>
                    <p:cNvSpPr txBox="1"/>
                    <p:nvPr/>
                  </p:nvSpPr>
                  <p:spPr>
                    <a:xfrm>
                      <a:off x="-397757" y="3363157"/>
                      <a:ext cx="2671644" cy="846320"/>
                    </a:xfrm>
                    <a:prstGeom prst="rect">
                      <a:avLst/>
                    </a:prstGeom>
                    <a:noFill/>
                  </p:spPr>
                  <p:txBody>
                    <a:bodyPr wrap="square" rtlCol="0">
                      <a:spAutoFit/>
                    </a:bodyPr>
                    <a:lstStyle/>
                    <a:p>
                      <a:pPr algn="ctr"/>
                      <a:r>
                        <a:rPr lang="en-US" sz="1400" b="1" dirty="0">
                          <a:solidFill>
                            <a:prstClr val="white"/>
                          </a:solidFill>
                          <a:ea typeface="Tahoma" panose="020B0604030504040204" pitchFamily="34" charset="0"/>
                          <a:cs typeface="Tahoma" panose="020B0604030504040204" pitchFamily="34" charset="0"/>
                        </a:rPr>
                        <a:t>Vehicle</a:t>
                      </a:r>
                    </a:p>
                    <a:p>
                      <a:pPr algn="ctr"/>
                      <a:r>
                        <a:rPr lang="en-US" sz="1400" b="1" dirty="0">
                          <a:solidFill>
                            <a:prstClr val="white"/>
                          </a:solidFill>
                          <a:ea typeface="Tahoma" panose="020B0604030504040204" pitchFamily="34" charset="0"/>
                          <a:cs typeface="Tahoma" panose="020B0604030504040204" pitchFamily="34" charset="0"/>
                        </a:rPr>
                        <a:t> Management</a:t>
                      </a:r>
                    </a:p>
                  </p:txBody>
                </p:sp>
              </p:grpSp>
              <p:sp>
                <p:nvSpPr>
                  <p:cNvPr id="131" name="Rectangle 130"/>
                  <p:cNvSpPr/>
                  <p:nvPr/>
                </p:nvSpPr>
                <p:spPr>
                  <a:xfrm>
                    <a:off x="1930758" y="3783194"/>
                    <a:ext cx="1676400" cy="353021"/>
                  </a:xfrm>
                  <a:prstGeom prst="rect">
                    <a:avLst/>
                  </a:prstGeom>
                </p:spPr>
                <p:txBody>
                  <a:bodyPr wrap="square">
                    <a:spAutoFit/>
                  </a:bodyPr>
                  <a:lstStyle/>
                  <a:p>
                    <a:endParaRPr lang="en-US" sz="1400" b="1" dirty="0">
                      <a:solidFill>
                        <a:prstClr val="black"/>
                      </a:solidFill>
                      <a:ea typeface="Adobe Fan Heiti Std B" pitchFamily="34" charset="-128"/>
                      <a:cs typeface="Arial" pitchFamily="34" charset="0"/>
                    </a:endParaRPr>
                  </a:p>
                </p:txBody>
              </p:sp>
              <p:sp>
                <p:nvSpPr>
                  <p:cNvPr id="132" name="Rectangle 131"/>
                  <p:cNvSpPr/>
                  <p:nvPr/>
                </p:nvSpPr>
                <p:spPr>
                  <a:xfrm>
                    <a:off x="3657600" y="3775909"/>
                    <a:ext cx="1676400" cy="353021"/>
                  </a:xfrm>
                  <a:prstGeom prst="rect">
                    <a:avLst/>
                  </a:prstGeom>
                </p:spPr>
                <p:txBody>
                  <a:bodyPr wrap="square">
                    <a:spAutoFit/>
                  </a:bodyPr>
                  <a:lstStyle/>
                  <a:p>
                    <a:endParaRPr lang="en-US" sz="1400" b="1" dirty="0">
                      <a:solidFill>
                        <a:prstClr val="black"/>
                      </a:solidFill>
                      <a:ea typeface="Adobe Fan Heiti Std B" pitchFamily="34" charset="-128"/>
                      <a:cs typeface="Arial" pitchFamily="34" charset="0"/>
                    </a:endParaRPr>
                  </a:p>
                </p:txBody>
              </p:sp>
              <p:sp>
                <p:nvSpPr>
                  <p:cNvPr id="133" name="Rectangle 132"/>
                  <p:cNvSpPr/>
                  <p:nvPr/>
                </p:nvSpPr>
                <p:spPr>
                  <a:xfrm>
                    <a:off x="5435958" y="3775909"/>
                    <a:ext cx="1676400" cy="353021"/>
                  </a:xfrm>
                  <a:prstGeom prst="rect">
                    <a:avLst/>
                  </a:prstGeom>
                </p:spPr>
                <p:txBody>
                  <a:bodyPr wrap="square">
                    <a:spAutoFit/>
                  </a:bodyPr>
                  <a:lstStyle/>
                  <a:p>
                    <a:endParaRPr lang="en-US" sz="1400" b="1" dirty="0">
                      <a:solidFill>
                        <a:prstClr val="black"/>
                      </a:solidFill>
                      <a:ea typeface="Adobe Fan Heiti Std B" pitchFamily="34" charset="-128"/>
                      <a:cs typeface="Arial" pitchFamily="34" charset="0"/>
                    </a:endParaRPr>
                  </a:p>
                </p:txBody>
              </p:sp>
              <p:sp>
                <p:nvSpPr>
                  <p:cNvPr id="134" name="Rectangle 133"/>
                  <p:cNvSpPr/>
                  <p:nvPr/>
                </p:nvSpPr>
                <p:spPr>
                  <a:xfrm>
                    <a:off x="7316274" y="3775909"/>
                    <a:ext cx="1676400" cy="353021"/>
                  </a:xfrm>
                  <a:prstGeom prst="rect">
                    <a:avLst/>
                  </a:prstGeom>
                </p:spPr>
                <p:txBody>
                  <a:bodyPr wrap="square">
                    <a:spAutoFit/>
                  </a:bodyPr>
                  <a:lstStyle/>
                  <a:p>
                    <a:endParaRPr lang="en-US" sz="1400" b="1" dirty="0">
                      <a:solidFill>
                        <a:prstClr val="black"/>
                      </a:solidFill>
                      <a:ea typeface="Adobe Fan Heiti Std B" pitchFamily="34" charset="-128"/>
                      <a:cs typeface="Arial" pitchFamily="34" charset="0"/>
                    </a:endParaRPr>
                  </a:p>
                </p:txBody>
              </p:sp>
            </p:grpSp>
          </p:grpSp>
          <p:sp>
            <p:nvSpPr>
              <p:cNvPr id="118" name="Rectangle 23"/>
              <p:cNvSpPr/>
              <p:nvPr/>
            </p:nvSpPr>
            <p:spPr>
              <a:xfrm>
                <a:off x="2204563" y="3473794"/>
                <a:ext cx="1423785" cy="925083"/>
              </a:xfrm>
              <a:custGeom>
                <a:avLst/>
                <a:gdLst>
                  <a:gd name="connsiteX0" fmla="*/ 0 w 1012639"/>
                  <a:gd name="connsiteY0" fmla="*/ 0 h 1943291"/>
                  <a:gd name="connsiteX1" fmla="*/ 1012639 w 1012639"/>
                  <a:gd name="connsiteY1" fmla="*/ 0 h 1943291"/>
                  <a:gd name="connsiteX2" fmla="*/ 1012639 w 1012639"/>
                  <a:gd name="connsiteY2" fmla="*/ 1943291 h 1943291"/>
                  <a:gd name="connsiteX3" fmla="*/ 659602 w 1012639"/>
                  <a:gd name="connsiteY3" fmla="*/ 1943291 h 1943291"/>
                  <a:gd name="connsiteX4" fmla="*/ 353036 w 1012639"/>
                  <a:gd name="connsiteY4" fmla="*/ 1943291 h 1943291"/>
                  <a:gd name="connsiteX5" fmla="*/ 0 w 1012639"/>
                  <a:gd name="connsiteY5" fmla="*/ 1943291 h 1943291"/>
                  <a:gd name="connsiteX6" fmla="*/ 0 w 1012639"/>
                  <a:gd name="connsiteY6" fmla="*/ 0 h 194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639" h="1943291">
                    <a:moveTo>
                      <a:pt x="0" y="0"/>
                    </a:moveTo>
                    <a:lnTo>
                      <a:pt x="1012639" y="0"/>
                    </a:lnTo>
                    <a:lnTo>
                      <a:pt x="1012639" y="1943291"/>
                    </a:lnTo>
                    <a:lnTo>
                      <a:pt x="659602" y="1943291"/>
                    </a:lnTo>
                    <a:lnTo>
                      <a:pt x="353036" y="1943291"/>
                    </a:lnTo>
                    <a:lnTo>
                      <a:pt x="0" y="1943291"/>
                    </a:lnTo>
                    <a:lnTo>
                      <a:pt x="0" y="0"/>
                    </a:lnTo>
                    <a:close/>
                  </a:path>
                </a:pathLst>
              </a:custGeom>
              <a:solidFill>
                <a:schemeClr val="tx2"/>
              </a:solidFill>
              <a:ln>
                <a:solidFill>
                  <a:schemeClr val="bg1"/>
                </a:solidFill>
              </a:ln>
              <a:effectLst>
                <a:outerShdw blurRad="762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9" name="TextBox 118"/>
              <p:cNvSpPr txBox="1"/>
              <p:nvPr/>
            </p:nvSpPr>
            <p:spPr>
              <a:xfrm>
                <a:off x="1781700" y="3586755"/>
                <a:ext cx="2347170" cy="653992"/>
              </a:xfrm>
              <a:prstGeom prst="rect">
                <a:avLst/>
              </a:prstGeom>
              <a:noFill/>
            </p:spPr>
            <p:txBody>
              <a:bodyPr wrap="square" rtlCol="0">
                <a:spAutoFit/>
              </a:bodyPr>
              <a:lstStyle/>
              <a:p>
                <a:pPr algn="ctr"/>
                <a:r>
                  <a:rPr lang="en-US" sz="1400" b="1" dirty="0">
                    <a:solidFill>
                      <a:prstClr val="white"/>
                    </a:solidFill>
                    <a:ea typeface="Tahoma" panose="020B0604030504040204" pitchFamily="34" charset="0"/>
                    <a:cs typeface="Tahoma" panose="020B0604030504040204" pitchFamily="34" charset="0"/>
                  </a:rPr>
                  <a:t>Driving on </a:t>
                </a:r>
              </a:p>
              <a:p>
                <a:pPr algn="ctr"/>
                <a:r>
                  <a:rPr lang="en-US" sz="1400" b="1" dirty="0">
                    <a:solidFill>
                      <a:prstClr val="white"/>
                    </a:solidFill>
                    <a:ea typeface="Tahoma" panose="020B0604030504040204" pitchFamily="34" charset="0"/>
                    <a:cs typeface="Tahoma" panose="020B0604030504040204" pitchFamily="34" charset="0"/>
                  </a:rPr>
                  <a:t>Motorways</a:t>
                </a:r>
              </a:p>
            </p:txBody>
          </p:sp>
          <p:sp>
            <p:nvSpPr>
              <p:cNvPr id="120" name="Rectangle 23"/>
              <p:cNvSpPr/>
              <p:nvPr/>
            </p:nvSpPr>
            <p:spPr>
              <a:xfrm>
                <a:off x="3816202" y="3473794"/>
                <a:ext cx="1423785" cy="925083"/>
              </a:xfrm>
              <a:custGeom>
                <a:avLst/>
                <a:gdLst>
                  <a:gd name="connsiteX0" fmla="*/ 0 w 1012639"/>
                  <a:gd name="connsiteY0" fmla="*/ 0 h 1943291"/>
                  <a:gd name="connsiteX1" fmla="*/ 1012639 w 1012639"/>
                  <a:gd name="connsiteY1" fmla="*/ 0 h 1943291"/>
                  <a:gd name="connsiteX2" fmla="*/ 1012639 w 1012639"/>
                  <a:gd name="connsiteY2" fmla="*/ 1943291 h 1943291"/>
                  <a:gd name="connsiteX3" fmla="*/ 659602 w 1012639"/>
                  <a:gd name="connsiteY3" fmla="*/ 1943291 h 1943291"/>
                  <a:gd name="connsiteX4" fmla="*/ 353036 w 1012639"/>
                  <a:gd name="connsiteY4" fmla="*/ 1943291 h 1943291"/>
                  <a:gd name="connsiteX5" fmla="*/ 0 w 1012639"/>
                  <a:gd name="connsiteY5" fmla="*/ 1943291 h 1943291"/>
                  <a:gd name="connsiteX6" fmla="*/ 0 w 1012639"/>
                  <a:gd name="connsiteY6" fmla="*/ 0 h 194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639" h="1943291">
                    <a:moveTo>
                      <a:pt x="0" y="0"/>
                    </a:moveTo>
                    <a:lnTo>
                      <a:pt x="1012639" y="0"/>
                    </a:lnTo>
                    <a:lnTo>
                      <a:pt x="1012639" y="1943291"/>
                    </a:lnTo>
                    <a:lnTo>
                      <a:pt x="659602" y="1943291"/>
                    </a:lnTo>
                    <a:lnTo>
                      <a:pt x="353036" y="1943291"/>
                    </a:lnTo>
                    <a:lnTo>
                      <a:pt x="0" y="1943291"/>
                    </a:lnTo>
                    <a:lnTo>
                      <a:pt x="0" y="0"/>
                    </a:lnTo>
                    <a:close/>
                  </a:path>
                </a:pathLst>
              </a:custGeom>
              <a:solidFill>
                <a:schemeClr val="tx2"/>
              </a:solidFill>
              <a:ln>
                <a:solidFill>
                  <a:schemeClr val="bg1"/>
                </a:solidFill>
              </a:ln>
              <a:effectLst>
                <a:outerShdw blurRad="762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1" name="TextBox 120"/>
              <p:cNvSpPr txBox="1"/>
              <p:nvPr/>
            </p:nvSpPr>
            <p:spPr>
              <a:xfrm>
                <a:off x="3336800" y="3586796"/>
                <a:ext cx="2347170" cy="653992"/>
              </a:xfrm>
              <a:prstGeom prst="rect">
                <a:avLst/>
              </a:prstGeom>
              <a:noFill/>
            </p:spPr>
            <p:txBody>
              <a:bodyPr wrap="square" rtlCol="0">
                <a:spAutoFit/>
              </a:bodyPr>
              <a:lstStyle/>
              <a:p>
                <a:pPr algn="ctr"/>
                <a:r>
                  <a:rPr lang="en-US" sz="1400" b="1" dirty="0">
                    <a:solidFill>
                      <a:prstClr val="white"/>
                    </a:solidFill>
                    <a:ea typeface="Tahoma" panose="020B0604030504040204" pitchFamily="34" charset="0"/>
                    <a:cs typeface="Tahoma" panose="020B0604030504040204" pitchFamily="34" charset="0"/>
                  </a:rPr>
                  <a:t>Speed </a:t>
                </a:r>
              </a:p>
              <a:p>
                <a:pPr algn="ctr"/>
                <a:r>
                  <a:rPr lang="en-US" sz="1400" b="1" dirty="0">
                    <a:solidFill>
                      <a:prstClr val="white"/>
                    </a:solidFill>
                    <a:ea typeface="Tahoma" panose="020B0604030504040204" pitchFamily="34" charset="0"/>
                    <a:cs typeface="Tahoma" panose="020B0604030504040204" pitchFamily="34" charset="0"/>
                  </a:rPr>
                  <a:t>Management</a:t>
                </a:r>
              </a:p>
            </p:txBody>
          </p:sp>
          <p:sp>
            <p:nvSpPr>
              <p:cNvPr id="122" name="Rectangle 23"/>
              <p:cNvSpPr/>
              <p:nvPr/>
            </p:nvSpPr>
            <p:spPr>
              <a:xfrm>
                <a:off x="5384516" y="3473794"/>
                <a:ext cx="1448229" cy="925083"/>
              </a:xfrm>
              <a:custGeom>
                <a:avLst/>
                <a:gdLst>
                  <a:gd name="connsiteX0" fmla="*/ 0 w 1012639"/>
                  <a:gd name="connsiteY0" fmla="*/ 0 h 1943291"/>
                  <a:gd name="connsiteX1" fmla="*/ 1012639 w 1012639"/>
                  <a:gd name="connsiteY1" fmla="*/ 0 h 1943291"/>
                  <a:gd name="connsiteX2" fmla="*/ 1012639 w 1012639"/>
                  <a:gd name="connsiteY2" fmla="*/ 1943291 h 1943291"/>
                  <a:gd name="connsiteX3" fmla="*/ 659602 w 1012639"/>
                  <a:gd name="connsiteY3" fmla="*/ 1943291 h 1943291"/>
                  <a:gd name="connsiteX4" fmla="*/ 353036 w 1012639"/>
                  <a:gd name="connsiteY4" fmla="*/ 1943291 h 1943291"/>
                  <a:gd name="connsiteX5" fmla="*/ 0 w 1012639"/>
                  <a:gd name="connsiteY5" fmla="*/ 1943291 h 1943291"/>
                  <a:gd name="connsiteX6" fmla="*/ 0 w 1012639"/>
                  <a:gd name="connsiteY6" fmla="*/ 0 h 194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639" h="1943291">
                    <a:moveTo>
                      <a:pt x="0" y="0"/>
                    </a:moveTo>
                    <a:lnTo>
                      <a:pt x="1012639" y="0"/>
                    </a:lnTo>
                    <a:lnTo>
                      <a:pt x="1012639" y="1943291"/>
                    </a:lnTo>
                    <a:lnTo>
                      <a:pt x="659602" y="1943291"/>
                    </a:lnTo>
                    <a:lnTo>
                      <a:pt x="353036" y="1943291"/>
                    </a:lnTo>
                    <a:lnTo>
                      <a:pt x="0" y="1943291"/>
                    </a:lnTo>
                    <a:lnTo>
                      <a:pt x="0" y="0"/>
                    </a:lnTo>
                    <a:close/>
                  </a:path>
                </a:pathLst>
              </a:custGeom>
              <a:solidFill>
                <a:schemeClr val="tx2"/>
              </a:solidFill>
              <a:ln>
                <a:solidFill>
                  <a:schemeClr val="bg1"/>
                </a:solidFill>
              </a:ln>
              <a:effectLst>
                <a:outerShdw blurRad="762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3" name="TextBox 122"/>
              <p:cNvSpPr txBox="1"/>
              <p:nvPr/>
            </p:nvSpPr>
            <p:spPr>
              <a:xfrm>
                <a:off x="4934381" y="3547090"/>
                <a:ext cx="2347170" cy="653992"/>
              </a:xfrm>
              <a:prstGeom prst="rect">
                <a:avLst/>
              </a:prstGeom>
              <a:noFill/>
            </p:spPr>
            <p:txBody>
              <a:bodyPr wrap="square" rtlCol="0">
                <a:spAutoFit/>
              </a:bodyPr>
              <a:lstStyle/>
              <a:p>
                <a:pPr algn="ctr"/>
                <a:r>
                  <a:rPr lang="en-US" sz="1400" b="1" dirty="0">
                    <a:solidFill>
                      <a:prstClr val="white"/>
                    </a:solidFill>
                    <a:ea typeface="Tahoma" panose="020B0604030504040204" pitchFamily="34" charset="0"/>
                    <a:cs typeface="Tahoma" panose="020B0604030504040204" pitchFamily="34" charset="0"/>
                  </a:rPr>
                  <a:t>Vehicle </a:t>
                </a:r>
              </a:p>
              <a:p>
                <a:pPr algn="ctr"/>
                <a:r>
                  <a:rPr lang="en-US" sz="1400" b="1" dirty="0" err="1">
                    <a:solidFill>
                      <a:prstClr val="white"/>
                    </a:solidFill>
                    <a:ea typeface="Tahoma" panose="020B0604030504040204" pitchFamily="34" charset="0"/>
                    <a:cs typeface="Tahoma" panose="020B0604030504040204" pitchFamily="34" charset="0"/>
                  </a:rPr>
                  <a:t>Familiarisation</a:t>
                </a:r>
                <a:endParaRPr lang="en-US" sz="1400" b="1" dirty="0">
                  <a:solidFill>
                    <a:prstClr val="white"/>
                  </a:solidFill>
                  <a:ea typeface="Tahoma" panose="020B0604030504040204" pitchFamily="34" charset="0"/>
                  <a:cs typeface="Tahoma" panose="020B0604030504040204" pitchFamily="34" charset="0"/>
                </a:endParaRPr>
              </a:p>
            </p:txBody>
          </p:sp>
          <p:sp>
            <p:nvSpPr>
              <p:cNvPr id="124" name="Rectangle 23"/>
              <p:cNvSpPr/>
              <p:nvPr/>
            </p:nvSpPr>
            <p:spPr>
              <a:xfrm>
                <a:off x="6935319" y="3486657"/>
                <a:ext cx="1423785" cy="925083"/>
              </a:xfrm>
              <a:custGeom>
                <a:avLst/>
                <a:gdLst>
                  <a:gd name="connsiteX0" fmla="*/ 0 w 1012639"/>
                  <a:gd name="connsiteY0" fmla="*/ 0 h 1943291"/>
                  <a:gd name="connsiteX1" fmla="*/ 1012639 w 1012639"/>
                  <a:gd name="connsiteY1" fmla="*/ 0 h 1943291"/>
                  <a:gd name="connsiteX2" fmla="*/ 1012639 w 1012639"/>
                  <a:gd name="connsiteY2" fmla="*/ 1943291 h 1943291"/>
                  <a:gd name="connsiteX3" fmla="*/ 659602 w 1012639"/>
                  <a:gd name="connsiteY3" fmla="*/ 1943291 h 1943291"/>
                  <a:gd name="connsiteX4" fmla="*/ 353036 w 1012639"/>
                  <a:gd name="connsiteY4" fmla="*/ 1943291 h 1943291"/>
                  <a:gd name="connsiteX5" fmla="*/ 0 w 1012639"/>
                  <a:gd name="connsiteY5" fmla="*/ 1943291 h 1943291"/>
                  <a:gd name="connsiteX6" fmla="*/ 0 w 1012639"/>
                  <a:gd name="connsiteY6" fmla="*/ 0 h 194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639" h="1943291">
                    <a:moveTo>
                      <a:pt x="0" y="0"/>
                    </a:moveTo>
                    <a:lnTo>
                      <a:pt x="1012639" y="0"/>
                    </a:lnTo>
                    <a:lnTo>
                      <a:pt x="1012639" y="1943291"/>
                    </a:lnTo>
                    <a:lnTo>
                      <a:pt x="659602" y="1943291"/>
                    </a:lnTo>
                    <a:lnTo>
                      <a:pt x="353036" y="1943291"/>
                    </a:lnTo>
                    <a:lnTo>
                      <a:pt x="0" y="1943291"/>
                    </a:lnTo>
                    <a:lnTo>
                      <a:pt x="0" y="0"/>
                    </a:lnTo>
                    <a:close/>
                  </a:path>
                </a:pathLst>
              </a:custGeom>
              <a:solidFill>
                <a:schemeClr val="tx2"/>
              </a:solidFill>
              <a:ln>
                <a:solidFill>
                  <a:schemeClr val="bg1"/>
                </a:solidFill>
              </a:ln>
              <a:effectLst>
                <a:outerShdw blurRad="762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5" name="TextBox 124"/>
              <p:cNvSpPr txBox="1"/>
              <p:nvPr/>
            </p:nvSpPr>
            <p:spPr>
              <a:xfrm>
                <a:off x="6483951" y="3593213"/>
                <a:ext cx="2347170" cy="653993"/>
              </a:xfrm>
              <a:prstGeom prst="rect">
                <a:avLst/>
              </a:prstGeom>
              <a:noFill/>
            </p:spPr>
            <p:txBody>
              <a:bodyPr wrap="square" rtlCol="0">
                <a:spAutoFit/>
              </a:bodyPr>
              <a:lstStyle/>
              <a:p>
                <a:pPr algn="ctr"/>
                <a:r>
                  <a:rPr lang="en-US" sz="1400" b="1" dirty="0">
                    <a:solidFill>
                      <a:prstClr val="white"/>
                    </a:solidFill>
                    <a:ea typeface="Tahoma" panose="020B0604030504040204" pitchFamily="34" charset="0"/>
                    <a:cs typeface="Tahoma" panose="020B0604030504040204" pitchFamily="34" charset="0"/>
                  </a:rPr>
                  <a:t>Overtaking</a:t>
                </a:r>
              </a:p>
              <a:p>
                <a:pPr algn="ctr"/>
                <a:r>
                  <a:rPr lang="en-US" sz="1400" b="1" dirty="0">
                    <a:solidFill>
                      <a:prstClr val="white"/>
                    </a:solidFill>
                    <a:ea typeface="Tahoma" panose="020B0604030504040204" pitchFamily="34" charset="0"/>
                    <a:cs typeface="Tahoma" panose="020B0604030504040204" pitchFamily="34" charset="0"/>
                  </a:rPr>
                  <a:t> (Motorcycle)</a:t>
                </a:r>
              </a:p>
            </p:txBody>
          </p:sp>
        </p:grpSp>
      </p:grpSp>
    </p:spTree>
    <p:extLst>
      <p:ext uri="{BB962C8B-B14F-4D97-AF65-F5344CB8AC3E}">
        <p14:creationId xmlns:p14="http://schemas.microsoft.com/office/powerpoint/2010/main" val="226351385"/>
      </p:ext>
    </p:extLst>
  </p:cSld>
  <p:clrMapOvr>
    <a:masterClrMapping/>
  </p:clrMapOvr>
  <p:transition spd="med">
    <p:fade/>
  </p:transition>
</p:sld>
</file>

<file path=ppt/theme/theme1.xml><?xml version="1.0" encoding="utf-8"?>
<a:theme xmlns:a="http://schemas.openxmlformats.org/drawingml/2006/main" name="IAM RoadSmart presentation template">
  <a:themeElements>
    <a:clrScheme name="IAM Roadsmart">
      <a:dk1>
        <a:sysClr val="windowText" lastClr="000000"/>
      </a:dk1>
      <a:lt1>
        <a:sysClr val="window" lastClr="FFFFFF"/>
      </a:lt1>
      <a:dk2>
        <a:srgbClr val="00B2E2"/>
      </a:dk2>
      <a:lt2>
        <a:srgbClr val="FFFFFF"/>
      </a:lt2>
      <a:accent1>
        <a:srgbClr val="00B2E2"/>
      </a:accent1>
      <a:accent2>
        <a:srgbClr val="2C3D4A"/>
      </a:accent2>
      <a:accent3>
        <a:srgbClr val="74D0F6"/>
      </a:accent3>
      <a:accent4>
        <a:srgbClr val="007CB0"/>
      </a:accent4>
      <a:accent5>
        <a:srgbClr val="00B2E2"/>
      </a:accent5>
      <a:accent6>
        <a:srgbClr val="2C3D4A"/>
      </a:accent6>
      <a:hlink>
        <a:srgbClr val="000000"/>
      </a:hlink>
      <a:folHlink>
        <a:srgbClr val="000000"/>
      </a:folHlink>
    </a:clrScheme>
    <a:fontScheme name="IAM Roadsmar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tIns="36000" bIns="3600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IAM RoadSmart presentation template</Template>
  <TotalTime>3746</TotalTime>
  <Words>441</Words>
  <Application>Microsoft Office PowerPoint</Application>
  <PresentationFormat>On-screen Show (4:3)</PresentationFormat>
  <Paragraphs>160</Paragraphs>
  <Slides>13</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Adobe Fan Heiti Std B</vt:lpstr>
      <vt:lpstr>Arial</vt:lpstr>
      <vt:lpstr>Calibri</vt:lpstr>
      <vt:lpstr>Rockwell</vt:lpstr>
      <vt:lpstr>Tahoma</vt:lpstr>
      <vt:lpstr>IAM RoadSmart presentation template</vt:lpstr>
      <vt:lpstr>Wolverhampton Group  10/05/2017</vt:lpstr>
      <vt:lpstr>About IAM RoadSmart About the Group (from Memory)</vt:lpstr>
      <vt:lpstr>PowerPoint Presentation</vt:lpstr>
      <vt:lpstr>One year on…….</vt:lpstr>
      <vt:lpstr>One year on…….</vt:lpstr>
      <vt:lpstr>One year on…….</vt:lpstr>
      <vt:lpstr>2017/18 ……………………</vt:lpstr>
      <vt:lpstr>PowerPoint Presentation</vt:lpstr>
      <vt:lpstr>Introducing Modular – Online and On-road</vt:lpstr>
      <vt:lpstr>3081 Wolverhampton 1978(Sub) </vt:lpstr>
      <vt:lpstr>The members I remember</vt:lpstr>
      <vt:lpstr>My path</vt:lpstr>
      <vt:lpstr>The group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Annette Alphe</dc:creator>
  <cp:lastModifiedBy>Dr. Jonathan Hughes</cp:lastModifiedBy>
  <cp:revision>201</cp:revision>
  <cp:lastPrinted>2017-03-06T14:03:01Z</cp:lastPrinted>
  <dcterms:created xsi:type="dcterms:W3CDTF">2016-10-26T08:34:01Z</dcterms:created>
  <dcterms:modified xsi:type="dcterms:W3CDTF">2017-05-10T21:07:44Z</dcterms:modified>
</cp:coreProperties>
</file>